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Anaheim"/>
      <p:regular r:id="rId58"/>
    </p:embeddedFont>
    <p:embeddedFont>
      <p:font typeface="Rowdies"/>
      <p:regular r:id="rId59"/>
      <p:bold r:id="rId60"/>
    </p:embeddedFont>
    <p:embeddedFont>
      <p:font typeface="Sora"/>
      <p:regular r:id="rId61"/>
      <p:bold r:id="rId62"/>
    </p:embeddedFont>
    <p:embeddedFont>
      <p:font typeface="DM Sans"/>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C8DEF28-F15C-4EA1-A435-98E786F0A9E3}">
  <a:tblStyle styleId="{DC8DEF28-F15C-4EA1-A435-98E786F0A9E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3D293D7-F44F-47EC-A5EC-DC7DDB3587CA}"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regular.fntdata"/><Relationship Id="rId47" Type="http://schemas.openxmlformats.org/officeDocument/2006/relationships/slide" Target="slides/slide41.xml"/><Relationship Id="rId49" Type="http://schemas.openxmlformats.org/officeDocument/2006/relationships/font" Target="fonts/ProximaNov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Sora-bold.fntdata"/><Relationship Id="rId61" Type="http://schemas.openxmlformats.org/officeDocument/2006/relationships/font" Target="fonts/Sora-regular.fntdata"/><Relationship Id="rId20" Type="http://schemas.openxmlformats.org/officeDocument/2006/relationships/slide" Target="slides/slide14.xml"/><Relationship Id="rId64" Type="http://schemas.openxmlformats.org/officeDocument/2006/relationships/font" Target="fonts/DMSans-bold.fntdata"/><Relationship Id="rId63" Type="http://schemas.openxmlformats.org/officeDocument/2006/relationships/font" Target="fonts/DMSans-regular.fntdata"/><Relationship Id="rId22" Type="http://schemas.openxmlformats.org/officeDocument/2006/relationships/slide" Target="slides/slide16.xml"/><Relationship Id="rId66" Type="http://schemas.openxmlformats.org/officeDocument/2006/relationships/font" Target="fonts/DMSans-boldItalic.fntdata"/><Relationship Id="rId21" Type="http://schemas.openxmlformats.org/officeDocument/2006/relationships/slide" Target="slides/slide15.xml"/><Relationship Id="rId65" Type="http://schemas.openxmlformats.org/officeDocument/2006/relationships/font" Target="fonts/DMSans-italic.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Rowdies-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5.xml"/><Relationship Id="rId55" Type="http://schemas.openxmlformats.org/officeDocument/2006/relationships/font" Target="fonts/RobotoMedium-boldItalic.fntdata"/><Relationship Id="rId10" Type="http://schemas.openxmlformats.org/officeDocument/2006/relationships/slide" Target="slides/slide4.xml"/><Relationship Id="rId54" Type="http://schemas.openxmlformats.org/officeDocument/2006/relationships/font" Target="fonts/RobotoMedium-italic.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Rowdies-regular.fntdata"/><Relationship Id="rId14" Type="http://schemas.openxmlformats.org/officeDocument/2006/relationships/slide" Target="slides/slide8.xml"/><Relationship Id="rId58" Type="http://schemas.openxmlformats.org/officeDocument/2006/relationships/font" Target="fonts/Anaheim-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1" name="Shape 761"/>
        <p:cNvGrpSpPr/>
        <p:nvPr/>
      </p:nvGrpSpPr>
      <p:grpSpPr>
        <a:xfrm>
          <a:off x="0" y="0"/>
          <a:ext cx="0" cy="0"/>
          <a:chOff x="0" y="0"/>
          <a:chExt cx="0" cy="0"/>
        </a:xfrm>
      </p:grpSpPr>
      <p:sp>
        <p:nvSpPr>
          <p:cNvPr id="762" name="Google Shape;762;g2ac429bfb2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3" name="Google Shape;763;g2ac429bfb2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2ac429bfb21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2ac429bfb2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2ac429bfb2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 name="Google Shape;839;g2ac429bfb2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2ac429bfb2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2ac429bfb2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9" name="Shape 979"/>
        <p:cNvGrpSpPr/>
        <p:nvPr/>
      </p:nvGrpSpPr>
      <p:grpSpPr>
        <a:xfrm>
          <a:off x="0" y="0"/>
          <a:ext cx="0" cy="0"/>
          <a:chOff x="0" y="0"/>
          <a:chExt cx="0" cy="0"/>
        </a:xfrm>
      </p:grpSpPr>
      <p:sp>
        <p:nvSpPr>
          <p:cNvPr id="980" name="Google Shape;980;g2ac429bfb21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 name="Google Shape;981;g2ac429bfb21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g2ac429bfb21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 name="Google Shape;996;g2ac429bfb21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2ac429bfb21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2ac429bfb2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3" name="Shape 1013"/>
        <p:cNvGrpSpPr/>
        <p:nvPr/>
      </p:nvGrpSpPr>
      <p:grpSpPr>
        <a:xfrm>
          <a:off x="0" y="0"/>
          <a:ext cx="0" cy="0"/>
          <a:chOff x="0" y="0"/>
          <a:chExt cx="0" cy="0"/>
        </a:xfrm>
      </p:grpSpPr>
      <p:sp>
        <p:nvSpPr>
          <p:cNvPr id="1014" name="Google Shape;1014;g2ac429bfb21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 name="Google Shape;1015;g2ac429bfb21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2ac429bfb21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2ac429bfb21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g2ac429bfb21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g2ac429bfb21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2ac429bfb21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2ac429bfb21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2ac429bfb21_0_38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2ac429bfb21_0_38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0" name="Shape 2050"/>
        <p:cNvGrpSpPr/>
        <p:nvPr/>
      </p:nvGrpSpPr>
      <p:grpSpPr>
        <a:xfrm>
          <a:off x="0" y="0"/>
          <a:ext cx="0" cy="0"/>
          <a:chOff x="0" y="0"/>
          <a:chExt cx="0" cy="0"/>
        </a:xfrm>
      </p:grpSpPr>
      <p:sp>
        <p:nvSpPr>
          <p:cNvPr id="2051" name="Google Shape;2051;g2ac429bfb21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2" name="Google Shape;2052;g2ac429bfb21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5" name="Shape 2155"/>
        <p:cNvGrpSpPr/>
        <p:nvPr/>
      </p:nvGrpSpPr>
      <p:grpSpPr>
        <a:xfrm>
          <a:off x="0" y="0"/>
          <a:ext cx="0" cy="0"/>
          <a:chOff x="0" y="0"/>
          <a:chExt cx="0" cy="0"/>
        </a:xfrm>
      </p:grpSpPr>
      <p:sp>
        <p:nvSpPr>
          <p:cNvPr id="2156" name="Google Shape;2156;g2ac429bfb21_0_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7" name="Google Shape;2157;g2ac429bfb21_0_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2" name="Shape 2162"/>
        <p:cNvGrpSpPr/>
        <p:nvPr/>
      </p:nvGrpSpPr>
      <p:grpSpPr>
        <a:xfrm>
          <a:off x="0" y="0"/>
          <a:ext cx="0" cy="0"/>
          <a:chOff x="0" y="0"/>
          <a:chExt cx="0" cy="0"/>
        </a:xfrm>
      </p:grpSpPr>
      <p:sp>
        <p:nvSpPr>
          <p:cNvPr id="2163" name="Google Shape;2163;g2ac429bfb21_0_19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4" name="Google Shape;2164;g2ac429bfb21_0_19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8" name="Shape 2168"/>
        <p:cNvGrpSpPr/>
        <p:nvPr/>
      </p:nvGrpSpPr>
      <p:grpSpPr>
        <a:xfrm>
          <a:off x="0" y="0"/>
          <a:ext cx="0" cy="0"/>
          <a:chOff x="0" y="0"/>
          <a:chExt cx="0" cy="0"/>
        </a:xfrm>
      </p:grpSpPr>
      <p:sp>
        <p:nvSpPr>
          <p:cNvPr id="2169" name="Google Shape;2169;g2ac429bfb21_0_19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0" name="Google Shape;2170;g2ac429bfb21_0_19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4" name="Shape 2174"/>
        <p:cNvGrpSpPr/>
        <p:nvPr/>
      </p:nvGrpSpPr>
      <p:grpSpPr>
        <a:xfrm>
          <a:off x="0" y="0"/>
          <a:ext cx="0" cy="0"/>
          <a:chOff x="0" y="0"/>
          <a:chExt cx="0" cy="0"/>
        </a:xfrm>
      </p:grpSpPr>
      <p:sp>
        <p:nvSpPr>
          <p:cNvPr id="2175" name="Google Shape;2175;g2ac429bfb21_0_19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6" name="Google Shape;2176;g2ac429bfb21_0_19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2ac429bfb21_0_19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2ac429bfb21_0_19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6" name="Shape 2216"/>
        <p:cNvGrpSpPr/>
        <p:nvPr/>
      </p:nvGrpSpPr>
      <p:grpSpPr>
        <a:xfrm>
          <a:off x="0" y="0"/>
          <a:ext cx="0" cy="0"/>
          <a:chOff x="0" y="0"/>
          <a:chExt cx="0" cy="0"/>
        </a:xfrm>
      </p:grpSpPr>
      <p:sp>
        <p:nvSpPr>
          <p:cNvPr id="2217" name="Google Shape;2217;g2ac429bfb21_0_19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8" name="Google Shape;2218;g2ac429bfb21_0_19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5" name="Shape 2555"/>
        <p:cNvGrpSpPr/>
        <p:nvPr/>
      </p:nvGrpSpPr>
      <p:grpSpPr>
        <a:xfrm>
          <a:off x="0" y="0"/>
          <a:ext cx="0" cy="0"/>
          <a:chOff x="0" y="0"/>
          <a:chExt cx="0" cy="0"/>
        </a:xfrm>
      </p:grpSpPr>
      <p:sp>
        <p:nvSpPr>
          <p:cNvPr id="2556" name="Google Shape;2556;g2ac429bfb21_0_20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7" name="Google Shape;2557;g2ac429bfb21_0_20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6" name="Shape 4756"/>
        <p:cNvGrpSpPr/>
        <p:nvPr/>
      </p:nvGrpSpPr>
      <p:grpSpPr>
        <a:xfrm>
          <a:off x="0" y="0"/>
          <a:ext cx="0" cy="0"/>
          <a:chOff x="0" y="0"/>
          <a:chExt cx="0" cy="0"/>
        </a:xfrm>
      </p:grpSpPr>
      <p:sp>
        <p:nvSpPr>
          <p:cNvPr id="4757" name="Google Shape;4757;g2ac429bfb21_0_22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8" name="Google Shape;4758;g2ac429bfb21_0_22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5" name="Shape 5175"/>
        <p:cNvGrpSpPr/>
        <p:nvPr/>
      </p:nvGrpSpPr>
      <p:grpSpPr>
        <a:xfrm>
          <a:off x="0" y="0"/>
          <a:ext cx="0" cy="0"/>
          <a:chOff x="0" y="0"/>
          <a:chExt cx="0" cy="0"/>
        </a:xfrm>
      </p:grpSpPr>
      <p:sp>
        <p:nvSpPr>
          <p:cNvPr id="5176" name="Google Shape;5176;g2ac429bfb21_0_22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7" name="Google Shape;5177;g2ac429bfb21_0_22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5" name="Shape 5345"/>
        <p:cNvGrpSpPr/>
        <p:nvPr/>
      </p:nvGrpSpPr>
      <p:grpSpPr>
        <a:xfrm>
          <a:off x="0" y="0"/>
          <a:ext cx="0" cy="0"/>
          <a:chOff x="0" y="0"/>
          <a:chExt cx="0" cy="0"/>
        </a:xfrm>
      </p:grpSpPr>
      <p:sp>
        <p:nvSpPr>
          <p:cNvPr id="5346" name="Google Shape;5346;g2ac429bfb21_0_229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7" name="Google Shape;5347;g2ac429bfb21_0_229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0" name="Shape 5750"/>
        <p:cNvGrpSpPr/>
        <p:nvPr/>
      </p:nvGrpSpPr>
      <p:grpSpPr>
        <a:xfrm>
          <a:off x="0" y="0"/>
          <a:ext cx="0" cy="0"/>
          <a:chOff x="0" y="0"/>
          <a:chExt cx="0" cy="0"/>
        </a:xfrm>
      </p:grpSpPr>
      <p:sp>
        <p:nvSpPr>
          <p:cNvPr id="5751" name="Google Shape;5751;g2ac429bfb21_0_23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2" name="Google Shape;5752;g2ac429bfb21_0_23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0" name="Shape 6130"/>
        <p:cNvGrpSpPr/>
        <p:nvPr/>
      </p:nvGrpSpPr>
      <p:grpSpPr>
        <a:xfrm>
          <a:off x="0" y="0"/>
          <a:ext cx="0" cy="0"/>
          <a:chOff x="0" y="0"/>
          <a:chExt cx="0" cy="0"/>
        </a:xfrm>
      </p:grpSpPr>
      <p:sp>
        <p:nvSpPr>
          <p:cNvPr id="6131" name="Google Shape;6131;g2ac429bfb21_0_23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2" name="Google Shape;6132;g2ac429bfb21_0_23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7" name="Shape 6907"/>
        <p:cNvGrpSpPr/>
        <p:nvPr/>
      </p:nvGrpSpPr>
      <p:grpSpPr>
        <a:xfrm>
          <a:off x="0" y="0"/>
          <a:ext cx="0" cy="0"/>
          <a:chOff x="0" y="0"/>
          <a:chExt cx="0" cy="0"/>
        </a:xfrm>
      </p:grpSpPr>
      <p:sp>
        <p:nvSpPr>
          <p:cNvPr id="6908" name="Google Shape;6908;g2ac429bfb21_0_24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9" name="Google Shape;6909;g2ac429bfb21_0_24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4" name="Shape 8314"/>
        <p:cNvGrpSpPr/>
        <p:nvPr/>
      </p:nvGrpSpPr>
      <p:grpSpPr>
        <a:xfrm>
          <a:off x="0" y="0"/>
          <a:ext cx="0" cy="0"/>
          <a:chOff x="0" y="0"/>
          <a:chExt cx="0" cy="0"/>
        </a:xfrm>
      </p:grpSpPr>
      <p:sp>
        <p:nvSpPr>
          <p:cNvPr id="8315" name="Google Shape;8315;g2ac429bfb21_0_25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6" name="Google Shape;8316;g2ac429bfb21_0_25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8" name="Shape 10708"/>
        <p:cNvGrpSpPr/>
        <p:nvPr/>
      </p:nvGrpSpPr>
      <p:grpSpPr>
        <a:xfrm>
          <a:off x="0" y="0"/>
          <a:ext cx="0" cy="0"/>
          <a:chOff x="0" y="0"/>
          <a:chExt cx="0" cy="0"/>
        </a:xfrm>
      </p:grpSpPr>
      <p:sp>
        <p:nvSpPr>
          <p:cNvPr id="10709" name="Google Shape;10709;g2ac429bfb21_0_28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10" name="Google Shape;10710;g2ac429bfb21_0_28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22" name="Shape 12722"/>
        <p:cNvGrpSpPr/>
        <p:nvPr/>
      </p:nvGrpSpPr>
      <p:grpSpPr>
        <a:xfrm>
          <a:off x="0" y="0"/>
          <a:ext cx="0" cy="0"/>
          <a:chOff x="0" y="0"/>
          <a:chExt cx="0" cy="0"/>
        </a:xfrm>
      </p:grpSpPr>
      <p:sp>
        <p:nvSpPr>
          <p:cNvPr id="12723" name="Google Shape;12723;g2ac429bfb21_0_30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24" name="Google Shape;12724;g2ac429bfb21_0_30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8" name="Shape 14358"/>
        <p:cNvGrpSpPr/>
        <p:nvPr/>
      </p:nvGrpSpPr>
      <p:grpSpPr>
        <a:xfrm>
          <a:off x="0" y="0"/>
          <a:ext cx="0" cy="0"/>
          <a:chOff x="0" y="0"/>
          <a:chExt cx="0" cy="0"/>
        </a:xfrm>
      </p:grpSpPr>
      <p:sp>
        <p:nvSpPr>
          <p:cNvPr id="14359" name="Google Shape;14359;g2ac429bfb21_0_31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60" name="Google Shape;14360;g2ac429bfb21_0_31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00" name="Shape 15400"/>
        <p:cNvGrpSpPr/>
        <p:nvPr/>
      </p:nvGrpSpPr>
      <p:grpSpPr>
        <a:xfrm>
          <a:off x="0" y="0"/>
          <a:ext cx="0" cy="0"/>
          <a:chOff x="0" y="0"/>
          <a:chExt cx="0" cy="0"/>
        </a:xfrm>
      </p:grpSpPr>
      <p:sp>
        <p:nvSpPr>
          <p:cNvPr id="15401" name="Google Shape;15401;g2ac429bfb21_0_32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02" name="Google Shape;15402;g2ac429bfb21_0_32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43" name="Shape 16943"/>
        <p:cNvGrpSpPr/>
        <p:nvPr/>
      </p:nvGrpSpPr>
      <p:grpSpPr>
        <a:xfrm>
          <a:off x="0" y="0"/>
          <a:ext cx="0" cy="0"/>
          <a:chOff x="0" y="0"/>
          <a:chExt cx="0" cy="0"/>
        </a:xfrm>
      </p:grpSpPr>
      <p:sp>
        <p:nvSpPr>
          <p:cNvPr id="16944" name="Google Shape;16944;g2ac429bfb21_0_38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5" name="Google Shape;16945;g2ac429bfb21_0_38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 name="Google Shape;657;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2ac429bfb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2ac429bfb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a:off x="6465028" y="4331691"/>
            <a:ext cx="2681697" cy="828591"/>
          </a:xfrm>
          <a:custGeom>
            <a:rect b="b" l="l" r="r" t="t"/>
            <a:pathLst>
              <a:path extrusionOk="0" h="325896" w="1054748">
                <a:moveTo>
                  <a:pt x="1054770" y="326378"/>
                </a:moveTo>
                <a:lnTo>
                  <a:pt x="21" y="326378"/>
                </a:lnTo>
                <a:lnTo>
                  <a:pt x="21" y="482"/>
                </a:lnTo>
                <a:cubicBezTo>
                  <a:pt x="167738" y="3520"/>
                  <a:pt x="752272" y="35345"/>
                  <a:pt x="1054770" y="326378"/>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 name="Google Shape;10;p2"/>
          <p:cNvGrpSpPr/>
          <p:nvPr/>
        </p:nvGrpSpPr>
        <p:grpSpPr>
          <a:xfrm>
            <a:off x="2904" y="-28"/>
            <a:ext cx="1107710" cy="1000906"/>
            <a:chOff x="3345456" y="2066974"/>
            <a:chExt cx="589427" cy="532595"/>
          </a:xfrm>
        </p:grpSpPr>
        <p:grpSp>
          <p:nvGrpSpPr>
            <p:cNvPr id="11" name="Google Shape;11;p2"/>
            <p:cNvGrpSpPr/>
            <p:nvPr/>
          </p:nvGrpSpPr>
          <p:grpSpPr>
            <a:xfrm>
              <a:off x="3345456" y="2066974"/>
              <a:ext cx="589427" cy="532595"/>
              <a:chOff x="3345456" y="2066974"/>
              <a:chExt cx="589427" cy="532595"/>
            </a:xfrm>
          </p:grpSpPr>
          <p:sp>
            <p:nvSpPr>
              <p:cNvPr id="12" name="Google Shape;12;p2"/>
              <p:cNvSpPr/>
              <p:nvPr/>
            </p:nvSpPr>
            <p:spPr>
              <a:xfrm>
                <a:off x="3345456" y="2485732"/>
                <a:ext cx="250820" cy="113837"/>
              </a:xfrm>
              <a:custGeom>
                <a:rect b="b" l="l" r="r" t="t"/>
                <a:pathLst>
                  <a:path extrusionOk="0" h="113837" w="250820">
                    <a:moveTo>
                      <a:pt x="250842" y="101310"/>
                    </a:moveTo>
                    <a:cubicBezTo>
                      <a:pt x="198162" y="110837"/>
                      <a:pt x="144022" y="119978"/>
                      <a:pt x="91428" y="109979"/>
                    </a:cubicBezTo>
                    <a:cubicBezTo>
                      <a:pt x="68552" y="105686"/>
                      <a:pt x="46698" y="97094"/>
                      <a:pt x="27027" y="84658"/>
                    </a:cubicBezTo>
                    <a:cubicBezTo>
                      <a:pt x="17229" y="78451"/>
                      <a:pt x="8169" y="71152"/>
                      <a:pt x="21" y="62900"/>
                    </a:cubicBezTo>
                    <a:lnTo>
                      <a:pt x="21" y="8911"/>
                    </a:lnTo>
                    <a:cubicBezTo>
                      <a:pt x="1696" y="8525"/>
                      <a:pt x="3156" y="8224"/>
                      <a:pt x="4315" y="7924"/>
                    </a:cubicBezTo>
                    <a:cubicBezTo>
                      <a:pt x="44159" y="-2486"/>
                      <a:pt x="86073" y="-1967"/>
                      <a:pt x="125646" y="9426"/>
                    </a:cubicBezTo>
                    <a:cubicBezTo>
                      <a:pt x="176810" y="24544"/>
                      <a:pt x="221089" y="57042"/>
                      <a:pt x="250842" y="1013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 name="Google Shape;13;p2"/>
              <p:cNvSpPr/>
              <p:nvPr/>
            </p:nvSpPr>
            <p:spPr>
              <a:xfrm>
                <a:off x="3651146" y="2159522"/>
                <a:ext cx="283737" cy="114871"/>
              </a:xfrm>
              <a:custGeom>
                <a:rect b="b" l="l" r="r" t="t"/>
                <a:pathLst>
                  <a:path extrusionOk="0" h="114871" w="283737">
                    <a:moveTo>
                      <a:pt x="143916" y="108988"/>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3"/>
                      <a:pt x="18811" y="95760"/>
                    </a:cubicBezTo>
                    <a:cubicBezTo>
                      <a:pt x="36018" y="105741"/>
                      <a:pt x="55128" y="112005"/>
                      <a:pt x="74906" y="114146"/>
                    </a:cubicBezTo>
                    <a:cubicBezTo>
                      <a:pt x="98029" y="116808"/>
                      <a:pt x="121447" y="115058"/>
                      <a:pt x="143916" y="1089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2"/>
              <p:cNvSpPr/>
              <p:nvPr/>
            </p:nvSpPr>
            <p:spPr>
              <a:xfrm>
                <a:off x="3473782" y="2357347"/>
                <a:ext cx="283737" cy="114871"/>
              </a:xfrm>
              <a:custGeom>
                <a:rect b="b" l="l" r="r" t="t"/>
                <a:pathLst>
                  <a:path extrusionOk="0" h="114871" w="283737">
                    <a:moveTo>
                      <a:pt x="143916" y="108987"/>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2"/>
                      <a:pt x="18811" y="95760"/>
                    </a:cubicBezTo>
                    <a:cubicBezTo>
                      <a:pt x="36018" y="105741"/>
                      <a:pt x="55128" y="112005"/>
                      <a:pt x="74906" y="114146"/>
                    </a:cubicBezTo>
                    <a:cubicBezTo>
                      <a:pt x="98029" y="116808"/>
                      <a:pt x="121447" y="115058"/>
                      <a:pt x="143916" y="10898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a:off x="3690086" y="2066974"/>
                <a:ext cx="122363" cy="82326"/>
              </a:xfrm>
              <a:custGeom>
                <a:rect b="b" l="l" r="r" t="t"/>
                <a:pathLst>
                  <a:path extrusionOk="0" h="82326" w="122363">
                    <a:moveTo>
                      <a:pt x="122385" y="482"/>
                    </a:moveTo>
                    <a:cubicBezTo>
                      <a:pt x="111749" y="19429"/>
                      <a:pt x="97821" y="36330"/>
                      <a:pt x="81254" y="50393"/>
                    </a:cubicBezTo>
                    <a:cubicBezTo>
                      <a:pt x="66182" y="63369"/>
                      <a:pt x="48559" y="73047"/>
                      <a:pt x="29519" y="78804"/>
                    </a:cubicBezTo>
                    <a:cubicBezTo>
                      <a:pt x="24023" y="80392"/>
                      <a:pt x="15436" y="83610"/>
                      <a:pt x="8910" y="82623"/>
                    </a:cubicBezTo>
                    <a:cubicBezTo>
                      <a:pt x="6456" y="82354"/>
                      <a:pt x="4198" y="81157"/>
                      <a:pt x="2599" y="79276"/>
                    </a:cubicBezTo>
                    <a:cubicBezTo>
                      <a:pt x="1837" y="78248"/>
                      <a:pt x="1283" y="77082"/>
                      <a:pt x="968" y="75842"/>
                    </a:cubicBezTo>
                    <a:cubicBezTo>
                      <a:pt x="-1136" y="68418"/>
                      <a:pt x="882" y="54899"/>
                      <a:pt x="1182" y="49191"/>
                    </a:cubicBezTo>
                    <a:cubicBezTo>
                      <a:pt x="1986" y="32729"/>
                      <a:pt x="4548" y="16400"/>
                      <a:pt x="8824" y="48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 name="Google Shape;16;p2"/>
              <p:cNvSpPr/>
              <p:nvPr/>
            </p:nvSpPr>
            <p:spPr>
              <a:xfrm>
                <a:off x="3522339" y="2066974"/>
                <a:ext cx="121276" cy="200035"/>
              </a:xfrm>
              <a:custGeom>
                <a:rect b="b" l="l" r="r" t="t"/>
                <a:pathLst>
                  <a:path extrusionOk="0" h="200035" w="121276">
                    <a:moveTo>
                      <a:pt x="121229" y="30909"/>
                    </a:moveTo>
                    <a:cubicBezTo>
                      <a:pt x="120242" y="60736"/>
                      <a:pt x="109723" y="89447"/>
                      <a:pt x="97358" y="116613"/>
                    </a:cubicBezTo>
                    <a:cubicBezTo>
                      <a:pt x="86846" y="139691"/>
                      <a:pt x="74960" y="162119"/>
                      <a:pt x="61766" y="183777"/>
                    </a:cubicBezTo>
                    <a:cubicBezTo>
                      <a:pt x="59179" y="188217"/>
                      <a:pt x="55970" y="192264"/>
                      <a:pt x="52234" y="195793"/>
                    </a:cubicBezTo>
                    <a:cubicBezTo>
                      <a:pt x="49456" y="198545"/>
                      <a:pt x="45788" y="200219"/>
                      <a:pt x="41887" y="200514"/>
                    </a:cubicBezTo>
                    <a:cubicBezTo>
                      <a:pt x="34459" y="200685"/>
                      <a:pt x="27375" y="193733"/>
                      <a:pt x="20721" y="180300"/>
                    </a:cubicBezTo>
                    <a:cubicBezTo>
                      <a:pt x="-360" y="137685"/>
                      <a:pt x="-3752" y="87601"/>
                      <a:pt x="3461" y="41123"/>
                    </a:cubicBezTo>
                    <a:cubicBezTo>
                      <a:pt x="5629" y="27418"/>
                      <a:pt x="8582" y="13849"/>
                      <a:pt x="12306" y="482"/>
                    </a:cubicBezTo>
                    <a:lnTo>
                      <a:pt x="119040" y="482"/>
                    </a:lnTo>
                    <a:cubicBezTo>
                      <a:pt x="120803" y="10523"/>
                      <a:pt x="121537" y="20719"/>
                      <a:pt x="121229" y="3090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2"/>
              <p:cNvSpPr/>
              <p:nvPr/>
            </p:nvSpPr>
            <p:spPr>
              <a:xfrm>
                <a:off x="3345456" y="2131520"/>
                <a:ext cx="74729" cy="287350"/>
              </a:xfrm>
              <a:custGeom>
                <a:rect b="b" l="l" r="r" t="t"/>
                <a:pathLst>
                  <a:path extrusionOk="0" h="287350" w="74729">
                    <a:moveTo>
                      <a:pt x="71464" y="198196"/>
                    </a:moveTo>
                    <a:cubicBezTo>
                      <a:pt x="66741" y="221586"/>
                      <a:pt x="46218" y="278063"/>
                      <a:pt x="19385" y="286904"/>
                    </a:cubicBezTo>
                    <a:cubicBezTo>
                      <a:pt x="18998" y="287076"/>
                      <a:pt x="18612" y="287161"/>
                      <a:pt x="18225" y="287290"/>
                    </a:cubicBezTo>
                    <a:cubicBezTo>
                      <a:pt x="15178" y="288160"/>
                      <a:pt x="11926" y="287979"/>
                      <a:pt x="8995" y="286775"/>
                    </a:cubicBezTo>
                    <a:cubicBezTo>
                      <a:pt x="5473" y="285178"/>
                      <a:pt x="2393" y="282748"/>
                      <a:pt x="21" y="279694"/>
                    </a:cubicBezTo>
                    <a:lnTo>
                      <a:pt x="21" y="34772"/>
                    </a:lnTo>
                    <a:cubicBezTo>
                      <a:pt x="6377" y="22738"/>
                      <a:pt x="13746" y="11267"/>
                      <a:pt x="22047" y="482"/>
                    </a:cubicBezTo>
                    <a:cubicBezTo>
                      <a:pt x="53174" y="62367"/>
                      <a:pt x="85245" y="130260"/>
                      <a:pt x="71464" y="19819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 name="Google Shape;18;p2"/>
            <p:cNvGrpSpPr/>
            <p:nvPr/>
          </p:nvGrpSpPr>
          <p:grpSpPr>
            <a:xfrm>
              <a:off x="3345456" y="2074544"/>
              <a:ext cx="434456" cy="465058"/>
              <a:chOff x="3345456" y="2074544"/>
              <a:chExt cx="434456" cy="465058"/>
            </a:xfrm>
          </p:grpSpPr>
          <p:sp>
            <p:nvSpPr>
              <p:cNvPr id="19" name="Google Shape;19;p2"/>
              <p:cNvSpPr/>
              <p:nvPr/>
            </p:nvSpPr>
            <p:spPr>
              <a:xfrm>
                <a:off x="3345456" y="2074544"/>
                <a:ext cx="392764" cy="386442"/>
              </a:xfrm>
              <a:custGeom>
                <a:rect b="b" l="l" r="r" t="t"/>
                <a:pathLst>
                  <a:path extrusionOk="0" h="386442" w="392764">
                    <a:moveTo>
                      <a:pt x="392782" y="5872"/>
                    </a:moveTo>
                    <a:cubicBezTo>
                      <a:pt x="392765" y="6621"/>
                      <a:pt x="392574" y="7355"/>
                      <a:pt x="392224" y="8018"/>
                    </a:cubicBezTo>
                    <a:cubicBezTo>
                      <a:pt x="380417" y="30978"/>
                      <a:pt x="367523" y="53323"/>
                      <a:pt x="353540" y="75053"/>
                    </a:cubicBezTo>
                    <a:cubicBezTo>
                      <a:pt x="335404" y="103411"/>
                      <a:pt x="315560" y="130641"/>
                      <a:pt x="294120" y="156593"/>
                    </a:cubicBezTo>
                    <a:cubicBezTo>
                      <a:pt x="291501" y="159769"/>
                      <a:pt x="288839" y="162945"/>
                      <a:pt x="286177" y="166078"/>
                    </a:cubicBezTo>
                    <a:cubicBezTo>
                      <a:pt x="268059" y="187407"/>
                      <a:pt x="248924" y="207821"/>
                      <a:pt x="228774" y="227319"/>
                    </a:cubicBezTo>
                    <a:cubicBezTo>
                      <a:pt x="227787" y="228306"/>
                      <a:pt x="226799" y="229251"/>
                      <a:pt x="225812" y="230152"/>
                    </a:cubicBezTo>
                    <a:cubicBezTo>
                      <a:pt x="181134" y="273066"/>
                      <a:pt x="132013" y="311104"/>
                      <a:pt x="79278" y="343622"/>
                    </a:cubicBezTo>
                    <a:cubicBezTo>
                      <a:pt x="75156" y="346154"/>
                      <a:pt x="71034" y="348643"/>
                      <a:pt x="66870" y="351089"/>
                    </a:cubicBezTo>
                    <a:cubicBezTo>
                      <a:pt x="45145" y="364007"/>
                      <a:pt x="22862" y="375952"/>
                      <a:pt x="21" y="386924"/>
                    </a:cubicBezTo>
                    <a:lnTo>
                      <a:pt x="21" y="375380"/>
                    </a:lnTo>
                    <a:cubicBezTo>
                      <a:pt x="3370" y="373749"/>
                      <a:pt x="6719" y="372118"/>
                      <a:pt x="10068" y="370402"/>
                    </a:cubicBezTo>
                    <a:cubicBezTo>
                      <a:pt x="13460" y="368728"/>
                      <a:pt x="16894" y="366968"/>
                      <a:pt x="20243" y="365166"/>
                    </a:cubicBezTo>
                    <a:cubicBezTo>
                      <a:pt x="92884" y="327315"/>
                      <a:pt x="159749" y="279294"/>
                      <a:pt x="218813" y="222556"/>
                    </a:cubicBezTo>
                    <a:cubicBezTo>
                      <a:pt x="222291" y="219251"/>
                      <a:pt x="225726" y="215861"/>
                      <a:pt x="229160" y="212513"/>
                    </a:cubicBezTo>
                    <a:cubicBezTo>
                      <a:pt x="246678" y="195089"/>
                      <a:pt x="263436" y="176936"/>
                      <a:pt x="279436" y="158053"/>
                    </a:cubicBezTo>
                    <a:cubicBezTo>
                      <a:pt x="279493" y="157943"/>
                      <a:pt x="279565" y="157842"/>
                      <a:pt x="279651" y="157752"/>
                    </a:cubicBezTo>
                    <a:cubicBezTo>
                      <a:pt x="279951" y="157409"/>
                      <a:pt x="280252" y="157066"/>
                      <a:pt x="280552" y="156679"/>
                    </a:cubicBezTo>
                    <a:cubicBezTo>
                      <a:pt x="304188" y="128698"/>
                      <a:pt x="325919" y="99162"/>
                      <a:pt x="345598" y="68272"/>
                    </a:cubicBezTo>
                    <a:cubicBezTo>
                      <a:pt x="359079" y="47243"/>
                      <a:pt x="371530" y="25528"/>
                      <a:pt x="382993" y="3297"/>
                    </a:cubicBezTo>
                    <a:cubicBezTo>
                      <a:pt x="384301" y="752"/>
                      <a:pt x="387425" y="-252"/>
                      <a:pt x="389971" y="1055"/>
                    </a:cubicBezTo>
                    <a:cubicBezTo>
                      <a:pt x="391766" y="1976"/>
                      <a:pt x="392863" y="3856"/>
                      <a:pt x="392782" y="587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 name="Google Shape;20;p2"/>
              <p:cNvSpPr/>
              <p:nvPr/>
            </p:nvSpPr>
            <p:spPr>
              <a:xfrm>
                <a:off x="3353907" y="2271809"/>
                <a:ext cx="15438" cy="179769"/>
              </a:xfrm>
              <a:custGeom>
                <a:rect b="b" l="l" r="r" t="t"/>
                <a:pathLst>
                  <a:path extrusionOk="0" h="179769" w="15438">
                    <a:moveTo>
                      <a:pt x="12123" y="175293"/>
                    </a:moveTo>
                    <a:cubicBezTo>
                      <a:pt x="12130" y="175124"/>
                      <a:pt x="12130" y="174955"/>
                      <a:pt x="12120" y="174779"/>
                    </a:cubicBezTo>
                    <a:cubicBezTo>
                      <a:pt x="8986" y="118567"/>
                      <a:pt x="10097" y="62200"/>
                      <a:pt x="15441" y="6155"/>
                    </a:cubicBezTo>
                    <a:cubicBezTo>
                      <a:pt x="15677" y="3318"/>
                      <a:pt x="13606" y="810"/>
                      <a:pt x="10774" y="505"/>
                    </a:cubicBezTo>
                    <a:cubicBezTo>
                      <a:pt x="7922" y="233"/>
                      <a:pt x="5390" y="2323"/>
                      <a:pt x="5118" y="5173"/>
                    </a:cubicBezTo>
                    <a:cubicBezTo>
                      <a:pt x="5118" y="5174"/>
                      <a:pt x="5118" y="5174"/>
                      <a:pt x="5118" y="5174"/>
                    </a:cubicBezTo>
                    <a:cubicBezTo>
                      <a:pt x="-266" y="61740"/>
                      <a:pt x="-1386" y="118630"/>
                      <a:pt x="1766" y="175364"/>
                    </a:cubicBezTo>
                    <a:cubicBezTo>
                      <a:pt x="1929" y="178222"/>
                      <a:pt x="4380" y="180406"/>
                      <a:pt x="7239" y="180243"/>
                    </a:cubicBezTo>
                    <a:cubicBezTo>
                      <a:pt x="9897" y="180091"/>
                      <a:pt x="12008" y="177951"/>
                      <a:pt x="12123" y="1752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2"/>
              <p:cNvSpPr/>
              <p:nvPr/>
            </p:nvSpPr>
            <p:spPr>
              <a:xfrm>
                <a:off x="3409979" y="2415711"/>
                <a:ext cx="183864" cy="24819"/>
              </a:xfrm>
              <a:custGeom>
                <a:rect b="b" l="l" r="r" t="t"/>
                <a:pathLst>
                  <a:path extrusionOk="0" h="24819" w="183864">
                    <a:moveTo>
                      <a:pt x="183881" y="18365"/>
                    </a:moveTo>
                    <a:cubicBezTo>
                      <a:pt x="183890" y="18146"/>
                      <a:pt x="183885" y="17928"/>
                      <a:pt x="183868" y="17710"/>
                    </a:cubicBezTo>
                    <a:cubicBezTo>
                      <a:pt x="183628" y="14858"/>
                      <a:pt x="181121" y="12740"/>
                      <a:pt x="178268" y="12980"/>
                    </a:cubicBezTo>
                    <a:cubicBezTo>
                      <a:pt x="178268" y="12980"/>
                      <a:pt x="178267" y="12980"/>
                      <a:pt x="178267" y="12980"/>
                    </a:cubicBezTo>
                    <a:cubicBezTo>
                      <a:pt x="120677" y="17826"/>
                      <a:pt x="62684" y="13655"/>
                      <a:pt x="6383" y="617"/>
                    </a:cubicBezTo>
                    <a:cubicBezTo>
                      <a:pt x="3593" y="-31"/>
                      <a:pt x="806" y="1704"/>
                      <a:pt x="157" y="4493"/>
                    </a:cubicBezTo>
                    <a:cubicBezTo>
                      <a:pt x="-491" y="7281"/>
                      <a:pt x="1244" y="10067"/>
                      <a:pt x="4034" y="10716"/>
                    </a:cubicBezTo>
                    <a:cubicBezTo>
                      <a:pt x="4038" y="10716"/>
                      <a:pt x="4042" y="10717"/>
                      <a:pt x="4046" y="10718"/>
                    </a:cubicBezTo>
                    <a:cubicBezTo>
                      <a:pt x="61398" y="23996"/>
                      <a:pt x="120473" y="28244"/>
                      <a:pt x="179136" y="23308"/>
                    </a:cubicBezTo>
                    <a:cubicBezTo>
                      <a:pt x="181737" y="23088"/>
                      <a:pt x="183768" y="20971"/>
                      <a:pt x="183881" y="1836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 name="Google Shape;22;p2"/>
              <p:cNvSpPr/>
              <p:nvPr/>
            </p:nvSpPr>
            <p:spPr>
              <a:xfrm>
                <a:off x="3345456" y="2507036"/>
                <a:ext cx="103850" cy="32566"/>
              </a:xfrm>
              <a:custGeom>
                <a:rect b="b" l="l" r="r" t="t"/>
                <a:pathLst>
                  <a:path extrusionOk="0" h="32566" w="103850">
                    <a:moveTo>
                      <a:pt x="103836" y="28506"/>
                    </a:moveTo>
                    <a:lnTo>
                      <a:pt x="103707" y="29150"/>
                    </a:lnTo>
                    <a:cubicBezTo>
                      <a:pt x="103025" y="31674"/>
                      <a:pt x="100595" y="33318"/>
                      <a:pt x="97997" y="33012"/>
                    </a:cubicBezTo>
                    <a:cubicBezTo>
                      <a:pt x="64760" y="28728"/>
                      <a:pt x="31972" y="21489"/>
                      <a:pt x="21" y="11382"/>
                    </a:cubicBezTo>
                    <a:lnTo>
                      <a:pt x="21" y="482"/>
                    </a:lnTo>
                    <a:cubicBezTo>
                      <a:pt x="32371" y="10922"/>
                      <a:pt x="65613" y="18364"/>
                      <a:pt x="99328" y="22712"/>
                    </a:cubicBezTo>
                    <a:cubicBezTo>
                      <a:pt x="102161" y="23089"/>
                      <a:pt x="104168" y="25668"/>
                      <a:pt x="103836" y="285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 name="Google Shape;23;p2"/>
              <p:cNvSpPr/>
              <p:nvPr/>
            </p:nvSpPr>
            <p:spPr>
              <a:xfrm>
                <a:off x="3564010" y="2112050"/>
                <a:ext cx="10602" cy="192490"/>
              </a:xfrm>
              <a:custGeom>
                <a:rect b="b" l="l" r="r" t="t"/>
                <a:pathLst>
                  <a:path extrusionOk="0" h="192490" w="10602">
                    <a:moveTo>
                      <a:pt x="10618" y="188012"/>
                    </a:moveTo>
                    <a:cubicBezTo>
                      <a:pt x="10621" y="187931"/>
                      <a:pt x="10624" y="187857"/>
                      <a:pt x="10624" y="187783"/>
                    </a:cubicBezTo>
                    <a:lnTo>
                      <a:pt x="10393" y="5653"/>
                    </a:lnTo>
                    <a:cubicBezTo>
                      <a:pt x="10388" y="2793"/>
                      <a:pt x="8064" y="478"/>
                      <a:pt x="5202" y="482"/>
                    </a:cubicBezTo>
                    <a:cubicBezTo>
                      <a:pt x="2356" y="526"/>
                      <a:pt x="60" y="2825"/>
                      <a:pt x="21" y="5670"/>
                    </a:cubicBezTo>
                    <a:lnTo>
                      <a:pt x="252" y="187799"/>
                    </a:lnTo>
                    <a:cubicBezTo>
                      <a:pt x="258" y="190662"/>
                      <a:pt x="2584" y="192978"/>
                      <a:pt x="5448" y="192972"/>
                    </a:cubicBezTo>
                    <a:cubicBezTo>
                      <a:pt x="8221" y="192966"/>
                      <a:pt x="10499" y="190781"/>
                      <a:pt x="10618" y="1880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 name="Google Shape;24;p2"/>
              <p:cNvSpPr/>
              <p:nvPr/>
            </p:nvSpPr>
            <p:spPr>
              <a:xfrm>
                <a:off x="3624214" y="2227670"/>
                <a:ext cx="155698" cy="16653"/>
              </a:xfrm>
              <a:custGeom>
                <a:rect b="b" l="l" r="r" t="t"/>
                <a:pathLst>
                  <a:path extrusionOk="0" h="16653" w="155698">
                    <a:moveTo>
                      <a:pt x="155716" y="5886"/>
                    </a:moveTo>
                    <a:cubicBezTo>
                      <a:pt x="155835" y="3023"/>
                      <a:pt x="153610" y="606"/>
                      <a:pt x="150746" y="486"/>
                    </a:cubicBezTo>
                    <a:cubicBezTo>
                      <a:pt x="150401" y="472"/>
                      <a:pt x="150055" y="492"/>
                      <a:pt x="149714" y="546"/>
                    </a:cubicBezTo>
                    <a:cubicBezTo>
                      <a:pt x="102125" y="8207"/>
                      <a:pt x="53664" y="8798"/>
                      <a:pt x="5902" y="2297"/>
                    </a:cubicBezTo>
                    <a:cubicBezTo>
                      <a:pt x="3063" y="1915"/>
                      <a:pt x="452" y="3905"/>
                      <a:pt x="69" y="6743"/>
                    </a:cubicBezTo>
                    <a:cubicBezTo>
                      <a:pt x="-314" y="9576"/>
                      <a:pt x="1671" y="12184"/>
                      <a:pt x="4504" y="12572"/>
                    </a:cubicBezTo>
                    <a:cubicBezTo>
                      <a:pt x="53277" y="19206"/>
                      <a:pt x="102762" y="18603"/>
                      <a:pt x="151358" y="10785"/>
                    </a:cubicBezTo>
                    <a:cubicBezTo>
                      <a:pt x="153788" y="10390"/>
                      <a:pt x="155607" y="8345"/>
                      <a:pt x="155716" y="58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5" name="Google Shape;25;p2"/>
          <p:cNvGrpSpPr/>
          <p:nvPr/>
        </p:nvGrpSpPr>
        <p:grpSpPr>
          <a:xfrm rot="1501034">
            <a:off x="5330453" y="217118"/>
            <a:ext cx="195156" cy="255470"/>
            <a:chOff x="6727447" y="2812193"/>
            <a:chExt cx="195152" cy="255465"/>
          </a:xfrm>
        </p:grpSpPr>
        <p:sp>
          <p:nvSpPr>
            <p:cNvPr id="26" name="Google Shape;26;p2"/>
            <p:cNvSpPr/>
            <p:nvPr/>
          </p:nvSpPr>
          <p:spPr>
            <a:xfrm>
              <a:off x="6750587" y="2812193"/>
              <a:ext cx="172012" cy="189986"/>
            </a:xfrm>
            <a:custGeom>
              <a:rect b="b" l="l" r="r" t="t"/>
              <a:pathLst>
                <a:path extrusionOk="0" h="189986" w="172012">
                  <a:moveTo>
                    <a:pt x="3400" y="190089"/>
                  </a:moveTo>
                  <a:cubicBezTo>
                    <a:pt x="3400" y="190089"/>
                    <a:pt x="-38398" y="-14974"/>
                    <a:pt x="172028" y="1414"/>
                  </a:cubicBezTo>
                  <a:cubicBezTo>
                    <a:pt x="172028" y="1414"/>
                    <a:pt x="175645" y="200278"/>
                    <a:pt x="3400" y="19008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2"/>
            <p:cNvSpPr/>
            <p:nvPr/>
          </p:nvSpPr>
          <p:spPr>
            <a:xfrm>
              <a:off x="6727447" y="2848345"/>
              <a:ext cx="142294" cy="219313"/>
            </a:xfrm>
            <a:custGeom>
              <a:rect b="b" l="l" r="r" t="t"/>
              <a:pathLst>
                <a:path extrusionOk="0" h="219313" w="142294">
                  <a:moveTo>
                    <a:pt x="142316" y="482"/>
                  </a:moveTo>
                  <a:cubicBezTo>
                    <a:pt x="142316" y="482"/>
                    <a:pt x="29305" y="93868"/>
                    <a:pt x="21" y="213885"/>
                  </a:cubicBezTo>
                  <a:cubicBezTo>
                    <a:pt x="21" y="213885"/>
                    <a:pt x="5055" y="221432"/>
                    <a:pt x="17578" y="219469"/>
                  </a:cubicBezTo>
                  <a:cubicBezTo>
                    <a:pt x="30100" y="217506"/>
                    <a:pt x="13650" y="161730"/>
                    <a:pt x="142316"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 name="Google Shape;28;p2"/>
          <p:cNvSpPr txBox="1"/>
          <p:nvPr>
            <p:ph type="ctrTitle"/>
          </p:nvPr>
        </p:nvSpPr>
        <p:spPr>
          <a:xfrm>
            <a:off x="3610725" y="960678"/>
            <a:ext cx="4820400" cy="1938900"/>
          </a:xfrm>
          <a:prstGeom prst="rect">
            <a:avLst/>
          </a:prstGeom>
        </p:spPr>
        <p:txBody>
          <a:bodyPr anchorCtr="0" anchor="t" bIns="91425" lIns="91425" spcFirstLastPara="1" rIns="91425" wrap="square" tIns="91425">
            <a:noAutofit/>
          </a:bodyPr>
          <a:lstStyle>
            <a:lvl1pPr lvl="0" algn="ctr">
              <a:spcBef>
                <a:spcPts val="0"/>
              </a:spcBef>
              <a:spcAft>
                <a:spcPts val="0"/>
              </a:spcAft>
              <a:buSzPts val="5200"/>
              <a:buNone/>
              <a:defRPr b="0" sz="3850">
                <a:latin typeface="Rowdies"/>
                <a:ea typeface="Rowdies"/>
                <a:cs typeface="Rowdies"/>
                <a:sym typeface="Rowdie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9" name="Google Shape;29;p2"/>
          <p:cNvSpPr txBox="1"/>
          <p:nvPr>
            <p:ph idx="1" type="subTitle"/>
          </p:nvPr>
        </p:nvSpPr>
        <p:spPr>
          <a:xfrm>
            <a:off x="4742175" y="2981533"/>
            <a:ext cx="2557500" cy="697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600">
                <a:latin typeface="Sora"/>
                <a:ea typeface="Sora"/>
                <a:cs typeface="Sora"/>
                <a:sym typeface="Sora"/>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7" name="Shape 157"/>
        <p:cNvGrpSpPr/>
        <p:nvPr/>
      </p:nvGrpSpPr>
      <p:grpSpPr>
        <a:xfrm>
          <a:off x="0" y="0"/>
          <a:ext cx="0" cy="0"/>
          <a:chOff x="0" y="0"/>
          <a:chExt cx="0" cy="0"/>
        </a:xfrm>
      </p:grpSpPr>
      <p:sp>
        <p:nvSpPr>
          <p:cNvPr id="158" name="Google Shape;158;p11"/>
          <p:cNvSpPr/>
          <p:nvPr/>
        </p:nvSpPr>
        <p:spPr>
          <a:xfrm flipH="1">
            <a:off x="6465028" y="4331691"/>
            <a:ext cx="2681697" cy="828591"/>
          </a:xfrm>
          <a:custGeom>
            <a:rect b="b" l="l" r="r" t="t"/>
            <a:pathLst>
              <a:path extrusionOk="0" h="325896" w="1054748">
                <a:moveTo>
                  <a:pt x="1054770" y="326378"/>
                </a:moveTo>
                <a:lnTo>
                  <a:pt x="21" y="326378"/>
                </a:lnTo>
                <a:lnTo>
                  <a:pt x="21" y="482"/>
                </a:lnTo>
                <a:cubicBezTo>
                  <a:pt x="167738" y="3520"/>
                  <a:pt x="752272" y="35345"/>
                  <a:pt x="1054770" y="326378"/>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9" name="Google Shape;159;p11"/>
          <p:cNvGrpSpPr/>
          <p:nvPr/>
        </p:nvGrpSpPr>
        <p:grpSpPr>
          <a:xfrm>
            <a:off x="2904" y="-28"/>
            <a:ext cx="1107710" cy="1000906"/>
            <a:chOff x="3345456" y="2066974"/>
            <a:chExt cx="589427" cy="532595"/>
          </a:xfrm>
        </p:grpSpPr>
        <p:grpSp>
          <p:nvGrpSpPr>
            <p:cNvPr id="160" name="Google Shape;160;p11"/>
            <p:cNvGrpSpPr/>
            <p:nvPr/>
          </p:nvGrpSpPr>
          <p:grpSpPr>
            <a:xfrm>
              <a:off x="3345456" y="2066974"/>
              <a:ext cx="589427" cy="532595"/>
              <a:chOff x="3345456" y="2066974"/>
              <a:chExt cx="589427" cy="532595"/>
            </a:xfrm>
          </p:grpSpPr>
          <p:sp>
            <p:nvSpPr>
              <p:cNvPr id="161" name="Google Shape;161;p11"/>
              <p:cNvSpPr/>
              <p:nvPr/>
            </p:nvSpPr>
            <p:spPr>
              <a:xfrm>
                <a:off x="3345456" y="2485732"/>
                <a:ext cx="250820" cy="113837"/>
              </a:xfrm>
              <a:custGeom>
                <a:rect b="b" l="l" r="r" t="t"/>
                <a:pathLst>
                  <a:path extrusionOk="0" h="113837" w="250820">
                    <a:moveTo>
                      <a:pt x="250842" y="101310"/>
                    </a:moveTo>
                    <a:cubicBezTo>
                      <a:pt x="198162" y="110837"/>
                      <a:pt x="144022" y="119978"/>
                      <a:pt x="91428" y="109979"/>
                    </a:cubicBezTo>
                    <a:cubicBezTo>
                      <a:pt x="68552" y="105686"/>
                      <a:pt x="46698" y="97094"/>
                      <a:pt x="27027" y="84658"/>
                    </a:cubicBezTo>
                    <a:cubicBezTo>
                      <a:pt x="17229" y="78451"/>
                      <a:pt x="8169" y="71152"/>
                      <a:pt x="21" y="62900"/>
                    </a:cubicBezTo>
                    <a:lnTo>
                      <a:pt x="21" y="8911"/>
                    </a:lnTo>
                    <a:cubicBezTo>
                      <a:pt x="1696" y="8525"/>
                      <a:pt x="3156" y="8224"/>
                      <a:pt x="4315" y="7924"/>
                    </a:cubicBezTo>
                    <a:cubicBezTo>
                      <a:pt x="44159" y="-2486"/>
                      <a:pt x="86073" y="-1967"/>
                      <a:pt x="125646" y="9426"/>
                    </a:cubicBezTo>
                    <a:cubicBezTo>
                      <a:pt x="176810" y="24544"/>
                      <a:pt x="221089" y="57042"/>
                      <a:pt x="250842" y="1013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11"/>
              <p:cNvSpPr/>
              <p:nvPr/>
            </p:nvSpPr>
            <p:spPr>
              <a:xfrm>
                <a:off x="3651146" y="2159522"/>
                <a:ext cx="283737" cy="114871"/>
              </a:xfrm>
              <a:custGeom>
                <a:rect b="b" l="l" r="r" t="t"/>
                <a:pathLst>
                  <a:path extrusionOk="0" h="114871" w="283737">
                    <a:moveTo>
                      <a:pt x="143916" y="108988"/>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3"/>
                      <a:pt x="18811" y="95760"/>
                    </a:cubicBezTo>
                    <a:cubicBezTo>
                      <a:pt x="36018" y="105741"/>
                      <a:pt x="55128" y="112005"/>
                      <a:pt x="74906" y="114146"/>
                    </a:cubicBezTo>
                    <a:cubicBezTo>
                      <a:pt x="98029" y="116808"/>
                      <a:pt x="121447" y="115058"/>
                      <a:pt x="143916" y="1089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11"/>
              <p:cNvSpPr/>
              <p:nvPr/>
            </p:nvSpPr>
            <p:spPr>
              <a:xfrm>
                <a:off x="3473782" y="2357347"/>
                <a:ext cx="283737" cy="114871"/>
              </a:xfrm>
              <a:custGeom>
                <a:rect b="b" l="l" r="r" t="t"/>
                <a:pathLst>
                  <a:path extrusionOk="0" h="114871" w="283737">
                    <a:moveTo>
                      <a:pt x="143916" y="108987"/>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2"/>
                      <a:pt x="18811" y="95760"/>
                    </a:cubicBezTo>
                    <a:cubicBezTo>
                      <a:pt x="36018" y="105741"/>
                      <a:pt x="55128" y="112005"/>
                      <a:pt x="74906" y="114146"/>
                    </a:cubicBezTo>
                    <a:cubicBezTo>
                      <a:pt x="98029" y="116808"/>
                      <a:pt x="121447" y="115058"/>
                      <a:pt x="143916" y="10898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11"/>
              <p:cNvSpPr/>
              <p:nvPr/>
            </p:nvSpPr>
            <p:spPr>
              <a:xfrm>
                <a:off x="3690086" y="2066974"/>
                <a:ext cx="122363" cy="82326"/>
              </a:xfrm>
              <a:custGeom>
                <a:rect b="b" l="l" r="r" t="t"/>
                <a:pathLst>
                  <a:path extrusionOk="0" h="82326" w="122363">
                    <a:moveTo>
                      <a:pt x="122385" y="482"/>
                    </a:moveTo>
                    <a:cubicBezTo>
                      <a:pt x="111749" y="19429"/>
                      <a:pt x="97821" y="36330"/>
                      <a:pt x="81254" y="50393"/>
                    </a:cubicBezTo>
                    <a:cubicBezTo>
                      <a:pt x="66182" y="63369"/>
                      <a:pt x="48559" y="73047"/>
                      <a:pt x="29519" y="78804"/>
                    </a:cubicBezTo>
                    <a:cubicBezTo>
                      <a:pt x="24023" y="80392"/>
                      <a:pt x="15436" y="83610"/>
                      <a:pt x="8910" y="82623"/>
                    </a:cubicBezTo>
                    <a:cubicBezTo>
                      <a:pt x="6456" y="82354"/>
                      <a:pt x="4198" y="81157"/>
                      <a:pt x="2599" y="79276"/>
                    </a:cubicBezTo>
                    <a:cubicBezTo>
                      <a:pt x="1837" y="78248"/>
                      <a:pt x="1283" y="77082"/>
                      <a:pt x="968" y="75842"/>
                    </a:cubicBezTo>
                    <a:cubicBezTo>
                      <a:pt x="-1136" y="68418"/>
                      <a:pt x="882" y="54899"/>
                      <a:pt x="1182" y="49191"/>
                    </a:cubicBezTo>
                    <a:cubicBezTo>
                      <a:pt x="1986" y="32729"/>
                      <a:pt x="4548" y="16400"/>
                      <a:pt x="8824" y="48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11"/>
              <p:cNvSpPr/>
              <p:nvPr/>
            </p:nvSpPr>
            <p:spPr>
              <a:xfrm>
                <a:off x="3522339" y="2066974"/>
                <a:ext cx="121276" cy="200035"/>
              </a:xfrm>
              <a:custGeom>
                <a:rect b="b" l="l" r="r" t="t"/>
                <a:pathLst>
                  <a:path extrusionOk="0" h="200035" w="121276">
                    <a:moveTo>
                      <a:pt x="121229" y="30909"/>
                    </a:moveTo>
                    <a:cubicBezTo>
                      <a:pt x="120242" y="60736"/>
                      <a:pt x="109723" y="89447"/>
                      <a:pt x="97358" y="116613"/>
                    </a:cubicBezTo>
                    <a:cubicBezTo>
                      <a:pt x="86846" y="139691"/>
                      <a:pt x="74960" y="162119"/>
                      <a:pt x="61766" y="183777"/>
                    </a:cubicBezTo>
                    <a:cubicBezTo>
                      <a:pt x="59179" y="188217"/>
                      <a:pt x="55970" y="192264"/>
                      <a:pt x="52234" y="195793"/>
                    </a:cubicBezTo>
                    <a:cubicBezTo>
                      <a:pt x="49456" y="198545"/>
                      <a:pt x="45788" y="200219"/>
                      <a:pt x="41887" y="200514"/>
                    </a:cubicBezTo>
                    <a:cubicBezTo>
                      <a:pt x="34459" y="200685"/>
                      <a:pt x="27375" y="193733"/>
                      <a:pt x="20721" y="180300"/>
                    </a:cubicBezTo>
                    <a:cubicBezTo>
                      <a:pt x="-360" y="137685"/>
                      <a:pt x="-3752" y="87601"/>
                      <a:pt x="3461" y="41123"/>
                    </a:cubicBezTo>
                    <a:cubicBezTo>
                      <a:pt x="5629" y="27418"/>
                      <a:pt x="8582" y="13849"/>
                      <a:pt x="12306" y="482"/>
                    </a:cubicBezTo>
                    <a:lnTo>
                      <a:pt x="119040" y="482"/>
                    </a:lnTo>
                    <a:cubicBezTo>
                      <a:pt x="120803" y="10523"/>
                      <a:pt x="121537" y="20719"/>
                      <a:pt x="121229" y="3090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1"/>
              <p:cNvSpPr/>
              <p:nvPr/>
            </p:nvSpPr>
            <p:spPr>
              <a:xfrm>
                <a:off x="3345456" y="2131520"/>
                <a:ext cx="74729" cy="287350"/>
              </a:xfrm>
              <a:custGeom>
                <a:rect b="b" l="l" r="r" t="t"/>
                <a:pathLst>
                  <a:path extrusionOk="0" h="287350" w="74729">
                    <a:moveTo>
                      <a:pt x="71464" y="198196"/>
                    </a:moveTo>
                    <a:cubicBezTo>
                      <a:pt x="66741" y="221586"/>
                      <a:pt x="46218" y="278063"/>
                      <a:pt x="19385" y="286904"/>
                    </a:cubicBezTo>
                    <a:cubicBezTo>
                      <a:pt x="18998" y="287076"/>
                      <a:pt x="18612" y="287161"/>
                      <a:pt x="18225" y="287290"/>
                    </a:cubicBezTo>
                    <a:cubicBezTo>
                      <a:pt x="15178" y="288160"/>
                      <a:pt x="11926" y="287979"/>
                      <a:pt x="8995" y="286775"/>
                    </a:cubicBezTo>
                    <a:cubicBezTo>
                      <a:pt x="5473" y="285178"/>
                      <a:pt x="2393" y="282748"/>
                      <a:pt x="21" y="279694"/>
                    </a:cubicBezTo>
                    <a:lnTo>
                      <a:pt x="21" y="34772"/>
                    </a:lnTo>
                    <a:cubicBezTo>
                      <a:pt x="6377" y="22738"/>
                      <a:pt x="13746" y="11267"/>
                      <a:pt x="22047" y="482"/>
                    </a:cubicBezTo>
                    <a:cubicBezTo>
                      <a:pt x="53174" y="62367"/>
                      <a:pt x="85245" y="130260"/>
                      <a:pt x="71464" y="19819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 name="Google Shape;167;p11"/>
            <p:cNvGrpSpPr/>
            <p:nvPr/>
          </p:nvGrpSpPr>
          <p:grpSpPr>
            <a:xfrm>
              <a:off x="3345456" y="2074544"/>
              <a:ext cx="434456" cy="465058"/>
              <a:chOff x="3345456" y="2074544"/>
              <a:chExt cx="434456" cy="465058"/>
            </a:xfrm>
          </p:grpSpPr>
          <p:sp>
            <p:nvSpPr>
              <p:cNvPr id="168" name="Google Shape;168;p11"/>
              <p:cNvSpPr/>
              <p:nvPr/>
            </p:nvSpPr>
            <p:spPr>
              <a:xfrm>
                <a:off x="3345456" y="2074544"/>
                <a:ext cx="392764" cy="386442"/>
              </a:xfrm>
              <a:custGeom>
                <a:rect b="b" l="l" r="r" t="t"/>
                <a:pathLst>
                  <a:path extrusionOk="0" h="386442" w="392764">
                    <a:moveTo>
                      <a:pt x="392782" y="5872"/>
                    </a:moveTo>
                    <a:cubicBezTo>
                      <a:pt x="392765" y="6621"/>
                      <a:pt x="392574" y="7355"/>
                      <a:pt x="392224" y="8018"/>
                    </a:cubicBezTo>
                    <a:cubicBezTo>
                      <a:pt x="380417" y="30978"/>
                      <a:pt x="367523" y="53323"/>
                      <a:pt x="353540" y="75053"/>
                    </a:cubicBezTo>
                    <a:cubicBezTo>
                      <a:pt x="335404" y="103411"/>
                      <a:pt x="315560" y="130641"/>
                      <a:pt x="294120" y="156593"/>
                    </a:cubicBezTo>
                    <a:cubicBezTo>
                      <a:pt x="291501" y="159769"/>
                      <a:pt x="288839" y="162945"/>
                      <a:pt x="286177" y="166078"/>
                    </a:cubicBezTo>
                    <a:cubicBezTo>
                      <a:pt x="268059" y="187407"/>
                      <a:pt x="248924" y="207821"/>
                      <a:pt x="228774" y="227319"/>
                    </a:cubicBezTo>
                    <a:cubicBezTo>
                      <a:pt x="227787" y="228306"/>
                      <a:pt x="226799" y="229251"/>
                      <a:pt x="225812" y="230152"/>
                    </a:cubicBezTo>
                    <a:cubicBezTo>
                      <a:pt x="181134" y="273066"/>
                      <a:pt x="132013" y="311104"/>
                      <a:pt x="79278" y="343622"/>
                    </a:cubicBezTo>
                    <a:cubicBezTo>
                      <a:pt x="75156" y="346154"/>
                      <a:pt x="71034" y="348643"/>
                      <a:pt x="66870" y="351089"/>
                    </a:cubicBezTo>
                    <a:cubicBezTo>
                      <a:pt x="45145" y="364007"/>
                      <a:pt x="22862" y="375952"/>
                      <a:pt x="21" y="386924"/>
                    </a:cubicBezTo>
                    <a:lnTo>
                      <a:pt x="21" y="375380"/>
                    </a:lnTo>
                    <a:cubicBezTo>
                      <a:pt x="3370" y="373749"/>
                      <a:pt x="6719" y="372118"/>
                      <a:pt x="10068" y="370402"/>
                    </a:cubicBezTo>
                    <a:cubicBezTo>
                      <a:pt x="13460" y="368728"/>
                      <a:pt x="16894" y="366968"/>
                      <a:pt x="20243" y="365166"/>
                    </a:cubicBezTo>
                    <a:cubicBezTo>
                      <a:pt x="92884" y="327315"/>
                      <a:pt x="159749" y="279294"/>
                      <a:pt x="218813" y="222556"/>
                    </a:cubicBezTo>
                    <a:cubicBezTo>
                      <a:pt x="222291" y="219251"/>
                      <a:pt x="225726" y="215861"/>
                      <a:pt x="229160" y="212513"/>
                    </a:cubicBezTo>
                    <a:cubicBezTo>
                      <a:pt x="246678" y="195089"/>
                      <a:pt x="263436" y="176936"/>
                      <a:pt x="279436" y="158053"/>
                    </a:cubicBezTo>
                    <a:cubicBezTo>
                      <a:pt x="279493" y="157943"/>
                      <a:pt x="279565" y="157842"/>
                      <a:pt x="279651" y="157752"/>
                    </a:cubicBezTo>
                    <a:cubicBezTo>
                      <a:pt x="279951" y="157409"/>
                      <a:pt x="280252" y="157066"/>
                      <a:pt x="280552" y="156679"/>
                    </a:cubicBezTo>
                    <a:cubicBezTo>
                      <a:pt x="304188" y="128698"/>
                      <a:pt x="325919" y="99162"/>
                      <a:pt x="345598" y="68272"/>
                    </a:cubicBezTo>
                    <a:cubicBezTo>
                      <a:pt x="359079" y="47243"/>
                      <a:pt x="371530" y="25528"/>
                      <a:pt x="382993" y="3297"/>
                    </a:cubicBezTo>
                    <a:cubicBezTo>
                      <a:pt x="384301" y="752"/>
                      <a:pt x="387425" y="-252"/>
                      <a:pt x="389971" y="1055"/>
                    </a:cubicBezTo>
                    <a:cubicBezTo>
                      <a:pt x="391766" y="1976"/>
                      <a:pt x="392863" y="3856"/>
                      <a:pt x="392782" y="587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 name="Google Shape;169;p11"/>
              <p:cNvSpPr/>
              <p:nvPr/>
            </p:nvSpPr>
            <p:spPr>
              <a:xfrm>
                <a:off x="3353907" y="2271809"/>
                <a:ext cx="15438" cy="179769"/>
              </a:xfrm>
              <a:custGeom>
                <a:rect b="b" l="l" r="r" t="t"/>
                <a:pathLst>
                  <a:path extrusionOk="0" h="179769" w="15438">
                    <a:moveTo>
                      <a:pt x="12123" y="175293"/>
                    </a:moveTo>
                    <a:cubicBezTo>
                      <a:pt x="12130" y="175124"/>
                      <a:pt x="12130" y="174955"/>
                      <a:pt x="12120" y="174779"/>
                    </a:cubicBezTo>
                    <a:cubicBezTo>
                      <a:pt x="8986" y="118567"/>
                      <a:pt x="10097" y="62200"/>
                      <a:pt x="15441" y="6155"/>
                    </a:cubicBezTo>
                    <a:cubicBezTo>
                      <a:pt x="15677" y="3318"/>
                      <a:pt x="13606" y="810"/>
                      <a:pt x="10774" y="505"/>
                    </a:cubicBezTo>
                    <a:cubicBezTo>
                      <a:pt x="7922" y="233"/>
                      <a:pt x="5390" y="2323"/>
                      <a:pt x="5118" y="5173"/>
                    </a:cubicBezTo>
                    <a:cubicBezTo>
                      <a:pt x="5118" y="5174"/>
                      <a:pt x="5118" y="5174"/>
                      <a:pt x="5118" y="5174"/>
                    </a:cubicBezTo>
                    <a:cubicBezTo>
                      <a:pt x="-266" y="61740"/>
                      <a:pt x="-1386" y="118630"/>
                      <a:pt x="1766" y="175364"/>
                    </a:cubicBezTo>
                    <a:cubicBezTo>
                      <a:pt x="1929" y="178222"/>
                      <a:pt x="4380" y="180406"/>
                      <a:pt x="7239" y="180243"/>
                    </a:cubicBezTo>
                    <a:cubicBezTo>
                      <a:pt x="9897" y="180091"/>
                      <a:pt x="12008" y="177951"/>
                      <a:pt x="12123" y="1752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11"/>
              <p:cNvSpPr/>
              <p:nvPr/>
            </p:nvSpPr>
            <p:spPr>
              <a:xfrm>
                <a:off x="3409979" y="2415711"/>
                <a:ext cx="183864" cy="24819"/>
              </a:xfrm>
              <a:custGeom>
                <a:rect b="b" l="l" r="r" t="t"/>
                <a:pathLst>
                  <a:path extrusionOk="0" h="24819" w="183864">
                    <a:moveTo>
                      <a:pt x="183881" y="18365"/>
                    </a:moveTo>
                    <a:cubicBezTo>
                      <a:pt x="183890" y="18146"/>
                      <a:pt x="183885" y="17928"/>
                      <a:pt x="183868" y="17710"/>
                    </a:cubicBezTo>
                    <a:cubicBezTo>
                      <a:pt x="183628" y="14858"/>
                      <a:pt x="181121" y="12740"/>
                      <a:pt x="178268" y="12980"/>
                    </a:cubicBezTo>
                    <a:cubicBezTo>
                      <a:pt x="178268" y="12980"/>
                      <a:pt x="178267" y="12980"/>
                      <a:pt x="178267" y="12980"/>
                    </a:cubicBezTo>
                    <a:cubicBezTo>
                      <a:pt x="120677" y="17826"/>
                      <a:pt x="62684" y="13655"/>
                      <a:pt x="6383" y="617"/>
                    </a:cubicBezTo>
                    <a:cubicBezTo>
                      <a:pt x="3593" y="-31"/>
                      <a:pt x="806" y="1704"/>
                      <a:pt x="157" y="4493"/>
                    </a:cubicBezTo>
                    <a:cubicBezTo>
                      <a:pt x="-491" y="7281"/>
                      <a:pt x="1244" y="10067"/>
                      <a:pt x="4034" y="10716"/>
                    </a:cubicBezTo>
                    <a:cubicBezTo>
                      <a:pt x="4038" y="10716"/>
                      <a:pt x="4042" y="10717"/>
                      <a:pt x="4046" y="10718"/>
                    </a:cubicBezTo>
                    <a:cubicBezTo>
                      <a:pt x="61398" y="23996"/>
                      <a:pt x="120473" y="28244"/>
                      <a:pt x="179136" y="23308"/>
                    </a:cubicBezTo>
                    <a:cubicBezTo>
                      <a:pt x="181737" y="23088"/>
                      <a:pt x="183768" y="20971"/>
                      <a:pt x="183881" y="1836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11"/>
              <p:cNvSpPr/>
              <p:nvPr/>
            </p:nvSpPr>
            <p:spPr>
              <a:xfrm>
                <a:off x="3345456" y="2507036"/>
                <a:ext cx="103850" cy="32566"/>
              </a:xfrm>
              <a:custGeom>
                <a:rect b="b" l="l" r="r" t="t"/>
                <a:pathLst>
                  <a:path extrusionOk="0" h="32566" w="103850">
                    <a:moveTo>
                      <a:pt x="103836" y="28506"/>
                    </a:moveTo>
                    <a:lnTo>
                      <a:pt x="103707" y="29150"/>
                    </a:lnTo>
                    <a:cubicBezTo>
                      <a:pt x="103025" y="31674"/>
                      <a:pt x="100595" y="33318"/>
                      <a:pt x="97997" y="33012"/>
                    </a:cubicBezTo>
                    <a:cubicBezTo>
                      <a:pt x="64760" y="28728"/>
                      <a:pt x="31972" y="21489"/>
                      <a:pt x="21" y="11382"/>
                    </a:cubicBezTo>
                    <a:lnTo>
                      <a:pt x="21" y="482"/>
                    </a:lnTo>
                    <a:cubicBezTo>
                      <a:pt x="32371" y="10922"/>
                      <a:pt x="65613" y="18364"/>
                      <a:pt x="99328" y="22712"/>
                    </a:cubicBezTo>
                    <a:cubicBezTo>
                      <a:pt x="102161" y="23089"/>
                      <a:pt x="104168" y="25668"/>
                      <a:pt x="103836" y="285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11"/>
              <p:cNvSpPr/>
              <p:nvPr/>
            </p:nvSpPr>
            <p:spPr>
              <a:xfrm>
                <a:off x="3564010" y="2112050"/>
                <a:ext cx="10602" cy="192490"/>
              </a:xfrm>
              <a:custGeom>
                <a:rect b="b" l="l" r="r" t="t"/>
                <a:pathLst>
                  <a:path extrusionOk="0" h="192490" w="10602">
                    <a:moveTo>
                      <a:pt x="10618" y="188012"/>
                    </a:moveTo>
                    <a:cubicBezTo>
                      <a:pt x="10621" y="187931"/>
                      <a:pt x="10624" y="187857"/>
                      <a:pt x="10624" y="187783"/>
                    </a:cubicBezTo>
                    <a:lnTo>
                      <a:pt x="10393" y="5653"/>
                    </a:lnTo>
                    <a:cubicBezTo>
                      <a:pt x="10388" y="2793"/>
                      <a:pt x="8064" y="478"/>
                      <a:pt x="5202" y="482"/>
                    </a:cubicBezTo>
                    <a:cubicBezTo>
                      <a:pt x="2356" y="526"/>
                      <a:pt x="60" y="2825"/>
                      <a:pt x="21" y="5670"/>
                    </a:cubicBezTo>
                    <a:lnTo>
                      <a:pt x="252" y="187799"/>
                    </a:lnTo>
                    <a:cubicBezTo>
                      <a:pt x="258" y="190662"/>
                      <a:pt x="2584" y="192978"/>
                      <a:pt x="5448" y="192972"/>
                    </a:cubicBezTo>
                    <a:cubicBezTo>
                      <a:pt x="8221" y="192966"/>
                      <a:pt x="10499" y="190781"/>
                      <a:pt x="10618" y="1880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11"/>
              <p:cNvSpPr/>
              <p:nvPr/>
            </p:nvSpPr>
            <p:spPr>
              <a:xfrm>
                <a:off x="3624214" y="2227670"/>
                <a:ext cx="155698" cy="16653"/>
              </a:xfrm>
              <a:custGeom>
                <a:rect b="b" l="l" r="r" t="t"/>
                <a:pathLst>
                  <a:path extrusionOk="0" h="16653" w="155698">
                    <a:moveTo>
                      <a:pt x="155716" y="5886"/>
                    </a:moveTo>
                    <a:cubicBezTo>
                      <a:pt x="155835" y="3023"/>
                      <a:pt x="153610" y="606"/>
                      <a:pt x="150746" y="486"/>
                    </a:cubicBezTo>
                    <a:cubicBezTo>
                      <a:pt x="150401" y="472"/>
                      <a:pt x="150055" y="492"/>
                      <a:pt x="149714" y="546"/>
                    </a:cubicBezTo>
                    <a:cubicBezTo>
                      <a:pt x="102125" y="8207"/>
                      <a:pt x="53664" y="8798"/>
                      <a:pt x="5902" y="2297"/>
                    </a:cubicBezTo>
                    <a:cubicBezTo>
                      <a:pt x="3063" y="1915"/>
                      <a:pt x="452" y="3905"/>
                      <a:pt x="69" y="6743"/>
                    </a:cubicBezTo>
                    <a:cubicBezTo>
                      <a:pt x="-314" y="9576"/>
                      <a:pt x="1671" y="12184"/>
                      <a:pt x="4504" y="12572"/>
                    </a:cubicBezTo>
                    <a:cubicBezTo>
                      <a:pt x="53277" y="19206"/>
                      <a:pt x="102762" y="18603"/>
                      <a:pt x="151358" y="10785"/>
                    </a:cubicBezTo>
                    <a:cubicBezTo>
                      <a:pt x="153788" y="10390"/>
                      <a:pt x="155607" y="8345"/>
                      <a:pt x="155716" y="58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74" name="Google Shape;174;p11"/>
          <p:cNvSpPr/>
          <p:nvPr/>
        </p:nvSpPr>
        <p:spPr>
          <a:xfrm>
            <a:off x="8743368" y="2923498"/>
            <a:ext cx="132444" cy="161943"/>
          </a:xfrm>
          <a:custGeom>
            <a:rect b="b" l="l" r="r" t="t"/>
            <a:pathLst>
              <a:path extrusionOk="0" h="161943" w="132444">
                <a:moveTo>
                  <a:pt x="50174" y="66918"/>
                </a:moveTo>
                <a:cubicBezTo>
                  <a:pt x="50174" y="66918"/>
                  <a:pt x="59837" y="2759"/>
                  <a:pt x="66495" y="536"/>
                </a:cubicBezTo>
                <a:cubicBezTo>
                  <a:pt x="73154" y="-1687"/>
                  <a:pt x="80486" y="64993"/>
                  <a:pt x="88867" y="67280"/>
                </a:cubicBezTo>
                <a:cubicBezTo>
                  <a:pt x="106465" y="72081"/>
                  <a:pt x="132465" y="69338"/>
                  <a:pt x="132466" y="75679"/>
                </a:cubicBezTo>
                <a:cubicBezTo>
                  <a:pt x="132467" y="81455"/>
                  <a:pt x="91245" y="91787"/>
                  <a:pt x="88392" y="102936"/>
                </a:cubicBezTo>
                <a:cubicBezTo>
                  <a:pt x="85538" y="114085"/>
                  <a:pt x="76699" y="155258"/>
                  <a:pt x="73437" y="161914"/>
                </a:cubicBezTo>
                <a:cubicBezTo>
                  <a:pt x="70175" y="168570"/>
                  <a:pt x="54336" y="108239"/>
                  <a:pt x="53227" y="98720"/>
                </a:cubicBezTo>
                <a:cubicBezTo>
                  <a:pt x="52720" y="94379"/>
                  <a:pt x="21" y="90146"/>
                  <a:pt x="21" y="83415"/>
                </a:cubicBezTo>
                <a:cubicBezTo>
                  <a:pt x="21" y="75490"/>
                  <a:pt x="50174" y="66918"/>
                  <a:pt x="50174" y="6691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11"/>
          <p:cNvSpPr txBox="1"/>
          <p:nvPr>
            <p:ph hasCustomPrompt="1" type="title"/>
          </p:nvPr>
        </p:nvSpPr>
        <p:spPr>
          <a:xfrm>
            <a:off x="5251075" y="1564275"/>
            <a:ext cx="3179700" cy="940800"/>
          </a:xfrm>
          <a:prstGeom prst="rect">
            <a:avLst/>
          </a:prstGeom>
        </p:spPr>
        <p:txBody>
          <a:bodyPr anchorCtr="0" anchor="b" bIns="91425" lIns="91425" spcFirstLastPara="1" rIns="91425" wrap="square" tIns="91425">
            <a:noAutofit/>
          </a:bodyPr>
          <a:lstStyle>
            <a:lvl1pPr lvl="0" algn="r">
              <a:spcBef>
                <a:spcPts val="0"/>
              </a:spcBef>
              <a:spcAft>
                <a:spcPts val="0"/>
              </a:spcAft>
              <a:buSzPts val="9600"/>
              <a:buNone/>
              <a:defRPr sz="5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76" name="Google Shape;176;p11"/>
          <p:cNvSpPr txBox="1"/>
          <p:nvPr>
            <p:ph idx="1" type="subTitle"/>
          </p:nvPr>
        </p:nvSpPr>
        <p:spPr>
          <a:xfrm>
            <a:off x="5251075" y="2561925"/>
            <a:ext cx="3179700" cy="1017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77" name="Shape 17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78" name="Shape 178"/>
        <p:cNvGrpSpPr/>
        <p:nvPr/>
      </p:nvGrpSpPr>
      <p:grpSpPr>
        <a:xfrm>
          <a:off x="0" y="0"/>
          <a:ext cx="0" cy="0"/>
          <a:chOff x="0" y="0"/>
          <a:chExt cx="0" cy="0"/>
        </a:xfrm>
      </p:grpSpPr>
      <p:grpSp>
        <p:nvGrpSpPr>
          <p:cNvPr id="179" name="Google Shape;179;p13"/>
          <p:cNvGrpSpPr/>
          <p:nvPr/>
        </p:nvGrpSpPr>
        <p:grpSpPr>
          <a:xfrm>
            <a:off x="142" y="0"/>
            <a:ext cx="9143868" cy="5143503"/>
            <a:chOff x="142" y="0"/>
            <a:chExt cx="9143868" cy="5143503"/>
          </a:xfrm>
        </p:grpSpPr>
        <p:sp>
          <p:nvSpPr>
            <p:cNvPr id="180" name="Google Shape;180;p13"/>
            <p:cNvSpPr/>
            <p:nvPr/>
          </p:nvSpPr>
          <p:spPr>
            <a:xfrm>
              <a:off x="6670900" y="4430108"/>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13"/>
            <p:cNvSpPr/>
            <p:nvPr/>
          </p:nvSpPr>
          <p:spPr>
            <a:xfrm flipH="1" rot="5400000">
              <a:off x="-391291" y="391434"/>
              <a:ext cx="1559675" cy="776808"/>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2" name="Google Shape;182;p13"/>
          <p:cNvGrpSpPr/>
          <p:nvPr/>
        </p:nvGrpSpPr>
        <p:grpSpPr>
          <a:xfrm>
            <a:off x="264218" y="221524"/>
            <a:ext cx="8583663" cy="4719854"/>
            <a:chOff x="264218" y="221524"/>
            <a:chExt cx="8583663" cy="4719854"/>
          </a:xfrm>
        </p:grpSpPr>
        <p:grpSp>
          <p:nvGrpSpPr>
            <p:cNvPr id="183" name="Google Shape;183;p13"/>
            <p:cNvGrpSpPr/>
            <p:nvPr/>
          </p:nvGrpSpPr>
          <p:grpSpPr>
            <a:xfrm rot="-1020427">
              <a:off x="309223" y="4127880"/>
              <a:ext cx="265395" cy="347414"/>
              <a:chOff x="7973097" y="2470371"/>
              <a:chExt cx="265386" cy="347403"/>
            </a:xfrm>
          </p:grpSpPr>
          <p:sp>
            <p:nvSpPr>
              <p:cNvPr id="184" name="Google Shape;184;p13"/>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13"/>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6" name="Google Shape;186;p13"/>
            <p:cNvSpPr/>
            <p:nvPr/>
          </p:nvSpPr>
          <p:spPr>
            <a:xfrm rot="10800000">
              <a:off x="8684814" y="298776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13"/>
            <p:cNvSpPr/>
            <p:nvPr/>
          </p:nvSpPr>
          <p:spPr>
            <a:xfrm rot="10800000">
              <a:off x="4691234" y="4741989"/>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8" name="Google Shape;188;p13"/>
            <p:cNvGrpSpPr/>
            <p:nvPr/>
          </p:nvGrpSpPr>
          <p:grpSpPr>
            <a:xfrm flipH="1" rot="4843111">
              <a:off x="7375297" y="206792"/>
              <a:ext cx="265411" cy="347435"/>
              <a:chOff x="7973097" y="2470371"/>
              <a:chExt cx="265386" cy="347403"/>
            </a:xfrm>
          </p:grpSpPr>
          <p:sp>
            <p:nvSpPr>
              <p:cNvPr id="189" name="Google Shape;189;p13"/>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 name="Google Shape;190;p13"/>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91" name="Google Shape;191;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atin typeface="Rowdies"/>
                <a:ea typeface="Rowdies"/>
                <a:cs typeface="Rowdies"/>
                <a:sym typeface="Rowdies"/>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92" name="Google Shape;192;p13"/>
          <p:cNvSpPr txBox="1"/>
          <p:nvPr>
            <p:ph idx="1" type="subTitle"/>
          </p:nvPr>
        </p:nvSpPr>
        <p:spPr>
          <a:xfrm>
            <a:off x="1424345" y="1967886"/>
            <a:ext cx="314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13"/>
          <p:cNvSpPr txBox="1"/>
          <p:nvPr>
            <p:ph idx="2" type="subTitle"/>
          </p:nvPr>
        </p:nvSpPr>
        <p:spPr>
          <a:xfrm>
            <a:off x="5255495" y="1967886"/>
            <a:ext cx="314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 name="Google Shape;194;p13"/>
          <p:cNvSpPr txBox="1"/>
          <p:nvPr>
            <p:ph idx="3" type="subTitle"/>
          </p:nvPr>
        </p:nvSpPr>
        <p:spPr>
          <a:xfrm>
            <a:off x="1424345" y="3531191"/>
            <a:ext cx="314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13"/>
          <p:cNvSpPr txBox="1"/>
          <p:nvPr>
            <p:ph idx="4" type="subTitle"/>
          </p:nvPr>
        </p:nvSpPr>
        <p:spPr>
          <a:xfrm>
            <a:off x="5255495" y="3531191"/>
            <a:ext cx="314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13"/>
          <p:cNvSpPr txBox="1"/>
          <p:nvPr>
            <p:ph hasCustomPrompt="1" idx="5" type="title"/>
          </p:nvPr>
        </p:nvSpPr>
        <p:spPr>
          <a:xfrm>
            <a:off x="740899" y="1580772"/>
            <a:ext cx="6900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2800">
                <a:latin typeface="Rowdies"/>
                <a:ea typeface="Rowdies"/>
                <a:cs typeface="Rowdies"/>
                <a:sym typeface="Rowdie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 name="Google Shape;197;p13"/>
          <p:cNvSpPr txBox="1"/>
          <p:nvPr>
            <p:ph hasCustomPrompt="1" idx="6" type="title"/>
          </p:nvPr>
        </p:nvSpPr>
        <p:spPr>
          <a:xfrm>
            <a:off x="740899" y="3140221"/>
            <a:ext cx="6900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2800">
                <a:latin typeface="Rowdies"/>
                <a:ea typeface="Rowdies"/>
                <a:cs typeface="Rowdies"/>
                <a:sym typeface="Rowdie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8" name="Google Shape;198;p13"/>
          <p:cNvSpPr txBox="1"/>
          <p:nvPr>
            <p:ph hasCustomPrompt="1" idx="7" type="title"/>
          </p:nvPr>
        </p:nvSpPr>
        <p:spPr>
          <a:xfrm>
            <a:off x="4572059" y="1580772"/>
            <a:ext cx="6900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2800">
                <a:latin typeface="Rowdies"/>
                <a:ea typeface="Rowdies"/>
                <a:cs typeface="Rowdies"/>
                <a:sym typeface="Rowdie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9" name="Google Shape;199;p13"/>
          <p:cNvSpPr txBox="1"/>
          <p:nvPr>
            <p:ph hasCustomPrompt="1" idx="8" type="title"/>
          </p:nvPr>
        </p:nvSpPr>
        <p:spPr>
          <a:xfrm>
            <a:off x="4572059" y="3140221"/>
            <a:ext cx="690000" cy="44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sz="2800">
                <a:latin typeface="Rowdies"/>
                <a:ea typeface="Rowdies"/>
                <a:cs typeface="Rowdies"/>
                <a:sym typeface="Rowdie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00" name="Google Shape;200;p13"/>
          <p:cNvSpPr txBox="1"/>
          <p:nvPr>
            <p:ph idx="9" type="subTitle"/>
          </p:nvPr>
        </p:nvSpPr>
        <p:spPr>
          <a:xfrm>
            <a:off x="1424351" y="1501900"/>
            <a:ext cx="31476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1" name="Google Shape;201;p13"/>
          <p:cNvSpPr txBox="1"/>
          <p:nvPr>
            <p:ph idx="13" type="subTitle"/>
          </p:nvPr>
        </p:nvSpPr>
        <p:spPr>
          <a:xfrm>
            <a:off x="5255501" y="1501900"/>
            <a:ext cx="31476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2" name="Google Shape;202;p13"/>
          <p:cNvSpPr txBox="1"/>
          <p:nvPr>
            <p:ph idx="14" type="subTitle"/>
          </p:nvPr>
        </p:nvSpPr>
        <p:spPr>
          <a:xfrm>
            <a:off x="1424351" y="3061351"/>
            <a:ext cx="31476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03" name="Google Shape;203;p13"/>
          <p:cNvSpPr txBox="1"/>
          <p:nvPr>
            <p:ph idx="15" type="subTitle"/>
          </p:nvPr>
        </p:nvSpPr>
        <p:spPr>
          <a:xfrm>
            <a:off x="5255501" y="3061351"/>
            <a:ext cx="31476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04" name="Shape 204"/>
        <p:cNvGrpSpPr/>
        <p:nvPr/>
      </p:nvGrpSpPr>
      <p:grpSpPr>
        <a:xfrm>
          <a:off x="0" y="0"/>
          <a:ext cx="0" cy="0"/>
          <a:chOff x="0" y="0"/>
          <a:chExt cx="0" cy="0"/>
        </a:xfrm>
      </p:grpSpPr>
      <p:sp>
        <p:nvSpPr>
          <p:cNvPr id="205" name="Google Shape;205;p14"/>
          <p:cNvSpPr txBox="1"/>
          <p:nvPr>
            <p:ph idx="1" type="subTitle"/>
          </p:nvPr>
        </p:nvSpPr>
        <p:spPr>
          <a:xfrm>
            <a:off x="713225" y="1190300"/>
            <a:ext cx="5738400" cy="3413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5"/>
              </a:buClr>
              <a:buSzPts val="1400"/>
              <a:buFont typeface="Arial"/>
              <a:buChar char="●"/>
              <a:defRPr/>
            </a:lvl1pPr>
            <a:lvl2pPr lvl="1" rtl="0" algn="ctr">
              <a:lnSpc>
                <a:spcPct val="100000"/>
              </a:lnSpc>
              <a:spcBef>
                <a:spcPts val="0"/>
              </a:spcBef>
              <a:spcAft>
                <a:spcPts val="0"/>
              </a:spcAft>
              <a:buClr>
                <a:srgbClr val="000000"/>
              </a:buClr>
              <a:buSzPts val="1400"/>
              <a:buFont typeface="Arial"/>
              <a:buChar char="○"/>
              <a:defRPr/>
            </a:lvl2pPr>
            <a:lvl3pPr lvl="2" rtl="0" algn="ctr">
              <a:lnSpc>
                <a:spcPct val="100000"/>
              </a:lnSpc>
              <a:spcBef>
                <a:spcPts val="0"/>
              </a:spcBef>
              <a:spcAft>
                <a:spcPts val="0"/>
              </a:spcAft>
              <a:buClr>
                <a:srgbClr val="000000"/>
              </a:buClr>
              <a:buSzPts val="1400"/>
              <a:buFont typeface="Arial"/>
              <a:buChar char="■"/>
              <a:defRPr/>
            </a:lvl3pPr>
            <a:lvl4pPr lvl="3" rtl="0" algn="ctr">
              <a:lnSpc>
                <a:spcPct val="100000"/>
              </a:lnSpc>
              <a:spcBef>
                <a:spcPts val="0"/>
              </a:spcBef>
              <a:spcAft>
                <a:spcPts val="0"/>
              </a:spcAft>
              <a:buClr>
                <a:srgbClr val="000000"/>
              </a:buClr>
              <a:buSzPts val="1400"/>
              <a:buFont typeface="Arial"/>
              <a:buChar char="●"/>
              <a:defRPr/>
            </a:lvl4pPr>
            <a:lvl5pPr lvl="4" rtl="0" algn="ctr">
              <a:lnSpc>
                <a:spcPct val="100000"/>
              </a:lnSpc>
              <a:spcBef>
                <a:spcPts val="0"/>
              </a:spcBef>
              <a:spcAft>
                <a:spcPts val="0"/>
              </a:spcAft>
              <a:buClr>
                <a:srgbClr val="000000"/>
              </a:buClr>
              <a:buSzPts val="1400"/>
              <a:buFont typeface="Arial"/>
              <a:buChar char="○"/>
              <a:defRPr/>
            </a:lvl5pPr>
            <a:lvl6pPr lvl="5" rtl="0" algn="ctr">
              <a:lnSpc>
                <a:spcPct val="100000"/>
              </a:lnSpc>
              <a:spcBef>
                <a:spcPts val="0"/>
              </a:spcBef>
              <a:spcAft>
                <a:spcPts val="0"/>
              </a:spcAft>
              <a:buClr>
                <a:srgbClr val="000000"/>
              </a:buClr>
              <a:buSzPts val="1400"/>
              <a:buFont typeface="Arial"/>
              <a:buChar char="■"/>
              <a:defRPr/>
            </a:lvl6pPr>
            <a:lvl7pPr lvl="6" rtl="0" algn="ctr">
              <a:lnSpc>
                <a:spcPct val="100000"/>
              </a:lnSpc>
              <a:spcBef>
                <a:spcPts val="0"/>
              </a:spcBef>
              <a:spcAft>
                <a:spcPts val="0"/>
              </a:spcAft>
              <a:buClr>
                <a:srgbClr val="000000"/>
              </a:buClr>
              <a:buSzPts val="1400"/>
              <a:buFont typeface="Arial"/>
              <a:buChar char="●"/>
              <a:defRPr/>
            </a:lvl7pPr>
            <a:lvl8pPr lvl="7" rtl="0" algn="ctr">
              <a:lnSpc>
                <a:spcPct val="100000"/>
              </a:lnSpc>
              <a:spcBef>
                <a:spcPts val="0"/>
              </a:spcBef>
              <a:spcAft>
                <a:spcPts val="0"/>
              </a:spcAft>
              <a:buClr>
                <a:srgbClr val="000000"/>
              </a:buClr>
              <a:buSzPts val="1400"/>
              <a:buFont typeface="Arial"/>
              <a:buChar char="○"/>
              <a:defRPr/>
            </a:lvl8pPr>
            <a:lvl9pPr lvl="8" rtl="0" algn="ctr">
              <a:lnSpc>
                <a:spcPct val="100000"/>
              </a:lnSpc>
              <a:spcBef>
                <a:spcPts val="0"/>
              </a:spcBef>
              <a:spcAft>
                <a:spcPts val="0"/>
              </a:spcAft>
              <a:buClr>
                <a:srgbClr val="000000"/>
              </a:buClr>
              <a:buSzPts val="1400"/>
              <a:buFont typeface="Arial"/>
              <a:buChar char="■"/>
              <a:defRPr/>
            </a:lvl9pPr>
          </a:lstStyle>
          <a:p/>
        </p:txBody>
      </p:sp>
      <p:sp>
        <p:nvSpPr>
          <p:cNvPr id="206" name="Google Shape;206;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atin typeface="Rowdies"/>
                <a:ea typeface="Rowdies"/>
                <a:cs typeface="Rowdies"/>
                <a:sym typeface="Rowdies"/>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207" name="Google Shape;207;p14"/>
          <p:cNvGrpSpPr/>
          <p:nvPr/>
        </p:nvGrpSpPr>
        <p:grpSpPr>
          <a:xfrm>
            <a:off x="-10" y="-8"/>
            <a:ext cx="9144189" cy="5143519"/>
            <a:chOff x="-10" y="-8"/>
            <a:chExt cx="9144189" cy="5143519"/>
          </a:xfrm>
        </p:grpSpPr>
        <p:sp>
          <p:nvSpPr>
            <p:cNvPr id="208" name="Google Shape;208;p14"/>
            <p:cNvSpPr/>
            <p:nvPr/>
          </p:nvSpPr>
          <p:spPr>
            <a:xfrm flipH="1" rot="5400000">
              <a:off x="-879868" y="879850"/>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14"/>
            <p:cNvSpPr/>
            <p:nvPr/>
          </p:nvSpPr>
          <p:spPr>
            <a:xfrm>
              <a:off x="7584503" y="4259694"/>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0" name="Google Shape;210;p14"/>
          <p:cNvGrpSpPr/>
          <p:nvPr/>
        </p:nvGrpSpPr>
        <p:grpSpPr>
          <a:xfrm>
            <a:off x="227514" y="186061"/>
            <a:ext cx="8746372" cy="4807039"/>
            <a:chOff x="227514" y="186061"/>
            <a:chExt cx="8746372" cy="4807039"/>
          </a:xfrm>
        </p:grpSpPr>
        <p:grpSp>
          <p:nvGrpSpPr>
            <p:cNvPr id="211" name="Google Shape;211;p14"/>
            <p:cNvGrpSpPr/>
            <p:nvPr/>
          </p:nvGrpSpPr>
          <p:grpSpPr>
            <a:xfrm rot="-6843962">
              <a:off x="8628471" y="2398046"/>
              <a:ext cx="265393" cy="347412"/>
              <a:chOff x="7973097" y="2470371"/>
              <a:chExt cx="265386" cy="347403"/>
            </a:xfrm>
          </p:grpSpPr>
          <p:sp>
            <p:nvSpPr>
              <p:cNvPr id="212" name="Google Shape;212;p14"/>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 name="Google Shape;213;p14"/>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4" name="Google Shape;214;p14"/>
            <p:cNvSpPr/>
            <p:nvPr/>
          </p:nvSpPr>
          <p:spPr>
            <a:xfrm rot="10800000">
              <a:off x="3335269" y="18606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14"/>
            <p:cNvSpPr/>
            <p:nvPr/>
          </p:nvSpPr>
          <p:spPr>
            <a:xfrm rot="10800000">
              <a:off x="227514" y="3951414"/>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6" name="Google Shape;216;p14"/>
            <p:cNvGrpSpPr/>
            <p:nvPr/>
          </p:nvGrpSpPr>
          <p:grpSpPr>
            <a:xfrm flipH="1" rot="5588120">
              <a:off x="3383283" y="4677373"/>
              <a:ext cx="265412" cy="347437"/>
              <a:chOff x="7973097" y="2470371"/>
              <a:chExt cx="265386" cy="347403"/>
            </a:xfrm>
          </p:grpSpPr>
          <p:sp>
            <p:nvSpPr>
              <p:cNvPr id="217" name="Google Shape;217;p14"/>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14"/>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_1">
    <p:spTree>
      <p:nvGrpSpPr>
        <p:cNvPr id="219" name="Shape 219"/>
        <p:cNvGrpSpPr/>
        <p:nvPr/>
      </p:nvGrpSpPr>
      <p:grpSpPr>
        <a:xfrm>
          <a:off x="0" y="0"/>
          <a:ext cx="0" cy="0"/>
          <a:chOff x="0" y="0"/>
          <a:chExt cx="0" cy="0"/>
        </a:xfrm>
      </p:grpSpPr>
      <p:grpSp>
        <p:nvGrpSpPr>
          <p:cNvPr id="220" name="Google Shape;220;p15"/>
          <p:cNvGrpSpPr/>
          <p:nvPr/>
        </p:nvGrpSpPr>
        <p:grpSpPr>
          <a:xfrm>
            <a:off x="-10" y="-8"/>
            <a:ext cx="9144189" cy="5143519"/>
            <a:chOff x="-10" y="-8"/>
            <a:chExt cx="9144189" cy="5143519"/>
          </a:xfrm>
        </p:grpSpPr>
        <p:sp>
          <p:nvSpPr>
            <p:cNvPr id="221" name="Google Shape;221;p15"/>
            <p:cNvSpPr/>
            <p:nvPr/>
          </p:nvSpPr>
          <p:spPr>
            <a:xfrm rot="-5400000">
              <a:off x="7550926" y="879850"/>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15"/>
            <p:cNvSpPr/>
            <p:nvPr/>
          </p:nvSpPr>
          <p:spPr>
            <a:xfrm flipH="1">
              <a:off x="-10" y="4259694"/>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3" name="Google Shape;223;p15"/>
          <p:cNvGrpSpPr/>
          <p:nvPr/>
        </p:nvGrpSpPr>
        <p:grpSpPr>
          <a:xfrm>
            <a:off x="149906" y="129664"/>
            <a:ext cx="8805003" cy="4840288"/>
            <a:chOff x="149906" y="129664"/>
            <a:chExt cx="8805003" cy="4840288"/>
          </a:xfrm>
        </p:grpSpPr>
        <p:grpSp>
          <p:nvGrpSpPr>
            <p:cNvPr id="224" name="Google Shape;224;p15"/>
            <p:cNvGrpSpPr/>
            <p:nvPr/>
          </p:nvGrpSpPr>
          <p:grpSpPr>
            <a:xfrm flipH="1" rot="1020427">
              <a:off x="3603532" y="160880"/>
              <a:ext cx="265395" cy="347414"/>
              <a:chOff x="7973097" y="2470371"/>
              <a:chExt cx="265386" cy="347403"/>
            </a:xfrm>
          </p:grpSpPr>
          <p:sp>
            <p:nvSpPr>
              <p:cNvPr id="225" name="Google Shape;225;p15"/>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6" name="Google Shape;226;p15"/>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27" name="Google Shape;227;p15"/>
            <p:cNvSpPr/>
            <p:nvPr/>
          </p:nvSpPr>
          <p:spPr>
            <a:xfrm flipH="1" rot="10800000">
              <a:off x="149906" y="214821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 name="Google Shape;228;p15"/>
            <p:cNvSpPr/>
            <p:nvPr/>
          </p:nvSpPr>
          <p:spPr>
            <a:xfrm flipH="1" rot="10800000">
              <a:off x="3600561" y="4770564"/>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29" name="Google Shape;229;p15"/>
            <p:cNvGrpSpPr/>
            <p:nvPr/>
          </p:nvGrpSpPr>
          <p:grpSpPr>
            <a:xfrm rot="-7099372">
              <a:off x="8606309" y="3621077"/>
              <a:ext cx="265420" cy="347447"/>
              <a:chOff x="7973097" y="2470371"/>
              <a:chExt cx="265386" cy="347403"/>
            </a:xfrm>
          </p:grpSpPr>
          <p:sp>
            <p:nvSpPr>
              <p:cNvPr id="230" name="Google Shape;230;p15"/>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15"/>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32" name="Google Shape;232;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33" name="Google Shape;233;p15"/>
          <p:cNvSpPr txBox="1"/>
          <p:nvPr>
            <p:ph idx="1" type="subTitle"/>
          </p:nvPr>
        </p:nvSpPr>
        <p:spPr>
          <a:xfrm>
            <a:off x="4613794" y="1256325"/>
            <a:ext cx="3699300" cy="334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4" name="Google Shape;234;p15"/>
          <p:cNvSpPr txBox="1"/>
          <p:nvPr>
            <p:ph idx="2" type="subTitle"/>
          </p:nvPr>
        </p:nvSpPr>
        <p:spPr>
          <a:xfrm>
            <a:off x="830906" y="1256325"/>
            <a:ext cx="3699300" cy="334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_1">
    <p:spTree>
      <p:nvGrpSpPr>
        <p:cNvPr id="235" name="Shape 235"/>
        <p:cNvGrpSpPr/>
        <p:nvPr/>
      </p:nvGrpSpPr>
      <p:grpSpPr>
        <a:xfrm>
          <a:off x="0" y="0"/>
          <a:ext cx="0" cy="0"/>
          <a:chOff x="0" y="0"/>
          <a:chExt cx="0" cy="0"/>
        </a:xfrm>
      </p:grpSpPr>
      <p:grpSp>
        <p:nvGrpSpPr>
          <p:cNvPr id="236" name="Google Shape;236;p16"/>
          <p:cNvGrpSpPr/>
          <p:nvPr/>
        </p:nvGrpSpPr>
        <p:grpSpPr>
          <a:xfrm>
            <a:off x="-10" y="-8"/>
            <a:ext cx="9144189" cy="5143519"/>
            <a:chOff x="-10" y="-8"/>
            <a:chExt cx="9144189" cy="5143519"/>
          </a:xfrm>
        </p:grpSpPr>
        <p:sp>
          <p:nvSpPr>
            <p:cNvPr id="237" name="Google Shape;237;p16"/>
            <p:cNvSpPr/>
            <p:nvPr/>
          </p:nvSpPr>
          <p:spPr>
            <a:xfrm rot="-5400000">
              <a:off x="7550926" y="879850"/>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16"/>
            <p:cNvSpPr/>
            <p:nvPr/>
          </p:nvSpPr>
          <p:spPr>
            <a:xfrm flipH="1">
              <a:off x="-10" y="4259694"/>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9" name="Google Shape;239;p16"/>
          <p:cNvGrpSpPr/>
          <p:nvPr/>
        </p:nvGrpSpPr>
        <p:grpSpPr>
          <a:xfrm>
            <a:off x="149906" y="129664"/>
            <a:ext cx="8805003" cy="4840288"/>
            <a:chOff x="149906" y="129664"/>
            <a:chExt cx="8805003" cy="4840288"/>
          </a:xfrm>
        </p:grpSpPr>
        <p:grpSp>
          <p:nvGrpSpPr>
            <p:cNvPr id="240" name="Google Shape;240;p16"/>
            <p:cNvGrpSpPr/>
            <p:nvPr/>
          </p:nvGrpSpPr>
          <p:grpSpPr>
            <a:xfrm flipH="1" rot="1020427">
              <a:off x="3603532" y="160880"/>
              <a:ext cx="265395" cy="347414"/>
              <a:chOff x="7973097" y="2470371"/>
              <a:chExt cx="265386" cy="347403"/>
            </a:xfrm>
          </p:grpSpPr>
          <p:sp>
            <p:nvSpPr>
              <p:cNvPr id="241" name="Google Shape;241;p16"/>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2" name="Google Shape;242;p16"/>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43" name="Google Shape;243;p16"/>
            <p:cNvSpPr/>
            <p:nvPr/>
          </p:nvSpPr>
          <p:spPr>
            <a:xfrm flipH="1" rot="10800000">
              <a:off x="149906" y="214821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 name="Google Shape;244;p16"/>
            <p:cNvSpPr/>
            <p:nvPr/>
          </p:nvSpPr>
          <p:spPr>
            <a:xfrm flipH="1" rot="10800000">
              <a:off x="3600561" y="4770564"/>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45" name="Google Shape;245;p16"/>
            <p:cNvGrpSpPr/>
            <p:nvPr/>
          </p:nvGrpSpPr>
          <p:grpSpPr>
            <a:xfrm rot="-7099372">
              <a:off x="8606309" y="3621077"/>
              <a:ext cx="265420" cy="347447"/>
              <a:chOff x="7973097" y="2470371"/>
              <a:chExt cx="265386" cy="347403"/>
            </a:xfrm>
          </p:grpSpPr>
          <p:sp>
            <p:nvSpPr>
              <p:cNvPr id="246" name="Google Shape;246;p16"/>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 name="Google Shape;247;p16"/>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248" name="Google Shape;248;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49" name="Google Shape;249;p16"/>
          <p:cNvSpPr txBox="1"/>
          <p:nvPr>
            <p:ph idx="1" type="body"/>
          </p:nvPr>
        </p:nvSpPr>
        <p:spPr>
          <a:xfrm>
            <a:off x="720000" y="1139550"/>
            <a:ext cx="3852000" cy="3464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250" name="Google Shape;250;p16"/>
          <p:cNvSpPr txBox="1"/>
          <p:nvPr>
            <p:ph idx="2" type="body"/>
          </p:nvPr>
        </p:nvSpPr>
        <p:spPr>
          <a:xfrm>
            <a:off x="4572000" y="1139550"/>
            <a:ext cx="3852000" cy="3464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51" name="Shape 251"/>
        <p:cNvGrpSpPr/>
        <p:nvPr/>
      </p:nvGrpSpPr>
      <p:grpSpPr>
        <a:xfrm>
          <a:off x="0" y="0"/>
          <a:ext cx="0" cy="0"/>
          <a:chOff x="0" y="0"/>
          <a:chExt cx="0" cy="0"/>
        </a:xfrm>
      </p:grpSpPr>
      <p:sp>
        <p:nvSpPr>
          <p:cNvPr id="252" name="Google Shape;25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53" name="Google Shape;253;p17"/>
          <p:cNvSpPr txBox="1"/>
          <p:nvPr>
            <p:ph idx="1" type="subTitle"/>
          </p:nvPr>
        </p:nvSpPr>
        <p:spPr>
          <a:xfrm>
            <a:off x="723473" y="2750300"/>
            <a:ext cx="2490900" cy="1370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4" name="Google Shape;254;p17"/>
          <p:cNvSpPr txBox="1"/>
          <p:nvPr>
            <p:ph idx="2" type="subTitle"/>
          </p:nvPr>
        </p:nvSpPr>
        <p:spPr>
          <a:xfrm>
            <a:off x="3326548" y="2750300"/>
            <a:ext cx="2490900" cy="1370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5" name="Google Shape;255;p17"/>
          <p:cNvSpPr txBox="1"/>
          <p:nvPr>
            <p:ph idx="3" type="subTitle"/>
          </p:nvPr>
        </p:nvSpPr>
        <p:spPr>
          <a:xfrm>
            <a:off x="5929627" y="2750300"/>
            <a:ext cx="2490900" cy="1370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6" name="Google Shape;256;p17"/>
          <p:cNvSpPr txBox="1"/>
          <p:nvPr>
            <p:ph idx="4" type="subTitle"/>
          </p:nvPr>
        </p:nvSpPr>
        <p:spPr>
          <a:xfrm>
            <a:off x="723473" y="2037428"/>
            <a:ext cx="2490900" cy="712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7" name="Google Shape;257;p17"/>
          <p:cNvSpPr txBox="1"/>
          <p:nvPr>
            <p:ph idx="5" type="subTitle"/>
          </p:nvPr>
        </p:nvSpPr>
        <p:spPr>
          <a:xfrm>
            <a:off x="3326552" y="2037428"/>
            <a:ext cx="2490900" cy="712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58" name="Google Shape;258;p17"/>
          <p:cNvSpPr txBox="1"/>
          <p:nvPr>
            <p:ph idx="6" type="subTitle"/>
          </p:nvPr>
        </p:nvSpPr>
        <p:spPr>
          <a:xfrm>
            <a:off x="5929627" y="2037428"/>
            <a:ext cx="2490900" cy="712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grpSp>
        <p:nvGrpSpPr>
          <p:cNvPr id="259" name="Google Shape;259;p17"/>
          <p:cNvGrpSpPr/>
          <p:nvPr/>
        </p:nvGrpSpPr>
        <p:grpSpPr>
          <a:xfrm>
            <a:off x="8" y="0"/>
            <a:ext cx="9145160" cy="5143510"/>
            <a:chOff x="8" y="0"/>
            <a:chExt cx="9145160" cy="5143510"/>
          </a:xfrm>
        </p:grpSpPr>
        <p:sp>
          <p:nvSpPr>
            <p:cNvPr id="260" name="Google Shape;260;p17"/>
            <p:cNvSpPr/>
            <p:nvPr/>
          </p:nvSpPr>
          <p:spPr>
            <a:xfrm rot="-5400000">
              <a:off x="7923422" y="337929"/>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17"/>
            <p:cNvSpPr/>
            <p:nvPr/>
          </p:nvSpPr>
          <p:spPr>
            <a:xfrm rot="5400000">
              <a:off x="-879850" y="3550258"/>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2" name="Google Shape;262;p17"/>
          <p:cNvGrpSpPr/>
          <p:nvPr/>
        </p:nvGrpSpPr>
        <p:grpSpPr>
          <a:xfrm>
            <a:off x="178989" y="170186"/>
            <a:ext cx="8549159" cy="4771191"/>
            <a:chOff x="178989" y="170186"/>
            <a:chExt cx="8549159" cy="4771191"/>
          </a:xfrm>
        </p:grpSpPr>
        <p:grpSp>
          <p:nvGrpSpPr>
            <p:cNvPr id="263" name="Google Shape;263;p17"/>
            <p:cNvGrpSpPr/>
            <p:nvPr/>
          </p:nvGrpSpPr>
          <p:grpSpPr>
            <a:xfrm rot="9779573">
              <a:off x="223993" y="1288769"/>
              <a:ext cx="265395" cy="347414"/>
              <a:chOff x="7973097" y="2470371"/>
              <a:chExt cx="265386" cy="347403"/>
            </a:xfrm>
          </p:grpSpPr>
          <p:sp>
            <p:nvSpPr>
              <p:cNvPr id="264" name="Google Shape;264;p17"/>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5" name="Google Shape;265;p17"/>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66" name="Google Shape;266;p17"/>
            <p:cNvSpPr/>
            <p:nvPr/>
          </p:nvSpPr>
          <p:spPr>
            <a:xfrm>
              <a:off x="8565080" y="4179665"/>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7" name="Google Shape;267;p17"/>
            <p:cNvSpPr/>
            <p:nvPr/>
          </p:nvSpPr>
          <p:spPr>
            <a:xfrm>
              <a:off x="6014985" y="170186"/>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8" name="Google Shape;268;p17"/>
            <p:cNvGrpSpPr/>
            <p:nvPr/>
          </p:nvGrpSpPr>
          <p:grpSpPr>
            <a:xfrm flipH="1" rot="-10203384">
              <a:off x="3381146" y="4573625"/>
              <a:ext cx="265419" cy="347446"/>
              <a:chOff x="7973097" y="2470371"/>
              <a:chExt cx="265386" cy="347403"/>
            </a:xfrm>
          </p:grpSpPr>
          <p:sp>
            <p:nvSpPr>
              <p:cNvPr id="269" name="Google Shape;269;p17"/>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17"/>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71" name="Shape 271"/>
        <p:cNvGrpSpPr/>
        <p:nvPr/>
      </p:nvGrpSpPr>
      <p:grpSpPr>
        <a:xfrm>
          <a:off x="0" y="0"/>
          <a:ext cx="0" cy="0"/>
          <a:chOff x="0" y="0"/>
          <a:chExt cx="0" cy="0"/>
        </a:xfrm>
      </p:grpSpPr>
      <p:grpSp>
        <p:nvGrpSpPr>
          <p:cNvPr id="272" name="Google Shape;272;p18"/>
          <p:cNvGrpSpPr/>
          <p:nvPr/>
        </p:nvGrpSpPr>
        <p:grpSpPr>
          <a:xfrm>
            <a:off x="264218" y="221524"/>
            <a:ext cx="8583663" cy="4719854"/>
            <a:chOff x="264218" y="221524"/>
            <a:chExt cx="8583663" cy="4719854"/>
          </a:xfrm>
        </p:grpSpPr>
        <p:grpSp>
          <p:nvGrpSpPr>
            <p:cNvPr id="273" name="Google Shape;273;p18"/>
            <p:cNvGrpSpPr/>
            <p:nvPr/>
          </p:nvGrpSpPr>
          <p:grpSpPr>
            <a:xfrm rot="-1020427">
              <a:off x="309223" y="4127880"/>
              <a:ext cx="265395" cy="347414"/>
              <a:chOff x="7973097" y="2470371"/>
              <a:chExt cx="265386" cy="347403"/>
            </a:xfrm>
          </p:grpSpPr>
          <p:sp>
            <p:nvSpPr>
              <p:cNvPr id="274" name="Google Shape;274;p18"/>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18"/>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6" name="Google Shape;276;p18"/>
            <p:cNvSpPr/>
            <p:nvPr/>
          </p:nvSpPr>
          <p:spPr>
            <a:xfrm rot="10800000">
              <a:off x="8684814" y="298776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18"/>
            <p:cNvSpPr/>
            <p:nvPr/>
          </p:nvSpPr>
          <p:spPr>
            <a:xfrm rot="10800000">
              <a:off x="4691234" y="4741989"/>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8" name="Google Shape;278;p18"/>
            <p:cNvGrpSpPr/>
            <p:nvPr/>
          </p:nvGrpSpPr>
          <p:grpSpPr>
            <a:xfrm flipH="1" rot="4843111">
              <a:off x="7375297" y="206792"/>
              <a:ext cx="265411" cy="347435"/>
              <a:chOff x="7973097" y="2470371"/>
              <a:chExt cx="265386" cy="347403"/>
            </a:xfrm>
          </p:grpSpPr>
          <p:sp>
            <p:nvSpPr>
              <p:cNvPr id="279" name="Google Shape;279;p18"/>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8"/>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81" name="Google Shape;281;p18"/>
          <p:cNvGrpSpPr/>
          <p:nvPr/>
        </p:nvGrpSpPr>
        <p:grpSpPr>
          <a:xfrm>
            <a:off x="142" y="0"/>
            <a:ext cx="9143868" cy="5143503"/>
            <a:chOff x="142" y="0"/>
            <a:chExt cx="9143868" cy="5143503"/>
          </a:xfrm>
        </p:grpSpPr>
        <p:sp>
          <p:nvSpPr>
            <p:cNvPr id="282" name="Google Shape;282;p18"/>
            <p:cNvSpPr/>
            <p:nvPr/>
          </p:nvSpPr>
          <p:spPr>
            <a:xfrm>
              <a:off x="6670900" y="4430108"/>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3" name="Google Shape;283;p18"/>
            <p:cNvSpPr/>
            <p:nvPr/>
          </p:nvSpPr>
          <p:spPr>
            <a:xfrm flipH="1" rot="5400000">
              <a:off x="-391291" y="391434"/>
              <a:ext cx="1559675" cy="776808"/>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84" name="Google Shape;284;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285" name="Google Shape;285;p18"/>
          <p:cNvSpPr txBox="1"/>
          <p:nvPr>
            <p:ph idx="1" type="subTitle"/>
          </p:nvPr>
        </p:nvSpPr>
        <p:spPr>
          <a:xfrm>
            <a:off x="717550" y="1686048"/>
            <a:ext cx="2572500" cy="1117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18"/>
          <p:cNvSpPr txBox="1"/>
          <p:nvPr>
            <p:ph idx="2" type="subTitle"/>
          </p:nvPr>
        </p:nvSpPr>
        <p:spPr>
          <a:xfrm>
            <a:off x="3286101" y="1686048"/>
            <a:ext cx="2572500" cy="1117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18"/>
          <p:cNvSpPr txBox="1"/>
          <p:nvPr>
            <p:ph idx="3" type="subTitle"/>
          </p:nvPr>
        </p:nvSpPr>
        <p:spPr>
          <a:xfrm>
            <a:off x="717550" y="3391500"/>
            <a:ext cx="2572500" cy="1117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 name="Google Shape;288;p18"/>
          <p:cNvSpPr txBox="1"/>
          <p:nvPr>
            <p:ph idx="4" type="subTitle"/>
          </p:nvPr>
        </p:nvSpPr>
        <p:spPr>
          <a:xfrm>
            <a:off x="3286101" y="3391500"/>
            <a:ext cx="2572500" cy="1117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9" name="Google Shape;289;p18"/>
          <p:cNvSpPr txBox="1"/>
          <p:nvPr>
            <p:ph idx="5" type="subTitle"/>
          </p:nvPr>
        </p:nvSpPr>
        <p:spPr>
          <a:xfrm>
            <a:off x="5854652" y="1686048"/>
            <a:ext cx="2572500" cy="1117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 name="Google Shape;290;p18"/>
          <p:cNvSpPr txBox="1"/>
          <p:nvPr>
            <p:ph idx="6" type="subTitle"/>
          </p:nvPr>
        </p:nvSpPr>
        <p:spPr>
          <a:xfrm>
            <a:off x="5854652" y="3391500"/>
            <a:ext cx="2572500" cy="1117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1" name="Google Shape;291;p18"/>
          <p:cNvSpPr txBox="1"/>
          <p:nvPr>
            <p:ph idx="7" type="subTitle"/>
          </p:nvPr>
        </p:nvSpPr>
        <p:spPr>
          <a:xfrm>
            <a:off x="718708" y="1297725"/>
            <a:ext cx="2570100" cy="37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2" name="Google Shape;292;p18"/>
          <p:cNvSpPr txBox="1"/>
          <p:nvPr>
            <p:ph idx="8" type="subTitle"/>
          </p:nvPr>
        </p:nvSpPr>
        <p:spPr>
          <a:xfrm>
            <a:off x="3287261" y="1297725"/>
            <a:ext cx="2570100" cy="37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3" name="Google Shape;293;p18"/>
          <p:cNvSpPr txBox="1"/>
          <p:nvPr>
            <p:ph idx="9" type="subTitle"/>
          </p:nvPr>
        </p:nvSpPr>
        <p:spPr>
          <a:xfrm>
            <a:off x="5855814" y="1297725"/>
            <a:ext cx="2570100" cy="37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4" name="Google Shape;294;p18"/>
          <p:cNvSpPr txBox="1"/>
          <p:nvPr>
            <p:ph idx="13" type="subTitle"/>
          </p:nvPr>
        </p:nvSpPr>
        <p:spPr>
          <a:xfrm>
            <a:off x="718758" y="3003395"/>
            <a:ext cx="2570100" cy="37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5" name="Google Shape;295;p18"/>
          <p:cNvSpPr txBox="1"/>
          <p:nvPr>
            <p:ph idx="14" type="subTitle"/>
          </p:nvPr>
        </p:nvSpPr>
        <p:spPr>
          <a:xfrm>
            <a:off x="3287286" y="3003395"/>
            <a:ext cx="2570100" cy="37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296" name="Google Shape;296;p18"/>
          <p:cNvSpPr txBox="1"/>
          <p:nvPr>
            <p:ph idx="15" type="subTitle"/>
          </p:nvPr>
        </p:nvSpPr>
        <p:spPr>
          <a:xfrm>
            <a:off x="5855814" y="3003395"/>
            <a:ext cx="2570100" cy="374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_1_1">
    <p:spTree>
      <p:nvGrpSpPr>
        <p:cNvPr id="297" name="Shape 297"/>
        <p:cNvGrpSpPr/>
        <p:nvPr/>
      </p:nvGrpSpPr>
      <p:grpSpPr>
        <a:xfrm>
          <a:off x="0" y="0"/>
          <a:ext cx="0" cy="0"/>
          <a:chOff x="0" y="0"/>
          <a:chExt cx="0" cy="0"/>
        </a:xfrm>
      </p:grpSpPr>
      <p:grpSp>
        <p:nvGrpSpPr>
          <p:cNvPr id="298" name="Google Shape;298;p19"/>
          <p:cNvGrpSpPr/>
          <p:nvPr/>
        </p:nvGrpSpPr>
        <p:grpSpPr>
          <a:xfrm>
            <a:off x="142" y="0"/>
            <a:ext cx="9143868" cy="5143503"/>
            <a:chOff x="142" y="0"/>
            <a:chExt cx="9143868" cy="5143503"/>
          </a:xfrm>
        </p:grpSpPr>
        <p:sp>
          <p:nvSpPr>
            <p:cNvPr id="299" name="Google Shape;299;p19"/>
            <p:cNvSpPr/>
            <p:nvPr/>
          </p:nvSpPr>
          <p:spPr>
            <a:xfrm>
              <a:off x="6670900" y="4430108"/>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19"/>
            <p:cNvSpPr/>
            <p:nvPr/>
          </p:nvSpPr>
          <p:spPr>
            <a:xfrm flipH="1" rot="5400000">
              <a:off x="-391291" y="391434"/>
              <a:ext cx="1559675" cy="776808"/>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1" name="Google Shape;301;p19"/>
          <p:cNvGrpSpPr/>
          <p:nvPr/>
        </p:nvGrpSpPr>
        <p:grpSpPr>
          <a:xfrm>
            <a:off x="264218" y="221524"/>
            <a:ext cx="8583663" cy="4719854"/>
            <a:chOff x="264218" y="221524"/>
            <a:chExt cx="8583663" cy="4719854"/>
          </a:xfrm>
        </p:grpSpPr>
        <p:grpSp>
          <p:nvGrpSpPr>
            <p:cNvPr id="302" name="Google Shape;302;p19"/>
            <p:cNvGrpSpPr/>
            <p:nvPr/>
          </p:nvGrpSpPr>
          <p:grpSpPr>
            <a:xfrm rot="-1020427">
              <a:off x="309223" y="4127880"/>
              <a:ext cx="265395" cy="347414"/>
              <a:chOff x="7973097" y="2470371"/>
              <a:chExt cx="265386" cy="347403"/>
            </a:xfrm>
          </p:grpSpPr>
          <p:sp>
            <p:nvSpPr>
              <p:cNvPr id="303" name="Google Shape;303;p19"/>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19"/>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05" name="Google Shape;305;p19"/>
            <p:cNvSpPr/>
            <p:nvPr/>
          </p:nvSpPr>
          <p:spPr>
            <a:xfrm rot="10800000">
              <a:off x="8684814" y="298776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6" name="Google Shape;306;p19"/>
            <p:cNvSpPr/>
            <p:nvPr/>
          </p:nvSpPr>
          <p:spPr>
            <a:xfrm rot="10800000">
              <a:off x="4691234" y="4741989"/>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07" name="Google Shape;307;p19"/>
            <p:cNvGrpSpPr/>
            <p:nvPr/>
          </p:nvGrpSpPr>
          <p:grpSpPr>
            <a:xfrm flipH="1" rot="4843111">
              <a:off x="7375297" y="206792"/>
              <a:ext cx="265411" cy="347435"/>
              <a:chOff x="7973097" y="2470371"/>
              <a:chExt cx="265386" cy="347403"/>
            </a:xfrm>
          </p:grpSpPr>
          <p:sp>
            <p:nvSpPr>
              <p:cNvPr id="308" name="Google Shape;308;p19"/>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 name="Google Shape;309;p19"/>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310" name="Google Shape;310;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8_1_1_1">
    <p:spTree>
      <p:nvGrpSpPr>
        <p:cNvPr id="311" name="Shape 311"/>
        <p:cNvGrpSpPr/>
        <p:nvPr/>
      </p:nvGrpSpPr>
      <p:grpSpPr>
        <a:xfrm>
          <a:off x="0" y="0"/>
          <a:ext cx="0" cy="0"/>
          <a:chOff x="0" y="0"/>
          <a:chExt cx="0" cy="0"/>
        </a:xfrm>
      </p:grpSpPr>
      <p:sp>
        <p:nvSpPr>
          <p:cNvPr id="312" name="Google Shape;312;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grpSp>
        <p:nvGrpSpPr>
          <p:cNvPr id="313" name="Google Shape;313;p20"/>
          <p:cNvGrpSpPr/>
          <p:nvPr/>
        </p:nvGrpSpPr>
        <p:grpSpPr>
          <a:xfrm>
            <a:off x="-10" y="-8"/>
            <a:ext cx="9144189" cy="5143519"/>
            <a:chOff x="-10" y="-8"/>
            <a:chExt cx="9144189" cy="5143519"/>
          </a:xfrm>
        </p:grpSpPr>
        <p:sp>
          <p:nvSpPr>
            <p:cNvPr id="314" name="Google Shape;314;p20"/>
            <p:cNvSpPr/>
            <p:nvPr/>
          </p:nvSpPr>
          <p:spPr>
            <a:xfrm rot="-5400000">
              <a:off x="7550926" y="879850"/>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20"/>
            <p:cNvSpPr/>
            <p:nvPr/>
          </p:nvSpPr>
          <p:spPr>
            <a:xfrm flipH="1">
              <a:off x="-10" y="4259694"/>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6" name="Google Shape;316;p20"/>
          <p:cNvGrpSpPr/>
          <p:nvPr/>
        </p:nvGrpSpPr>
        <p:grpSpPr>
          <a:xfrm>
            <a:off x="149906" y="129664"/>
            <a:ext cx="8805003" cy="4840288"/>
            <a:chOff x="149906" y="129664"/>
            <a:chExt cx="8805003" cy="4840288"/>
          </a:xfrm>
        </p:grpSpPr>
        <p:grpSp>
          <p:nvGrpSpPr>
            <p:cNvPr id="317" name="Google Shape;317;p20"/>
            <p:cNvGrpSpPr/>
            <p:nvPr/>
          </p:nvGrpSpPr>
          <p:grpSpPr>
            <a:xfrm flipH="1" rot="1020427">
              <a:off x="3603532" y="160880"/>
              <a:ext cx="265395" cy="347414"/>
              <a:chOff x="7973097" y="2470371"/>
              <a:chExt cx="265386" cy="347403"/>
            </a:xfrm>
          </p:grpSpPr>
          <p:sp>
            <p:nvSpPr>
              <p:cNvPr id="318" name="Google Shape;318;p20"/>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9" name="Google Shape;319;p20"/>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0" name="Google Shape;320;p20"/>
            <p:cNvSpPr/>
            <p:nvPr/>
          </p:nvSpPr>
          <p:spPr>
            <a:xfrm flipH="1" rot="10800000">
              <a:off x="149906" y="214821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20"/>
            <p:cNvSpPr/>
            <p:nvPr/>
          </p:nvSpPr>
          <p:spPr>
            <a:xfrm flipH="1" rot="10800000">
              <a:off x="3600561" y="4770564"/>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2" name="Google Shape;322;p20"/>
            <p:cNvGrpSpPr/>
            <p:nvPr/>
          </p:nvGrpSpPr>
          <p:grpSpPr>
            <a:xfrm rot="-7099372">
              <a:off x="8606309" y="3621077"/>
              <a:ext cx="265420" cy="347447"/>
              <a:chOff x="7973097" y="2470371"/>
              <a:chExt cx="265386" cy="347403"/>
            </a:xfrm>
          </p:grpSpPr>
          <p:sp>
            <p:nvSpPr>
              <p:cNvPr id="323" name="Google Shape;323;p20"/>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20"/>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sp>
        <p:nvSpPr>
          <p:cNvPr id="31" name="Google Shape;31;p3"/>
          <p:cNvSpPr/>
          <p:nvPr/>
        </p:nvSpPr>
        <p:spPr>
          <a:xfrm>
            <a:off x="2799" y="4331691"/>
            <a:ext cx="2681697" cy="828591"/>
          </a:xfrm>
          <a:custGeom>
            <a:rect b="b" l="l" r="r" t="t"/>
            <a:pathLst>
              <a:path extrusionOk="0" h="325896" w="1054748">
                <a:moveTo>
                  <a:pt x="1054770" y="326378"/>
                </a:moveTo>
                <a:lnTo>
                  <a:pt x="21" y="326378"/>
                </a:lnTo>
                <a:lnTo>
                  <a:pt x="21" y="482"/>
                </a:lnTo>
                <a:cubicBezTo>
                  <a:pt x="167738" y="3520"/>
                  <a:pt x="752272" y="35345"/>
                  <a:pt x="1054770" y="326378"/>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 name="Google Shape;32;p3"/>
          <p:cNvGrpSpPr/>
          <p:nvPr/>
        </p:nvGrpSpPr>
        <p:grpSpPr>
          <a:xfrm flipH="1">
            <a:off x="8038909" y="-28"/>
            <a:ext cx="1107710" cy="1000906"/>
            <a:chOff x="3345456" y="2066974"/>
            <a:chExt cx="589427" cy="532595"/>
          </a:xfrm>
        </p:grpSpPr>
        <p:grpSp>
          <p:nvGrpSpPr>
            <p:cNvPr id="33" name="Google Shape;33;p3"/>
            <p:cNvGrpSpPr/>
            <p:nvPr/>
          </p:nvGrpSpPr>
          <p:grpSpPr>
            <a:xfrm>
              <a:off x="3345456" y="2066974"/>
              <a:ext cx="589427" cy="532595"/>
              <a:chOff x="3345456" y="2066974"/>
              <a:chExt cx="589427" cy="532595"/>
            </a:xfrm>
          </p:grpSpPr>
          <p:sp>
            <p:nvSpPr>
              <p:cNvPr id="34" name="Google Shape;34;p3"/>
              <p:cNvSpPr/>
              <p:nvPr/>
            </p:nvSpPr>
            <p:spPr>
              <a:xfrm>
                <a:off x="3345456" y="2485732"/>
                <a:ext cx="250820" cy="113837"/>
              </a:xfrm>
              <a:custGeom>
                <a:rect b="b" l="l" r="r" t="t"/>
                <a:pathLst>
                  <a:path extrusionOk="0" h="113837" w="250820">
                    <a:moveTo>
                      <a:pt x="250842" y="101310"/>
                    </a:moveTo>
                    <a:cubicBezTo>
                      <a:pt x="198162" y="110837"/>
                      <a:pt x="144022" y="119978"/>
                      <a:pt x="91428" y="109979"/>
                    </a:cubicBezTo>
                    <a:cubicBezTo>
                      <a:pt x="68552" y="105686"/>
                      <a:pt x="46698" y="97094"/>
                      <a:pt x="27027" y="84658"/>
                    </a:cubicBezTo>
                    <a:cubicBezTo>
                      <a:pt x="17229" y="78451"/>
                      <a:pt x="8169" y="71152"/>
                      <a:pt x="21" y="62900"/>
                    </a:cubicBezTo>
                    <a:lnTo>
                      <a:pt x="21" y="8911"/>
                    </a:lnTo>
                    <a:cubicBezTo>
                      <a:pt x="1696" y="8525"/>
                      <a:pt x="3156" y="8224"/>
                      <a:pt x="4315" y="7924"/>
                    </a:cubicBezTo>
                    <a:cubicBezTo>
                      <a:pt x="44159" y="-2486"/>
                      <a:pt x="86073" y="-1967"/>
                      <a:pt x="125646" y="9426"/>
                    </a:cubicBezTo>
                    <a:cubicBezTo>
                      <a:pt x="176810" y="24544"/>
                      <a:pt x="221089" y="57042"/>
                      <a:pt x="250842" y="1013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3"/>
              <p:cNvSpPr/>
              <p:nvPr/>
            </p:nvSpPr>
            <p:spPr>
              <a:xfrm>
                <a:off x="3651146" y="2159522"/>
                <a:ext cx="283737" cy="114871"/>
              </a:xfrm>
              <a:custGeom>
                <a:rect b="b" l="l" r="r" t="t"/>
                <a:pathLst>
                  <a:path extrusionOk="0" h="114871" w="283737">
                    <a:moveTo>
                      <a:pt x="143916" y="108988"/>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3"/>
                      <a:pt x="18811" y="95760"/>
                    </a:cubicBezTo>
                    <a:cubicBezTo>
                      <a:pt x="36018" y="105741"/>
                      <a:pt x="55128" y="112005"/>
                      <a:pt x="74906" y="114146"/>
                    </a:cubicBezTo>
                    <a:cubicBezTo>
                      <a:pt x="98029" y="116808"/>
                      <a:pt x="121447" y="115058"/>
                      <a:pt x="143916" y="1089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 name="Google Shape;36;p3"/>
              <p:cNvSpPr/>
              <p:nvPr/>
            </p:nvSpPr>
            <p:spPr>
              <a:xfrm>
                <a:off x="3473782" y="2357347"/>
                <a:ext cx="283737" cy="114871"/>
              </a:xfrm>
              <a:custGeom>
                <a:rect b="b" l="l" r="r" t="t"/>
                <a:pathLst>
                  <a:path extrusionOk="0" h="114871" w="283737">
                    <a:moveTo>
                      <a:pt x="143916" y="108987"/>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2"/>
                      <a:pt x="18811" y="95760"/>
                    </a:cubicBezTo>
                    <a:cubicBezTo>
                      <a:pt x="36018" y="105741"/>
                      <a:pt x="55128" y="112005"/>
                      <a:pt x="74906" y="114146"/>
                    </a:cubicBezTo>
                    <a:cubicBezTo>
                      <a:pt x="98029" y="116808"/>
                      <a:pt x="121447" y="115058"/>
                      <a:pt x="143916" y="10898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 name="Google Shape;37;p3"/>
              <p:cNvSpPr/>
              <p:nvPr/>
            </p:nvSpPr>
            <p:spPr>
              <a:xfrm>
                <a:off x="3690086" y="2066974"/>
                <a:ext cx="122363" cy="82326"/>
              </a:xfrm>
              <a:custGeom>
                <a:rect b="b" l="l" r="r" t="t"/>
                <a:pathLst>
                  <a:path extrusionOk="0" h="82326" w="122363">
                    <a:moveTo>
                      <a:pt x="122385" y="482"/>
                    </a:moveTo>
                    <a:cubicBezTo>
                      <a:pt x="111749" y="19429"/>
                      <a:pt x="97821" y="36330"/>
                      <a:pt x="81254" y="50393"/>
                    </a:cubicBezTo>
                    <a:cubicBezTo>
                      <a:pt x="66182" y="63369"/>
                      <a:pt x="48559" y="73047"/>
                      <a:pt x="29519" y="78804"/>
                    </a:cubicBezTo>
                    <a:cubicBezTo>
                      <a:pt x="24023" y="80392"/>
                      <a:pt x="15436" y="83610"/>
                      <a:pt x="8910" y="82623"/>
                    </a:cubicBezTo>
                    <a:cubicBezTo>
                      <a:pt x="6456" y="82354"/>
                      <a:pt x="4198" y="81157"/>
                      <a:pt x="2599" y="79276"/>
                    </a:cubicBezTo>
                    <a:cubicBezTo>
                      <a:pt x="1837" y="78248"/>
                      <a:pt x="1283" y="77082"/>
                      <a:pt x="968" y="75842"/>
                    </a:cubicBezTo>
                    <a:cubicBezTo>
                      <a:pt x="-1136" y="68418"/>
                      <a:pt x="882" y="54899"/>
                      <a:pt x="1182" y="49191"/>
                    </a:cubicBezTo>
                    <a:cubicBezTo>
                      <a:pt x="1986" y="32729"/>
                      <a:pt x="4548" y="16400"/>
                      <a:pt x="8824" y="48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3"/>
              <p:cNvSpPr/>
              <p:nvPr/>
            </p:nvSpPr>
            <p:spPr>
              <a:xfrm>
                <a:off x="3522339" y="2066974"/>
                <a:ext cx="121276" cy="200035"/>
              </a:xfrm>
              <a:custGeom>
                <a:rect b="b" l="l" r="r" t="t"/>
                <a:pathLst>
                  <a:path extrusionOk="0" h="200035" w="121276">
                    <a:moveTo>
                      <a:pt x="121229" y="30909"/>
                    </a:moveTo>
                    <a:cubicBezTo>
                      <a:pt x="120242" y="60736"/>
                      <a:pt x="109723" y="89447"/>
                      <a:pt x="97358" y="116613"/>
                    </a:cubicBezTo>
                    <a:cubicBezTo>
                      <a:pt x="86846" y="139691"/>
                      <a:pt x="74960" y="162119"/>
                      <a:pt x="61766" y="183777"/>
                    </a:cubicBezTo>
                    <a:cubicBezTo>
                      <a:pt x="59179" y="188217"/>
                      <a:pt x="55970" y="192264"/>
                      <a:pt x="52234" y="195793"/>
                    </a:cubicBezTo>
                    <a:cubicBezTo>
                      <a:pt x="49456" y="198545"/>
                      <a:pt x="45788" y="200219"/>
                      <a:pt x="41887" y="200514"/>
                    </a:cubicBezTo>
                    <a:cubicBezTo>
                      <a:pt x="34459" y="200685"/>
                      <a:pt x="27375" y="193733"/>
                      <a:pt x="20721" y="180300"/>
                    </a:cubicBezTo>
                    <a:cubicBezTo>
                      <a:pt x="-360" y="137685"/>
                      <a:pt x="-3752" y="87601"/>
                      <a:pt x="3461" y="41123"/>
                    </a:cubicBezTo>
                    <a:cubicBezTo>
                      <a:pt x="5629" y="27418"/>
                      <a:pt x="8582" y="13849"/>
                      <a:pt x="12306" y="482"/>
                    </a:cubicBezTo>
                    <a:lnTo>
                      <a:pt x="119040" y="482"/>
                    </a:lnTo>
                    <a:cubicBezTo>
                      <a:pt x="120803" y="10523"/>
                      <a:pt x="121537" y="20719"/>
                      <a:pt x="121229" y="3090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 name="Google Shape;39;p3"/>
              <p:cNvSpPr/>
              <p:nvPr/>
            </p:nvSpPr>
            <p:spPr>
              <a:xfrm>
                <a:off x="3345456" y="2131520"/>
                <a:ext cx="74729" cy="287350"/>
              </a:xfrm>
              <a:custGeom>
                <a:rect b="b" l="l" r="r" t="t"/>
                <a:pathLst>
                  <a:path extrusionOk="0" h="287350" w="74729">
                    <a:moveTo>
                      <a:pt x="71464" y="198196"/>
                    </a:moveTo>
                    <a:cubicBezTo>
                      <a:pt x="66741" y="221586"/>
                      <a:pt x="46218" y="278063"/>
                      <a:pt x="19385" y="286904"/>
                    </a:cubicBezTo>
                    <a:cubicBezTo>
                      <a:pt x="18998" y="287076"/>
                      <a:pt x="18612" y="287161"/>
                      <a:pt x="18225" y="287290"/>
                    </a:cubicBezTo>
                    <a:cubicBezTo>
                      <a:pt x="15178" y="288160"/>
                      <a:pt x="11926" y="287979"/>
                      <a:pt x="8995" y="286775"/>
                    </a:cubicBezTo>
                    <a:cubicBezTo>
                      <a:pt x="5473" y="285178"/>
                      <a:pt x="2393" y="282748"/>
                      <a:pt x="21" y="279694"/>
                    </a:cubicBezTo>
                    <a:lnTo>
                      <a:pt x="21" y="34772"/>
                    </a:lnTo>
                    <a:cubicBezTo>
                      <a:pt x="6377" y="22738"/>
                      <a:pt x="13746" y="11267"/>
                      <a:pt x="22047" y="482"/>
                    </a:cubicBezTo>
                    <a:cubicBezTo>
                      <a:pt x="53174" y="62367"/>
                      <a:pt x="85245" y="130260"/>
                      <a:pt x="71464" y="19819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0" name="Google Shape;40;p3"/>
            <p:cNvGrpSpPr/>
            <p:nvPr/>
          </p:nvGrpSpPr>
          <p:grpSpPr>
            <a:xfrm>
              <a:off x="3345456" y="2074544"/>
              <a:ext cx="434456" cy="465058"/>
              <a:chOff x="3345456" y="2074544"/>
              <a:chExt cx="434456" cy="465058"/>
            </a:xfrm>
          </p:grpSpPr>
          <p:sp>
            <p:nvSpPr>
              <p:cNvPr id="41" name="Google Shape;41;p3"/>
              <p:cNvSpPr/>
              <p:nvPr/>
            </p:nvSpPr>
            <p:spPr>
              <a:xfrm>
                <a:off x="3345456" y="2074544"/>
                <a:ext cx="392764" cy="386442"/>
              </a:xfrm>
              <a:custGeom>
                <a:rect b="b" l="l" r="r" t="t"/>
                <a:pathLst>
                  <a:path extrusionOk="0" h="386442" w="392764">
                    <a:moveTo>
                      <a:pt x="392782" y="5872"/>
                    </a:moveTo>
                    <a:cubicBezTo>
                      <a:pt x="392765" y="6621"/>
                      <a:pt x="392574" y="7355"/>
                      <a:pt x="392224" y="8018"/>
                    </a:cubicBezTo>
                    <a:cubicBezTo>
                      <a:pt x="380417" y="30978"/>
                      <a:pt x="367523" y="53323"/>
                      <a:pt x="353540" y="75053"/>
                    </a:cubicBezTo>
                    <a:cubicBezTo>
                      <a:pt x="335404" y="103411"/>
                      <a:pt x="315560" y="130641"/>
                      <a:pt x="294120" y="156593"/>
                    </a:cubicBezTo>
                    <a:cubicBezTo>
                      <a:pt x="291501" y="159769"/>
                      <a:pt x="288839" y="162945"/>
                      <a:pt x="286177" y="166078"/>
                    </a:cubicBezTo>
                    <a:cubicBezTo>
                      <a:pt x="268059" y="187407"/>
                      <a:pt x="248924" y="207821"/>
                      <a:pt x="228774" y="227319"/>
                    </a:cubicBezTo>
                    <a:cubicBezTo>
                      <a:pt x="227787" y="228306"/>
                      <a:pt x="226799" y="229251"/>
                      <a:pt x="225812" y="230152"/>
                    </a:cubicBezTo>
                    <a:cubicBezTo>
                      <a:pt x="181134" y="273066"/>
                      <a:pt x="132013" y="311104"/>
                      <a:pt x="79278" y="343622"/>
                    </a:cubicBezTo>
                    <a:cubicBezTo>
                      <a:pt x="75156" y="346154"/>
                      <a:pt x="71034" y="348643"/>
                      <a:pt x="66870" y="351089"/>
                    </a:cubicBezTo>
                    <a:cubicBezTo>
                      <a:pt x="45145" y="364007"/>
                      <a:pt x="22862" y="375952"/>
                      <a:pt x="21" y="386924"/>
                    </a:cubicBezTo>
                    <a:lnTo>
                      <a:pt x="21" y="375380"/>
                    </a:lnTo>
                    <a:cubicBezTo>
                      <a:pt x="3370" y="373749"/>
                      <a:pt x="6719" y="372118"/>
                      <a:pt x="10068" y="370402"/>
                    </a:cubicBezTo>
                    <a:cubicBezTo>
                      <a:pt x="13460" y="368728"/>
                      <a:pt x="16894" y="366968"/>
                      <a:pt x="20243" y="365166"/>
                    </a:cubicBezTo>
                    <a:cubicBezTo>
                      <a:pt x="92884" y="327315"/>
                      <a:pt x="159749" y="279294"/>
                      <a:pt x="218813" y="222556"/>
                    </a:cubicBezTo>
                    <a:cubicBezTo>
                      <a:pt x="222291" y="219251"/>
                      <a:pt x="225726" y="215861"/>
                      <a:pt x="229160" y="212513"/>
                    </a:cubicBezTo>
                    <a:cubicBezTo>
                      <a:pt x="246678" y="195089"/>
                      <a:pt x="263436" y="176936"/>
                      <a:pt x="279436" y="158053"/>
                    </a:cubicBezTo>
                    <a:cubicBezTo>
                      <a:pt x="279493" y="157943"/>
                      <a:pt x="279565" y="157842"/>
                      <a:pt x="279651" y="157752"/>
                    </a:cubicBezTo>
                    <a:cubicBezTo>
                      <a:pt x="279951" y="157409"/>
                      <a:pt x="280252" y="157066"/>
                      <a:pt x="280552" y="156679"/>
                    </a:cubicBezTo>
                    <a:cubicBezTo>
                      <a:pt x="304188" y="128698"/>
                      <a:pt x="325919" y="99162"/>
                      <a:pt x="345598" y="68272"/>
                    </a:cubicBezTo>
                    <a:cubicBezTo>
                      <a:pt x="359079" y="47243"/>
                      <a:pt x="371530" y="25528"/>
                      <a:pt x="382993" y="3297"/>
                    </a:cubicBezTo>
                    <a:cubicBezTo>
                      <a:pt x="384301" y="752"/>
                      <a:pt x="387425" y="-252"/>
                      <a:pt x="389971" y="1055"/>
                    </a:cubicBezTo>
                    <a:cubicBezTo>
                      <a:pt x="391766" y="1976"/>
                      <a:pt x="392863" y="3856"/>
                      <a:pt x="392782" y="587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3"/>
              <p:cNvSpPr/>
              <p:nvPr/>
            </p:nvSpPr>
            <p:spPr>
              <a:xfrm>
                <a:off x="3353907" y="2271809"/>
                <a:ext cx="15438" cy="179769"/>
              </a:xfrm>
              <a:custGeom>
                <a:rect b="b" l="l" r="r" t="t"/>
                <a:pathLst>
                  <a:path extrusionOk="0" h="179769" w="15438">
                    <a:moveTo>
                      <a:pt x="12123" y="175293"/>
                    </a:moveTo>
                    <a:cubicBezTo>
                      <a:pt x="12130" y="175124"/>
                      <a:pt x="12130" y="174955"/>
                      <a:pt x="12120" y="174779"/>
                    </a:cubicBezTo>
                    <a:cubicBezTo>
                      <a:pt x="8986" y="118567"/>
                      <a:pt x="10097" y="62200"/>
                      <a:pt x="15441" y="6155"/>
                    </a:cubicBezTo>
                    <a:cubicBezTo>
                      <a:pt x="15677" y="3318"/>
                      <a:pt x="13606" y="810"/>
                      <a:pt x="10774" y="505"/>
                    </a:cubicBezTo>
                    <a:cubicBezTo>
                      <a:pt x="7922" y="233"/>
                      <a:pt x="5390" y="2323"/>
                      <a:pt x="5118" y="5173"/>
                    </a:cubicBezTo>
                    <a:cubicBezTo>
                      <a:pt x="5118" y="5174"/>
                      <a:pt x="5118" y="5174"/>
                      <a:pt x="5118" y="5174"/>
                    </a:cubicBezTo>
                    <a:cubicBezTo>
                      <a:pt x="-266" y="61740"/>
                      <a:pt x="-1386" y="118630"/>
                      <a:pt x="1766" y="175364"/>
                    </a:cubicBezTo>
                    <a:cubicBezTo>
                      <a:pt x="1929" y="178222"/>
                      <a:pt x="4380" y="180406"/>
                      <a:pt x="7239" y="180243"/>
                    </a:cubicBezTo>
                    <a:cubicBezTo>
                      <a:pt x="9897" y="180091"/>
                      <a:pt x="12008" y="177951"/>
                      <a:pt x="12123" y="1752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3"/>
              <p:cNvSpPr/>
              <p:nvPr/>
            </p:nvSpPr>
            <p:spPr>
              <a:xfrm>
                <a:off x="3409979" y="2415711"/>
                <a:ext cx="183864" cy="24819"/>
              </a:xfrm>
              <a:custGeom>
                <a:rect b="b" l="l" r="r" t="t"/>
                <a:pathLst>
                  <a:path extrusionOk="0" h="24819" w="183864">
                    <a:moveTo>
                      <a:pt x="183881" y="18365"/>
                    </a:moveTo>
                    <a:cubicBezTo>
                      <a:pt x="183890" y="18146"/>
                      <a:pt x="183885" y="17928"/>
                      <a:pt x="183868" y="17710"/>
                    </a:cubicBezTo>
                    <a:cubicBezTo>
                      <a:pt x="183628" y="14858"/>
                      <a:pt x="181121" y="12740"/>
                      <a:pt x="178268" y="12980"/>
                    </a:cubicBezTo>
                    <a:cubicBezTo>
                      <a:pt x="178268" y="12980"/>
                      <a:pt x="178267" y="12980"/>
                      <a:pt x="178267" y="12980"/>
                    </a:cubicBezTo>
                    <a:cubicBezTo>
                      <a:pt x="120677" y="17826"/>
                      <a:pt x="62684" y="13655"/>
                      <a:pt x="6383" y="617"/>
                    </a:cubicBezTo>
                    <a:cubicBezTo>
                      <a:pt x="3593" y="-31"/>
                      <a:pt x="806" y="1704"/>
                      <a:pt x="157" y="4493"/>
                    </a:cubicBezTo>
                    <a:cubicBezTo>
                      <a:pt x="-491" y="7281"/>
                      <a:pt x="1244" y="10067"/>
                      <a:pt x="4034" y="10716"/>
                    </a:cubicBezTo>
                    <a:cubicBezTo>
                      <a:pt x="4038" y="10716"/>
                      <a:pt x="4042" y="10717"/>
                      <a:pt x="4046" y="10718"/>
                    </a:cubicBezTo>
                    <a:cubicBezTo>
                      <a:pt x="61398" y="23996"/>
                      <a:pt x="120473" y="28244"/>
                      <a:pt x="179136" y="23308"/>
                    </a:cubicBezTo>
                    <a:cubicBezTo>
                      <a:pt x="181737" y="23088"/>
                      <a:pt x="183768" y="20971"/>
                      <a:pt x="183881" y="1836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 name="Google Shape;44;p3"/>
              <p:cNvSpPr/>
              <p:nvPr/>
            </p:nvSpPr>
            <p:spPr>
              <a:xfrm>
                <a:off x="3345456" y="2507036"/>
                <a:ext cx="103850" cy="32566"/>
              </a:xfrm>
              <a:custGeom>
                <a:rect b="b" l="l" r="r" t="t"/>
                <a:pathLst>
                  <a:path extrusionOk="0" h="32566" w="103850">
                    <a:moveTo>
                      <a:pt x="103836" y="28506"/>
                    </a:moveTo>
                    <a:lnTo>
                      <a:pt x="103707" y="29150"/>
                    </a:lnTo>
                    <a:cubicBezTo>
                      <a:pt x="103025" y="31674"/>
                      <a:pt x="100595" y="33318"/>
                      <a:pt x="97997" y="33012"/>
                    </a:cubicBezTo>
                    <a:cubicBezTo>
                      <a:pt x="64760" y="28728"/>
                      <a:pt x="31972" y="21489"/>
                      <a:pt x="21" y="11382"/>
                    </a:cubicBezTo>
                    <a:lnTo>
                      <a:pt x="21" y="482"/>
                    </a:lnTo>
                    <a:cubicBezTo>
                      <a:pt x="32371" y="10922"/>
                      <a:pt x="65613" y="18364"/>
                      <a:pt x="99328" y="22712"/>
                    </a:cubicBezTo>
                    <a:cubicBezTo>
                      <a:pt x="102161" y="23089"/>
                      <a:pt x="104168" y="25668"/>
                      <a:pt x="103836" y="285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 name="Google Shape;45;p3"/>
              <p:cNvSpPr/>
              <p:nvPr/>
            </p:nvSpPr>
            <p:spPr>
              <a:xfrm>
                <a:off x="3564010" y="2112050"/>
                <a:ext cx="10602" cy="192490"/>
              </a:xfrm>
              <a:custGeom>
                <a:rect b="b" l="l" r="r" t="t"/>
                <a:pathLst>
                  <a:path extrusionOk="0" h="192490" w="10602">
                    <a:moveTo>
                      <a:pt x="10618" y="188012"/>
                    </a:moveTo>
                    <a:cubicBezTo>
                      <a:pt x="10621" y="187931"/>
                      <a:pt x="10624" y="187857"/>
                      <a:pt x="10624" y="187783"/>
                    </a:cubicBezTo>
                    <a:lnTo>
                      <a:pt x="10393" y="5653"/>
                    </a:lnTo>
                    <a:cubicBezTo>
                      <a:pt x="10388" y="2793"/>
                      <a:pt x="8064" y="478"/>
                      <a:pt x="5202" y="482"/>
                    </a:cubicBezTo>
                    <a:cubicBezTo>
                      <a:pt x="2356" y="526"/>
                      <a:pt x="60" y="2825"/>
                      <a:pt x="21" y="5670"/>
                    </a:cubicBezTo>
                    <a:lnTo>
                      <a:pt x="252" y="187799"/>
                    </a:lnTo>
                    <a:cubicBezTo>
                      <a:pt x="258" y="190662"/>
                      <a:pt x="2584" y="192978"/>
                      <a:pt x="5448" y="192972"/>
                    </a:cubicBezTo>
                    <a:cubicBezTo>
                      <a:pt x="8221" y="192966"/>
                      <a:pt x="10499" y="190781"/>
                      <a:pt x="10618" y="1880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 name="Google Shape;46;p3"/>
              <p:cNvSpPr/>
              <p:nvPr/>
            </p:nvSpPr>
            <p:spPr>
              <a:xfrm>
                <a:off x="3624214" y="2227670"/>
                <a:ext cx="155698" cy="16653"/>
              </a:xfrm>
              <a:custGeom>
                <a:rect b="b" l="l" r="r" t="t"/>
                <a:pathLst>
                  <a:path extrusionOk="0" h="16653" w="155698">
                    <a:moveTo>
                      <a:pt x="155716" y="5886"/>
                    </a:moveTo>
                    <a:cubicBezTo>
                      <a:pt x="155835" y="3023"/>
                      <a:pt x="153610" y="606"/>
                      <a:pt x="150746" y="486"/>
                    </a:cubicBezTo>
                    <a:cubicBezTo>
                      <a:pt x="150401" y="472"/>
                      <a:pt x="150055" y="492"/>
                      <a:pt x="149714" y="546"/>
                    </a:cubicBezTo>
                    <a:cubicBezTo>
                      <a:pt x="102125" y="8207"/>
                      <a:pt x="53664" y="8798"/>
                      <a:pt x="5902" y="2297"/>
                    </a:cubicBezTo>
                    <a:cubicBezTo>
                      <a:pt x="3063" y="1915"/>
                      <a:pt x="452" y="3905"/>
                      <a:pt x="69" y="6743"/>
                    </a:cubicBezTo>
                    <a:cubicBezTo>
                      <a:pt x="-314" y="9576"/>
                      <a:pt x="1671" y="12184"/>
                      <a:pt x="4504" y="12572"/>
                    </a:cubicBezTo>
                    <a:cubicBezTo>
                      <a:pt x="53277" y="19206"/>
                      <a:pt x="102762" y="18603"/>
                      <a:pt x="151358" y="10785"/>
                    </a:cubicBezTo>
                    <a:cubicBezTo>
                      <a:pt x="153788" y="10390"/>
                      <a:pt x="155607" y="8345"/>
                      <a:pt x="155716" y="58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7" name="Google Shape;47;p3"/>
          <p:cNvGrpSpPr/>
          <p:nvPr/>
        </p:nvGrpSpPr>
        <p:grpSpPr>
          <a:xfrm>
            <a:off x="304187" y="343412"/>
            <a:ext cx="1922298" cy="2309304"/>
            <a:chOff x="304187" y="343412"/>
            <a:chExt cx="1922298" cy="2309304"/>
          </a:xfrm>
        </p:grpSpPr>
        <p:grpSp>
          <p:nvGrpSpPr>
            <p:cNvPr id="48" name="Google Shape;48;p3"/>
            <p:cNvGrpSpPr/>
            <p:nvPr/>
          </p:nvGrpSpPr>
          <p:grpSpPr>
            <a:xfrm flipH="1" rot="-1501034">
              <a:off x="1986465" y="372693"/>
              <a:ext cx="195156" cy="255470"/>
              <a:chOff x="6727447" y="2812193"/>
              <a:chExt cx="195152" cy="255465"/>
            </a:xfrm>
          </p:grpSpPr>
          <p:sp>
            <p:nvSpPr>
              <p:cNvPr id="49" name="Google Shape;49;p3"/>
              <p:cNvSpPr/>
              <p:nvPr/>
            </p:nvSpPr>
            <p:spPr>
              <a:xfrm>
                <a:off x="6750587" y="2812193"/>
                <a:ext cx="172012" cy="189986"/>
              </a:xfrm>
              <a:custGeom>
                <a:rect b="b" l="l" r="r" t="t"/>
                <a:pathLst>
                  <a:path extrusionOk="0" h="189986" w="172012">
                    <a:moveTo>
                      <a:pt x="3400" y="190089"/>
                    </a:moveTo>
                    <a:cubicBezTo>
                      <a:pt x="3400" y="190089"/>
                      <a:pt x="-38398" y="-14974"/>
                      <a:pt x="172028" y="1414"/>
                    </a:cubicBezTo>
                    <a:cubicBezTo>
                      <a:pt x="172028" y="1414"/>
                      <a:pt x="175645" y="200278"/>
                      <a:pt x="3400" y="19008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3"/>
              <p:cNvSpPr/>
              <p:nvPr/>
            </p:nvSpPr>
            <p:spPr>
              <a:xfrm>
                <a:off x="6727447" y="2848345"/>
                <a:ext cx="142294" cy="219313"/>
              </a:xfrm>
              <a:custGeom>
                <a:rect b="b" l="l" r="r" t="t"/>
                <a:pathLst>
                  <a:path extrusionOk="0" h="219313" w="142294">
                    <a:moveTo>
                      <a:pt x="142316" y="482"/>
                    </a:moveTo>
                    <a:cubicBezTo>
                      <a:pt x="142316" y="482"/>
                      <a:pt x="29305" y="93868"/>
                      <a:pt x="21" y="213885"/>
                    </a:cubicBezTo>
                    <a:cubicBezTo>
                      <a:pt x="21" y="213885"/>
                      <a:pt x="5055" y="221432"/>
                      <a:pt x="17578" y="219469"/>
                    </a:cubicBezTo>
                    <a:cubicBezTo>
                      <a:pt x="30100" y="217506"/>
                      <a:pt x="13650" y="161730"/>
                      <a:pt x="142316"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1" name="Google Shape;51;p3"/>
            <p:cNvSpPr/>
            <p:nvPr/>
          </p:nvSpPr>
          <p:spPr>
            <a:xfrm flipH="1">
              <a:off x="304187" y="2490773"/>
              <a:ext cx="132444" cy="161943"/>
            </a:xfrm>
            <a:custGeom>
              <a:rect b="b" l="l" r="r" t="t"/>
              <a:pathLst>
                <a:path extrusionOk="0" h="161943" w="132444">
                  <a:moveTo>
                    <a:pt x="50174" y="66918"/>
                  </a:moveTo>
                  <a:cubicBezTo>
                    <a:pt x="50174" y="66918"/>
                    <a:pt x="59837" y="2759"/>
                    <a:pt x="66495" y="536"/>
                  </a:cubicBezTo>
                  <a:cubicBezTo>
                    <a:pt x="73154" y="-1687"/>
                    <a:pt x="80486" y="64993"/>
                    <a:pt x="88867" y="67280"/>
                  </a:cubicBezTo>
                  <a:cubicBezTo>
                    <a:pt x="106465" y="72081"/>
                    <a:pt x="132465" y="69338"/>
                    <a:pt x="132466" y="75679"/>
                  </a:cubicBezTo>
                  <a:cubicBezTo>
                    <a:pt x="132467" y="81455"/>
                    <a:pt x="91245" y="91787"/>
                    <a:pt x="88392" y="102936"/>
                  </a:cubicBezTo>
                  <a:cubicBezTo>
                    <a:pt x="85538" y="114085"/>
                    <a:pt x="76699" y="155258"/>
                    <a:pt x="73437" y="161914"/>
                  </a:cubicBezTo>
                  <a:cubicBezTo>
                    <a:pt x="70175" y="168570"/>
                    <a:pt x="54336" y="108239"/>
                    <a:pt x="53227" y="98720"/>
                  </a:cubicBezTo>
                  <a:cubicBezTo>
                    <a:pt x="52720" y="94379"/>
                    <a:pt x="21" y="90146"/>
                    <a:pt x="21" y="83415"/>
                  </a:cubicBezTo>
                  <a:cubicBezTo>
                    <a:pt x="21" y="75490"/>
                    <a:pt x="50174" y="66918"/>
                    <a:pt x="50174" y="6691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2" name="Google Shape;52;p3"/>
          <p:cNvSpPr txBox="1"/>
          <p:nvPr>
            <p:ph type="title"/>
          </p:nvPr>
        </p:nvSpPr>
        <p:spPr>
          <a:xfrm>
            <a:off x="1070300" y="2088444"/>
            <a:ext cx="3687900" cy="9159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3" name="Google Shape;53;p3"/>
          <p:cNvSpPr txBox="1"/>
          <p:nvPr>
            <p:ph hasCustomPrompt="1" idx="2" type="title"/>
          </p:nvPr>
        </p:nvSpPr>
        <p:spPr>
          <a:xfrm>
            <a:off x="1070300" y="1176837"/>
            <a:ext cx="1236900" cy="915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6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4" name="Google Shape;54;p3"/>
          <p:cNvSpPr txBox="1"/>
          <p:nvPr>
            <p:ph idx="1" type="subTitle"/>
          </p:nvPr>
        </p:nvSpPr>
        <p:spPr>
          <a:xfrm>
            <a:off x="1070300" y="3040422"/>
            <a:ext cx="3687900" cy="663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8_1_1_1_1">
    <p:spTree>
      <p:nvGrpSpPr>
        <p:cNvPr id="325" name="Shape 325"/>
        <p:cNvGrpSpPr/>
        <p:nvPr/>
      </p:nvGrpSpPr>
      <p:grpSpPr>
        <a:xfrm>
          <a:off x="0" y="0"/>
          <a:ext cx="0" cy="0"/>
          <a:chOff x="0" y="0"/>
          <a:chExt cx="0" cy="0"/>
        </a:xfrm>
      </p:grpSpPr>
      <p:grpSp>
        <p:nvGrpSpPr>
          <p:cNvPr id="326" name="Google Shape;326;p21"/>
          <p:cNvGrpSpPr/>
          <p:nvPr/>
        </p:nvGrpSpPr>
        <p:grpSpPr>
          <a:xfrm>
            <a:off x="-10" y="-8"/>
            <a:ext cx="9144189" cy="5143519"/>
            <a:chOff x="-10" y="-8"/>
            <a:chExt cx="9144189" cy="5143519"/>
          </a:xfrm>
        </p:grpSpPr>
        <p:sp>
          <p:nvSpPr>
            <p:cNvPr id="327" name="Google Shape;327;p21"/>
            <p:cNvSpPr/>
            <p:nvPr/>
          </p:nvSpPr>
          <p:spPr>
            <a:xfrm flipH="1" rot="5400000">
              <a:off x="-879868" y="879850"/>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21"/>
            <p:cNvSpPr/>
            <p:nvPr/>
          </p:nvSpPr>
          <p:spPr>
            <a:xfrm>
              <a:off x="7584503" y="4259694"/>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9" name="Google Shape;329;p21"/>
          <p:cNvGrpSpPr/>
          <p:nvPr/>
        </p:nvGrpSpPr>
        <p:grpSpPr>
          <a:xfrm>
            <a:off x="227514" y="186061"/>
            <a:ext cx="8746372" cy="4807039"/>
            <a:chOff x="227514" y="186061"/>
            <a:chExt cx="8746372" cy="4807039"/>
          </a:xfrm>
        </p:grpSpPr>
        <p:grpSp>
          <p:nvGrpSpPr>
            <p:cNvPr id="330" name="Google Shape;330;p21"/>
            <p:cNvGrpSpPr/>
            <p:nvPr/>
          </p:nvGrpSpPr>
          <p:grpSpPr>
            <a:xfrm rot="-6843962">
              <a:off x="8628471" y="2398046"/>
              <a:ext cx="265393" cy="347412"/>
              <a:chOff x="7973097" y="2470371"/>
              <a:chExt cx="265386" cy="347403"/>
            </a:xfrm>
          </p:grpSpPr>
          <p:sp>
            <p:nvSpPr>
              <p:cNvPr id="331" name="Google Shape;331;p21"/>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21"/>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3" name="Google Shape;333;p21"/>
            <p:cNvSpPr/>
            <p:nvPr/>
          </p:nvSpPr>
          <p:spPr>
            <a:xfrm rot="10800000">
              <a:off x="3335269" y="18606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21"/>
            <p:cNvSpPr/>
            <p:nvPr/>
          </p:nvSpPr>
          <p:spPr>
            <a:xfrm rot="10800000">
              <a:off x="227514" y="3951414"/>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35" name="Google Shape;335;p21"/>
            <p:cNvGrpSpPr/>
            <p:nvPr/>
          </p:nvGrpSpPr>
          <p:grpSpPr>
            <a:xfrm flipH="1" rot="5588120">
              <a:off x="3383283" y="4677373"/>
              <a:ext cx="265412" cy="347437"/>
              <a:chOff x="7973097" y="2470371"/>
              <a:chExt cx="265386" cy="347403"/>
            </a:xfrm>
          </p:grpSpPr>
          <p:sp>
            <p:nvSpPr>
              <p:cNvPr id="336" name="Google Shape;336;p21"/>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21"/>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338" name="Google Shape;338;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39" name="Shape 339"/>
        <p:cNvGrpSpPr/>
        <p:nvPr/>
      </p:nvGrpSpPr>
      <p:grpSpPr>
        <a:xfrm>
          <a:off x="0" y="0"/>
          <a:ext cx="0" cy="0"/>
          <a:chOff x="0" y="0"/>
          <a:chExt cx="0" cy="0"/>
        </a:xfrm>
      </p:grpSpPr>
      <p:sp>
        <p:nvSpPr>
          <p:cNvPr id="340" name="Google Shape;340;p22"/>
          <p:cNvSpPr/>
          <p:nvPr/>
        </p:nvSpPr>
        <p:spPr>
          <a:xfrm>
            <a:off x="2799" y="4331691"/>
            <a:ext cx="2681697" cy="828591"/>
          </a:xfrm>
          <a:custGeom>
            <a:rect b="b" l="l" r="r" t="t"/>
            <a:pathLst>
              <a:path extrusionOk="0" h="325896" w="1054748">
                <a:moveTo>
                  <a:pt x="1054770" y="326378"/>
                </a:moveTo>
                <a:lnTo>
                  <a:pt x="21" y="326378"/>
                </a:lnTo>
                <a:lnTo>
                  <a:pt x="21" y="482"/>
                </a:lnTo>
                <a:cubicBezTo>
                  <a:pt x="167738" y="3520"/>
                  <a:pt x="752272" y="35345"/>
                  <a:pt x="1054770" y="326378"/>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41" name="Google Shape;341;p22"/>
          <p:cNvGrpSpPr/>
          <p:nvPr/>
        </p:nvGrpSpPr>
        <p:grpSpPr>
          <a:xfrm>
            <a:off x="421989" y="225462"/>
            <a:ext cx="2224373" cy="3837354"/>
            <a:chOff x="421989" y="225462"/>
            <a:chExt cx="2224373" cy="3837354"/>
          </a:xfrm>
        </p:grpSpPr>
        <p:grpSp>
          <p:nvGrpSpPr>
            <p:cNvPr id="342" name="Google Shape;342;p22"/>
            <p:cNvGrpSpPr/>
            <p:nvPr/>
          </p:nvGrpSpPr>
          <p:grpSpPr>
            <a:xfrm flipH="1" rot="-1501034">
              <a:off x="2406342" y="254743"/>
              <a:ext cx="195156" cy="255470"/>
              <a:chOff x="6727447" y="2812193"/>
              <a:chExt cx="195152" cy="255465"/>
            </a:xfrm>
          </p:grpSpPr>
          <p:sp>
            <p:nvSpPr>
              <p:cNvPr id="343" name="Google Shape;343;p22"/>
              <p:cNvSpPr/>
              <p:nvPr/>
            </p:nvSpPr>
            <p:spPr>
              <a:xfrm>
                <a:off x="6750587" y="2812193"/>
                <a:ext cx="172012" cy="189986"/>
              </a:xfrm>
              <a:custGeom>
                <a:rect b="b" l="l" r="r" t="t"/>
                <a:pathLst>
                  <a:path extrusionOk="0" h="189986" w="172012">
                    <a:moveTo>
                      <a:pt x="3400" y="190089"/>
                    </a:moveTo>
                    <a:cubicBezTo>
                      <a:pt x="3400" y="190089"/>
                      <a:pt x="-38398" y="-14974"/>
                      <a:pt x="172028" y="1414"/>
                    </a:cubicBezTo>
                    <a:cubicBezTo>
                      <a:pt x="172028" y="1414"/>
                      <a:pt x="175645" y="200278"/>
                      <a:pt x="3400" y="19008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4" name="Google Shape;344;p22"/>
              <p:cNvSpPr/>
              <p:nvPr/>
            </p:nvSpPr>
            <p:spPr>
              <a:xfrm>
                <a:off x="6727447" y="2848345"/>
                <a:ext cx="142294" cy="219313"/>
              </a:xfrm>
              <a:custGeom>
                <a:rect b="b" l="l" r="r" t="t"/>
                <a:pathLst>
                  <a:path extrusionOk="0" h="219313" w="142294">
                    <a:moveTo>
                      <a:pt x="142316" y="482"/>
                    </a:moveTo>
                    <a:cubicBezTo>
                      <a:pt x="142316" y="482"/>
                      <a:pt x="29305" y="93868"/>
                      <a:pt x="21" y="213885"/>
                    </a:cubicBezTo>
                    <a:cubicBezTo>
                      <a:pt x="21" y="213885"/>
                      <a:pt x="5055" y="221432"/>
                      <a:pt x="17578" y="219469"/>
                    </a:cubicBezTo>
                    <a:cubicBezTo>
                      <a:pt x="30100" y="217506"/>
                      <a:pt x="13650" y="161730"/>
                      <a:pt x="142316"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45" name="Google Shape;345;p22"/>
            <p:cNvGrpSpPr/>
            <p:nvPr/>
          </p:nvGrpSpPr>
          <p:grpSpPr>
            <a:xfrm rot="10203384">
              <a:off x="450010" y="1964975"/>
              <a:ext cx="265419" cy="347446"/>
              <a:chOff x="7973097" y="2470371"/>
              <a:chExt cx="265386" cy="347403"/>
            </a:xfrm>
          </p:grpSpPr>
          <p:sp>
            <p:nvSpPr>
              <p:cNvPr id="346" name="Google Shape;346;p22"/>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22"/>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8" name="Google Shape;348;p22"/>
            <p:cNvSpPr/>
            <p:nvPr/>
          </p:nvSpPr>
          <p:spPr>
            <a:xfrm flipH="1">
              <a:off x="421989" y="3900872"/>
              <a:ext cx="132444" cy="161943"/>
            </a:xfrm>
            <a:custGeom>
              <a:rect b="b" l="l" r="r" t="t"/>
              <a:pathLst>
                <a:path extrusionOk="0" h="161943" w="132444">
                  <a:moveTo>
                    <a:pt x="50174" y="66918"/>
                  </a:moveTo>
                  <a:cubicBezTo>
                    <a:pt x="50174" y="66918"/>
                    <a:pt x="59837" y="2759"/>
                    <a:pt x="66495" y="536"/>
                  </a:cubicBezTo>
                  <a:cubicBezTo>
                    <a:pt x="73154" y="-1687"/>
                    <a:pt x="80486" y="64993"/>
                    <a:pt x="88867" y="67280"/>
                  </a:cubicBezTo>
                  <a:cubicBezTo>
                    <a:pt x="106465" y="72081"/>
                    <a:pt x="132465" y="69338"/>
                    <a:pt x="132466" y="75679"/>
                  </a:cubicBezTo>
                  <a:cubicBezTo>
                    <a:pt x="132467" y="81455"/>
                    <a:pt x="91245" y="91787"/>
                    <a:pt x="88392" y="102936"/>
                  </a:cubicBezTo>
                  <a:cubicBezTo>
                    <a:pt x="85538" y="114085"/>
                    <a:pt x="76699" y="155258"/>
                    <a:pt x="73437" y="161914"/>
                  </a:cubicBezTo>
                  <a:cubicBezTo>
                    <a:pt x="70175" y="168570"/>
                    <a:pt x="54336" y="108239"/>
                    <a:pt x="53227" y="98720"/>
                  </a:cubicBezTo>
                  <a:cubicBezTo>
                    <a:pt x="52720" y="94379"/>
                    <a:pt x="21" y="90146"/>
                    <a:pt x="21" y="83415"/>
                  </a:cubicBezTo>
                  <a:cubicBezTo>
                    <a:pt x="21" y="75490"/>
                    <a:pt x="50174" y="66918"/>
                    <a:pt x="50174" y="6691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9" name="Google Shape;349;p22"/>
          <p:cNvSpPr txBox="1"/>
          <p:nvPr/>
        </p:nvSpPr>
        <p:spPr>
          <a:xfrm>
            <a:off x="996725" y="3349975"/>
            <a:ext cx="3727500" cy="669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b="1" lang="en" sz="1000">
                <a:solidFill>
                  <a:schemeClr val="dk1"/>
                </a:solidFill>
                <a:latin typeface="Sora"/>
                <a:ea typeface="Sora"/>
                <a:cs typeface="Sora"/>
                <a:sym typeface="Sora"/>
              </a:rPr>
              <a:t>CREDITS: </a:t>
            </a:r>
            <a:r>
              <a:rPr lang="en" sz="1000">
                <a:solidFill>
                  <a:schemeClr val="dk1"/>
                </a:solidFill>
                <a:latin typeface="Sora"/>
                <a:ea typeface="Sora"/>
                <a:cs typeface="Sora"/>
                <a:sym typeface="Sora"/>
              </a:rPr>
              <a:t>This presentation template was created by </a:t>
            </a:r>
            <a:r>
              <a:rPr b="1" lang="en" sz="1000" u="sng">
                <a:solidFill>
                  <a:schemeClr val="dk1"/>
                </a:solidFill>
                <a:latin typeface="Sora"/>
                <a:ea typeface="Sora"/>
                <a:cs typeface="Sora"/>
                <a:sym typeface="Sora"/>
                <a:hlinkClick r:id="rId2">
                  <a:extLst>
                    <a:ext uri="{A12FA001-AC4F-418D-AE19-62706E023703}">
                      <ahyp:hlinkClr val="tx"/>
                    </a:ext>
                  </a:extLst>
                </a:hlinkClick>
              </a:rPr>
              <a:t>Slidesgo</a:t>
            </a:r>
            <a:r>
              <a:rPr lang="en" sz="1000">
                <a:solidFill>
                  <a:schemeClr val="dk1"/>
                </a:solidFill>
                <a:latin typeface="Sora"/>
                <a:ea typeface="Sora"/>
                <a:cs typeface="Sora"/>
                <a:sym typeface="Sora"/>
              </a:rPr>
              <a:t>, and includes icons by </a:t>
            </a:r>
            <a:r>
              <a:rPr b="1" lang="en" sz="1000" u="sng">
                <a:solidFill>
                  <a:schemeClr val="dk1"/>
                </a:solidFill>
                <a:latin typeface="Sora"/>
                <a:ea typeface="Sora"/>
                <a:cs typeface="Sora"/>
                <a:sym typeface="Sora"/>
                <a:hlinkClick r:id="rId3">
                  <a:extLst>
                    <a:ext uri="{A12FA001-AC4F-418D-AE19-62706E023703}">
                      <ahyp:hlinkClr val="tx"/>
                    </a:ext>
                  </a:extLst>
                </a:hlinkClick>
              </a:rPr>
              <a:t>Flaticon</a:t>
            </a:r>
            <a:r>
              <a:rPr lang="en" sz="1000">
                <a:solidFill>
                  <a:schemeClr val="dk1"/>
                </a:solidFill>
                <a:latin typeface="Sora"/>
                <a:ea typeface="Sora"/>
                <a:cs typeface="Sora"/>
                <a:sym typeface="Sora"/>
              </a:rPr>
              <a:t>, and infographics &amp; images by </a:t>
            </a:r>
            <a:r>
              <a:rPr b="1" lang="en" sz="1000" u="sng">
                <a:solidFill>
                  <a:schemeClr val="dk1"/>
                </a:solidFill>
                <a:latin typeface="Sora"/>
                <a:ea typeface="Sora"/>
                <a:cs typeface="Sora"/>
                <a:sym typeface="Sora"/>
                <a:hlinkClick r:id="rId4">
                  <a:extLst>
                    <a:ext uri="{A12FA001-AC4F-418D-AE19-62706E023703}">
                      <ahyp:hlinkClr val="tx"/>
                    </a:ext>
                  </a:extLst>
                </a:hlinkClick>
              </a:rPr>
              <a:t>Freepik</a:t>
            </a:r>
            <a:r>
              <a:rPr lang="en" sz="1000">
                <a:solidFill>
                  <a:schemeClr val="dk1"/>
                </a:solidFill>
                <a:latin typeface="Sora"/>
                <a:ea typeface="Sora"/>
                <a:cs typeface="Sora"/>
                <a:sym typeface="Sora"/>
              </a:rPr>
              <a:t> </a:t>
            </a:r>
            <a:endParaRPr sz="1000">
              <a:solidFill>
                <a:schemeClr val="dk1"/>
              </a:solidFill>
              <a:latin typeface="Sora"/>
              <a:ea typeface="Sora"/>
              <a:cs typeface="Sora"/>
              <a:sym typeface="Sora"/>
            </a:endParaRPr>
          </a:p>
        </p:txBody>
      </p:sp>
      <p:sp>
        <p:nvSpPr>
          <p:cNvPr id="350" name="Google Shape;350;p22"/>
          <p:cNvSpPr txBox="1"/>
          <p:nvPr>
            <p:ph type="title"/>
          </p:nvPr>
        </p:nvSpPr>
        <p:spPr>
          <a:xfrm>
            <a:off x="996896" y="707153"/>
            <a:ext cx="3727500" cy="883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sz="60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51" name="Google Shape;351;p22"/>
          <p:cNvSpPr txBox="1"/>
          <p:nvPr>
            <p:ph idx="1" type="subTitle"/>
          </p:nvPr>
        </p:nvSpPr>
        <p:spPr>
          <a:xfrm>
            <a:off x="996854" y="1602732"/>
            <a:ext cx="37275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52" name="Google Shape;352;p22"/>
          <p:cNvGrpSpPr/>
          <p:nvPr/>
        </p:nvGrpSpPr>
        <p:grpSpPr>
          <a:xfrm flipH="1">
            <a:off x="8038909" y="-28"/>
            <a:ext cx="1107710" cy="1000906"/>
            <a:chOff x="3345456" y="2066974"/>
            <a:chExt cx="589427" cy="532595"/>
          </a:xfrm>
        </p:grpSpPr>
        <p:grpSp>
          <p:nvGrpSpPr>
            <p:cNvPr id="353" name="Google Shape;353;p22"/>
            <p:cNvGrpSpPr/>
            <p:nvPr/>
          </p:nvGrpSpPr>
          <p:grpSpPr>
            <a:xfrm>
              <a:off x="3345456" y="2066974"/>
              <a:ext cx="589427" cy="532595"/>
              <a:chOff x="3345456" y="2066974"/>
              <a:chExt cx="589427" cy="532595"/>
            </a:xfrm>
          </p:grpSpPr>
          <p:sp>
            <p:nvSpPr>
              <p:cNvPr id="354" name="Google Shape;354;p22"/>
              <p:cNvSpPr/>
              <p:nvPr/>
            </p:nvSpPr>
            <p:spPr>
              <a:xfrm>
                <a:off x="3345456" y="2485732"/>
                <a:ext cx="250820" cy="113837"/>
              </a:xfrm>
              <a:custGeom>
                <a:rect b="b" l="l" r="r" t="t"/>
                <a:pathLst>
                  <a:path extrusionOk="0" h="113837" w="250820">
                    <a:moveTo>
                      <a:pt x="250842" y="101310"/>
                    </a:moveTo>
                    <a:cubicBezTo>
                      <a:pt x="198162" y="110837"/>
                      <a:pt x="144022" y="119978"/>
                      <a:pt x="91428" y="109979"/>
                    </a:cubicBezTo>
                    <a:cubicBezTo>
                      <a:pt x="68552" y="105686"/>
                      <a:pt x="46698" y="97094"/>
                      <a:pt x="27027" y="84658"/>
                    </a:cubicBezTo>
                    <a:cubicBezTo>
                      <a:pt x="17229" y="78451"/>
                      <a:pt x="8169" y="71152"/>
                      <a:pt x="21" y="62900"/>
                    </a:cubicBezTo>
                    <a:lnTo>
                      <a:pt x="21" y="8911"/>
                    </a:lnTo>
                    <a:cubicBezTo>
                      <a:pt x="1696" y="8525"/>
                      <a:pt x="3156" y="8224"/>
                      <a:pt x="4315" y="7924"/>
                    </a:cubicBezTo>
                    <a:cubicBezTo>
                      <a:pt x="44159" y="-2486"/>
                      <a:pt x="86073" y="-1967"/>
                      <a:pt x="125646" y="9426"/>
                    </a:cubicBezTo>
                    <a:cubicBezTo>
                      <a:pt x="176810" y="24544"/>
                      <a:pt x="221089" y="57042"/>
                      <a:pt x="250842" y="1013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5" name="Google Shape;355;p22"/>
              <p:cNvSpPr/>
              <p:nvPr/>
            </p:nvSpPr>
            <p:spPr>
              <a:xfrm>
                <a:off x="3651146" y="2159522"/>
                <a:ext cx="283737" cy="114871"/>
              </a:xfrm>
              <a:custGeom>
                <a:rect b="b" l="l" r="r" t="t"/>
                <a:pathLst>
                  <a:path extrusionOk="0" h="114871" w="283737">
                    <a:moveTo>
                      <a:pt x="143916" y="108988"/>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3"/>
                      <a:pt x="18811" y="95760"/>
                    </a:cubicBezTo>
                    <a:cubicBezTo>
                      <a:pt x="36018" y="105741"/>
                      <a:pt x="55128" y="112005"/>
                      <a:pt x="74906" y="114146"/>
                    </a:cubicBezTo>
                    <a:cubicBezTo>
                      <a:pt x="98029" y="116808"/>
                      <a:pt x="121447" y="115058"/>
                      <a:pt x="143916" y="1089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22"/>
              <p:cNvSpPr/>
              <p:nvPr/>
            </p:nvSpPr>
            <p:spPr>
              <a:xfrm>
                <a:off x="3473782" y="2357347"/>
                <a:ext cx="283737" cy="114871"/>
              </a:xfrm>
              <a:custGeom>
                <a:rect b="b" l="l" r="r" t="t"/>
                <a:pathLst>
                  <a:path extrusionOk="0" h="114871" w="283737">
                    <a:moveTo>
                      <a:pt x="143916" y="108987"/>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2"/>
                      <a:pt x="18811" y="95760"/>
                    </a:cubicBezTo>
                    <a:cubicBezTo>
                      <a:pt x="36018" y="105741"/>
                      <a:pt x="55128" y="112005"/>
                      <a:pt x="74906" y="114146"/>
                    </a:cubicBezTo>
                    <a:cubicBezTo>
                      <a:pt x="98029" y="116808"/>
                      <a:pt x="121447" y="115058"/>
                      <a:pt x="143916" y="10898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7" name="Google Shape;357;p22"/>
              <p:cNvSpPr/>
              <p:nvPr/>
            </p:nvSpPr>
            <p:spPr>
              <a:xfrm>
                <a:off x="3690086" y="2066974"/>
                <a:ext cx="122363" cy="82326"/>
              </a:xfrm>
              <a:custGeom>
                <a:rect b="b" l="l" r="r" t="t"/>
                <a:pathLst>
                  <a:path extrusionOk="0" h="82326" w="122363">
                    <a:moveTo>
                      <a:pt x="122385" y="482"/>
                    </a:moveTo>
                    <a:cubicBezTo>
                      <a:pt x="111749" y="19429"/>
                      <a:pt x="97821" y="36330"/>
                      <a:pt x="81254" y="50393"/>
                    </a:cubicBezTo>
                    <a:cubicBezTo>
                      <a:pt x="66182" y="63369"/>
                      <a:pt x="48559" y="73047"/>
                      <a:pt x="29519" y="78804"/>
                    </a:cubicBezTo>
                    <a:cubicBezTo>
                      <a:pt x="24023" y="80392"/>
                      <a:pt x="15436" y="83610"/>
                      <a:pt x="8910" y="82623"/>
                    </a:cubicBezTo>
                    <a:cubicBezTo>
                      <a:pt x="6456" y="82354"/>
                      <a:pt x="4198" y="81157"/>
                      <a:pt x="2599" y="79276"/>
                    </a:cubicBezTo>
                    <a:cubicBezTo>
                      <a:pt x="1837" y="78248"/>
                      <a:pt x="1283" y="77082"/>
                      <a:pt x="968" y="75842"/>
                    </a:cubicBezTo>
                    <a:cubicBezTo>
                      <a:pt x="-1136" y="68418"/>
                      <a:pt x="882" y="54899"/>
                      <a:pt x="1182" y="49191"/>
                    </a:cubicBezTo>
                    <a:cubicBezTo>
                      <a:pt x="1986" y="32729"/>
                      <a:pt x="4548" y="16400"/>
                      <a:pt x="8824" y="48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8" name="Google Shape;358;p22"/>
              <p:cNvSpPr/>
              <p:nvPr/>
            </p:nvSpPr>
            <p:spPr>
              <a:xfrm>
                <a:off x="3522339" y="2066974"/>
                <a:ext cx="121276" cy="200035"/>
              </a:xfrm>
              <a:custGeom>
                <a:rect b="b" l="l" r="r" t="t"/>
                <a:pathLst>
                  <a:path extrusionOk="0" h="200035" w="121276">
                    <a:moveTo>
                      <a:pt x="121229" y="30909"/>
                    </a:moveTo>
                    <a:cubicBezTo>
                      <a:pt x="120242" y="60736"/>
                      <a:pt x="109723" y="89447"/>
                      <a:pt x="97358" y="116613"/>
                    </a:cubicBezTo>
                    <a:cubicBezTo>
                      <a:pt x="86846" y="139691"/>
                      <a:pt x="74960" y="162119"/>
                      <a:pt x="61766" y="183777"/>
                    </a:cubicBezTo>
                    <a:cubicBezTo>
                      <a:pt x="59179" y="188217"/>
                      <a:pt x="55970" y="192264"/>
                      <a:pt x="52234" y="195793"/>
                    </a:cubicBezTo>
                    <a:cubicBezTo>
                      <a:pt x="49456" y="198545"/>
                      <a:pt x="45788" y="200219"/>
                      <a:pt x="41887" y="200514"/>
                    </a:cubicBezTo>
                    <a:cubicBezTo>
                      <a:pt x="34459" y="200685"/>
                      <a:pt x="27375" y="193733"/>
                      <a:pt x="20721" y="180300"/>
                    </a:cubicBezTo>
                    <a:cubicBezTo>
                      <a:pt x="-360" y="137685"/>
                      <a:pt x="-3752" y="87601"/>
                      <a:pt x="3461" y="41123"/>
                    </a:cubicBezTo>
                    <a:cubicBezTo>
                      <a:pt x="5629" y="27418"/>
                      <a:pt x="8582" y="13849"/>
                      <a:pt x="12306" y="482"/>
                    </a:cubicBezTo>
                    <a:lnTo>
                      <a:pt x="119040" y="482"/>
                    </a:lnTo>
                    <a:cubicBezTo>
                      <a:pt x="120803" y="10523"/>
                      <a:pt x="121537" y="20719"/>
                      <a:pt x="121229" y="3090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9" name="Google Shape;359;p22"/>
              <p:cNvSpPr/>
              <p:nvPr/>
            </p:nvSpPr>
            <p:spPr>
              <a:xfrm>
                <a:off x="3345456" y="2131520"/>
                <a:ext cx="74729" cy="287350"/>
              </a:xfrm>
              <a:custGeom>
                <a:rect b="b" l="l" r="r" t="t"/>
                <a:pathLst>
                  <a:path extrusionOk="0" h="287350" w="74729">
                    <a:moveTo>
                      <a:pt x="71464" y="198196"/>
                    </a:moveTo>
                    <a:cubicBezTo>
                      <a:pt x="66741" y="221586"/>
                      <a:pt x="46218" y="278063"/>
                      <a:pt x="19385" y="286904"/>
                    </a:cubicBezTo>
                    <a:cubicBezTo>
                      <a:pt x="18998" y="287076"/>
                      <a:pt x="18612" y="287161"/>
                      <a:pt x="18225" y="287290"/>
                    </a:cubicBezTo>
                    <a:cubicBezTo>
                      <a:pt x="15178" y="288160"/>
                      <a:pt x="11926" y="287979"/>
                      <a:pt x="8995" y="286775"/>
                    </a:cubicBezTo>
                    <a:cubicBezTo>
                      <a:pt x="5473" y="285178"/>
                      <a:pt x="2393" y="282748"/>
                      <a:pt x="21" y="279694"/>
                    </a:cubicBezTo>
                    <a:lnTo>
                      <a:pt x="21" y="34772"/>
                    </a:lnTo>
                    <a:cubicBezTo>
                      <a:pt x="6377" y="22738"/>
                      <a:pt x="13746" y="11267"/>
                      <a:pt x="22047" y="482"/>
                    </a:cubicBezTo>
                    <a:cubicBezTo>
                      <a:pt x="53174" y="62367"/>
                      <a:pt x="85245" y="130260"/>
                      <a:pt x="71464" y="19819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60" name="Google Shape;360;p22"/>
            <p:cNvGrpSpPr/>
            <p:nvPr/>
          </p:nvGrpSpPr>
          <p:grpSpPr>
            <a:xfrm>
              <a:off x="3345456" y="2074544"/>
              <a:ext cx="434456" cy="465058"/>
              <a:chOff x="3345456" y="2074544"/>
              <a:chExt cx="434456" cy="465058"/>
            </a:xfrm>
          </p:grpSpPr>
          <p:sp>
            <p:nvSpPr>
              <p:cNvPr id="361" name="Google Shape;361;p22"/>
              <p:cNvSpPr/>
              <p:nvPr/>
            </p:nvSpPr>
            <p:spPr>
              <a:xfrm>
                <a:off x="3345456" y="2074544"/>
                <a:ext cx="392764" cy="386442"/>
              </a:xfrm>
              <a:custGeom>
                <a:rect b="b" l="l" r="r" t="t"/>
                <a:pathLst>
                  <a:path extrusionOk="0" h="386442" w="392764">
                    <a:moveTo>
                      <a:pt x="392782" y="5872"/>
                    </a:moveTo>
                    <a:cubicBezTo>
                      <a:pt x="392765" y="6621"/>
                      <a:pt x="392574" y="7355"/>
                      <a:pt x="392224" y="8018"/>
                    </a:cubicBezTo>
                    <a:cubicBezTo>
                      <a:pt x="380417" y="30978"/>
                      <a:pt x="367523" y="53323"/>
                      <a:pt x="353540" y="75053"/>
                    </a:cubicBezTo>
                    <a:cubicBezTo>
                      <a:pt x="335404" y="103411"/>
                      <a:pt x="315560" y="130641"/>
                      <a:pt x="294120" y="156593"/>
                    </a:cubicBezTo>
                    <a:cubicBezTo>
                      <a:pt x="291501" y="159769"/>
                      <a:pt x="288839" y="162945"/>
                      <a:pt x="286177" y="166078"/>
                    </a:cubicBezTo>
                    <a:cubicBezTo>
                      <a:pt x="268059" y="187407"/>
                      <a:pt x="248924" y="207821"/>
                      <a:pt x="228774" y="227319"/>
                    </a:cubicBezTo>
                    <a:cubicBezTo>
                      <a:pt x="227787" y="228306"/>
                      <a:pt x="226799" y="229251"/>
                      <a:pt x="225812" y="230152"/>
                    </a:cubicBezTo>
                    <a:cubicBezTo>
                      <a:pt x="181134" y="273066"/>
                      <a:pt x="132013" y="311104"/>
                      <a:pt x="79278" y="343622"/>
                    </a:cubicBezTo>
                    <a:cubicBezTo>
                      <a:pt x="75156" y="346154"/>
                      <a:pt x="71034" y="348643"/>
                      <a:pt x="66870" y="351089"/>
                    </a:cubicBezTo>
                    <a:cubicBezTo>
                      <a:pt x="45145" y="364007"/>
                      <a:pt x="22862" y="375952"/>
                      <a:pt x="21" y="386924"/>
                    </a:cubicBezTo>
                    <a:lnTo>
                      <a:pt x="21" y="375380"/>
                    </a:lnTo>
                    <a:cubicBezTo>
                      <a:pt x="3370" y="373749"/>
                      <a:pt x="6719" y="372118"/>
                      <a:pt x="10068" y="370402"/>
                    </a:cubicBezTo>
                    <a:cubicBezTo>
                      <a:pt x="13460" y="368728"/>
                      <a:pt x="16894" y="366968"/>
                      <a:pt x="20243" y="365166"/>
                    </a:cubicBezTo>
                    <a:cubicBezTo>
                      <a:pt x="92884" y="327315"/>
                      <a:pt x="159749" y="279294"/>
                      <a:pt x="218813" y="222556"/>
                    </a:cubicBezTo>
                    <a:cubicBezTo>
                      <a:pt x="222291" y="219251"/>
                      <a:pt x="225726" y="215861"/>
                      <a:pt x="229160" y="212513"/>
                    </a:cubicBezTo>
                    <a:cubicBezTo>
                      <a:pt x="246678" y="195089"/>
                      <a:pt x="263436" y="176936"/>
                      <a:pt x="279436" y="158053"/>
                    </a:cubicBezTo>
                    <a:cubicBezTo>
                      <a:pt x="279493" y="157943"/>
                      <a:pt x="279565" y="157842"/>
                      <a:pt x="279651" y="157752"/>
                    </a:cubicBezTo>
                    <a:cubicBezTo>
                      <a:pt x="279951" y="157409"/>
                      <a:pt x="280252" y="157066"/>
                      <a:pt x="280552" y="156679"/>
                    </a:cubicBezTo>
                    <a:cubicBezTo>
                      <a:pt x="304188" y="128698"/>
                      <a:pt x="325919" y="99162"/>
                      <a:pt x="345598" y="68272"/>
                    </a:cubicBezTo>
                    <a:cubicBezTo>
                      <a:pt x="359079" y="47243"/>
                      <a:pt x="371530" y="25528"/>
                      <a:pt x="382993" y="3297"/>
                    </a:cubicBezTo>
                    <a:cubicBezTo>
                      <a:pt x="384301" y="752"/>
                      <a:pt x="387425" y="-252"/>
                      <a:pt x="389971" y="1055"/>
                    </a:cubicBezTo>
                    <a:cubicBezTo>
                      <a:pt x="391766" y="1976"/>
                      <a:pt x="392863" y="3856"/>
                      <a:pt x="392782" y="587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2" name="Google Shape;362;p22"/>
              <p:cNvSpPr/>
              <p:nvPr/>
            </p:nvSpPr>
            <p:spPr>
              <a:xfrm>
                <a:off x="3353907" y="2271809"/>
                <a:ext cx="15438" cy="179769"/>
              </a:xfrm>
              <a:custGeom>
                <a:rect b="b" l="l" r="r" t="t"/>
                <a:pathLst>
                  <a:path extrusionOk="0" h="179769" w="15438">
                    <a:moveTo>
                      <a:pt x="12123" y="175293"/>
                    </a:moveTo>
                    <a:cubicBezTo>
                      <a:pt x="12130" y="175124"/>
                      <a:pt x="12130" y="174955"/>
                      <a:pt x="12120" y="174779"/>
                    </a:cubicBezTo>
                    <a:cubicBezTo>
                      <a:pt x="8986" y="118567"/>
                      <a:pt x="10097" y="62200"/>
                      <a:pt x="15441" y="6155"/>
                    </a:cubicBezTo>
                    <a:cubicBezTo>
                      <a:pt x="15677" y="3318"/>
                      <a:pt x="13606" y="810"/>
                      <a:pt x="10774" y="505"/>
                    </a:cubicBezTo>
                    <a:cubicBezTo>
                      <a:pt x="7922" y="233"/>
                      <a:pt x="5390" y="2323"/>
                      <a:pt x="5118" y="5173"/>
                    </a:cubicBezTo>
                    <a:cubicBezTo>
                      <a:pt x="5118" y="5174"/>
                      <a:pt x="5118" y="5174"/>
                      <a:pt x="5118" y="5174"/>
                    </a:cubicBezTo>
                    <a:cubicBezTo>
                      <a:pt x="-266" y="61740"/>
                      <a:pt x="-1386" y="118630"/>
                      <a:pt x="1766" y="175364"/>
                    </a:cubicBezTo>
                    <a:cubicBezTo>
                      <a:pt x="1929" y="178222"/>
                      <a:pt x="4380" y="180406"/>
                      <a:pt x="7239" y="180243"/>
                    </a:cubicBezTo>
                    <a:cubicBezTo>
                      <a:pt x="9897" y="180091"/>
                      <a:pt x="12008" y="177951"/>
                      <a:pt x="12123" y="1752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22"/>
              <p:cNvSpPr/>
              <p:nvPr/>
            </p:nvSpPr>
            <p:spPr>
              <a:xfrm>
                <a:off x="3409979" y="2415711"/>
                <a:ext cx="183864" cy="24819"/>
              </a:xfrm>
              <a:custGeom>
                <a:rect b="b" l="l" r="r" t="t"/>
                <a:pathLst>
                  <a:path extrusionOk="0" h="24819" w="183864">
                    <a:moveTo>
                      <a:pt x="183881" y="18365"/>
                    </a:moveTo>
                    <a:cubicBezTo>
                      <a:pt x="183890" y="18146"/>
                      <a:pt x="183885" y="17928"/>
                      <a:pt x="183868" y="17710"/>
                    </a:cubicBezTo>
                    <a:cubicBezTo>
                      <a:pt x="183628" y="14858"/>
                      <a:pt x="181121" y="12740"/>
                      <a:pt x="178268" y="12980"/>
                    </a:cubicBezTo>
                    <a:cubicBezTo>
                      <a:pt x="178268" y="12980"/>
                      <a:pt x="178267" y="12980"/>
                      <a:pt x="178267" y="12980"/>
                    </a:cubicBezTo>
                    <a:cubicBezTo>
                      <a:pt x="120677" y="17826"/>
                      <a:pt x="62684" y="13655"/>
                      <a:pt x="6383" y="617"/>
                    </a:cubicBezTo>
                    <a:cubicBezTo>
                      <a:pt x="3593" y="-31"/>
                      <a:pt x="806" y="1704"/>
                      <a:pt x="157" y="4493"/>
                    </a:cubicBezTo>
                    <a:cubicBezTo>
                      <a:pt x="-491" y="7281"/>
                      <a:pt x="1244" y="10067"/>
                      <a:pt x="4034" y="10716"/>
                    </a:cubicBezTo>
                    <a:cubicBezTo>
                      <a:pt x="4038" y="10716"/>
                      <a:pt x="4042" y="10717"/>
                      <a:pt x="4046" y="10718"/>
                    </a:cubicBezTo>
                    <a:cubicBezTo>
                      <a:pt x="61398" y="23996"/>
                      <a:pt x="120473" y="28244"/>
                      <a:pt x="179136" y="23308"/>
                    </a:cubicBezTo>
                    <a:cubicBezTo>
                      <a:pt x="181737" y="23088"/>
                      <a:pt x="183768" y="20971"/>
                      <a:pt x="183881" y="1836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22"/>
              <p:cNvSpPr/>
              <p:nvPr/>
            </p:nvSpPr>
            <p:spPr>
              <a:xfrm>
                <a:off x="3345456" y="2507036"/>
                <a:ext cx="103850" cy="32566"/>
              </a:xfrm>
              <a:custGeom>
                <a:rect b="b" l="l" r="r" t="t"/>
                <a:pathLst>
                  <a:path extrusionOk="0" h="32566" w="103850">
                    <a:moveTo>
                      <a:pt x="103836" y="28506"/>
                    </a:moveTo>
                    <a:lnTo>
                      <a:pt x="103707" y="29150"/>
                    </a:lnTo>
                    <a:cubicBezTo>
                      <a:pt x="103025" y="31674"/>
                      <a:pt x="100595" y="33318"/>
                      <a:pt x="97997" y="33012"/>
                    </a:cubicBezTo>
                    <a:cubicBezTo>
                      <a:pt x="64760" y="28728"/>
                      <a:pt x="31972" y="21489"/>
                      <a:pt x="21" y="11382"/>
                    </a:cubicBezTo>
                    <a:lnTo>
                      <a:pt x="21" y="482"/>
                    </a:lnTo>
                    <a:cubicBezTo>
                      <a:pt x="32371" y="10922"/>
                      <a:pt x="65613" y="18364"/>
                      <a:pt x="99328" y="22712"/>
                    </a:cubicBezTo>
                    <a:cubicBezTo>
                      <a:pt x="102161" y="23089"/>
                      <a:pt x="104168" y="25668"/>
                      <a:pt x="103836" y="285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5" name="Google Shape;365;p22"/>
              <p:cNvSpPr/>
              <p:nvPr/>
            </p:nvSpPr>
            <p:spPr>
              <a:xfrm>
                <a:off x="3564010" y="2112050"/>
                <a:ext cx="10602" cy="192490"/>
              </a:xfrm>
              <a:custGeom>
                <a:rect b="b" l="l" r="r" t="t"/>
                <a:pathLst>
                  <a:path extrusionOk="0" h="192490" w="10602">
                    <a:moveTo>
                      <a:pt x="10618" y="188012"/>
                    </a:moveTo>
                    <a:cubicBezTo>
                      <a:pt x="10621" y="187931"/>
                      <a:pt x="10624" y="187857"/>
                      <a:pt x="10624" y="187783"/>
                    </a:cubicBezTo>
                    <a:lnTo>
                      <a:pt x="10393" y="5653"/>
                    </a:lnTo>
                    <a:cubicBezTo>
                      <a:pt x="10388" y="2793"/>
                      <a:pt x="8064" y="478"/>
                      <a:pt x="5202" y="482"/>
                    </a:cubicBezTo>
                    <a:cubicBezTo>
                      <a:pt x="2356" y="526"/>
                      <a:pt x="60" y="2825"/>
                      <a:pt x="21" y="5670"/>
                    </a:cubicBezTo>
                    <a:lnTo>
                      <a:pt x="252" y="187799"/>
                    </a:lnTo>
                    <a:cubicBezTo>
                      <a:pt x="258" y="190662"/>
                      <a:pt x="2584" y="192978"/>
                      <a:pt x="5448" y="192972"/>
                    </a:cubicBezTo>
                    <a:cubicBezTo>
                      <a:pt x="8221" y="192966"/>
                      <a:pt x="10499" y="190781"/>
                      <a:pt x="10618" y="1880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22"/>
              <p:cNvSpPr/>
              <p:nvPr/>
            </p:nvSpPr>
            <p:spPr>
              <a:xfrm>
                <a:off x="3624214" y="2227670"/>
                <a:ext cx="155698" cy="16653"/>
              </a:xfrm>
              <a:custGeom>
                <a:rect b="b" l="l" r="r" t="t"/>
                <a:pathLst>
                  <a:path extrusionOk="0" h="16653" w="155698">
                    <a:moveTo>
                      <a:pt x="155716" y="5886"/>
                    </a:moveTo>
                    <a:cubicBezTo>
                      <a:pt x="155835" y="3023"/>
                      <a:pt x="153610" y="606"/>
                      <a:pt x="150746" y="486"/>
                    </a:cubicBezTo>
                    <a:cubicBezTo>
                      <a:pt x="150401" y="472"/>
                      <a:pt x="150055" y="492"/>
                      <a:pt x="149714" y="546"/>
                    </a:cubicBezTo>
                    <a:cubicBezTo>
                      <a:pt x="102125" y="8207"/>
                      <a:pt x="53664" y="8798"/>
                      <a:pt x="5902" y="2297"/>
                    </a:cubicBezTo>
                    <a:cubicBezTo>
                      <a:pt x="3063" y="1915"/>
                      <a:pt x="452" y="3905"/>
                      <a:pt x="69" y="6743"/>
                    </a:cubicBezTo>
                    <a:cubicBezTo>
                      <a:pt x="-314" y="9576"/>
                      <a:pt x="1671" y="12184"/>
                      <a:pt x="4504" y="12572"/>
                    </a:cubicBezTo>
                    <a:cubicBezTo>
                      <a:pt x="53277" y="19206"/>
                      <a:pt x="102762" y="18603"/>
                      <a:pt x="151358" y="10785"/>
                    </a:cubicBezTo>
                    <a:cubicBezTo>
                      <a:pt x="153788" y="10390"/>
                      <a:pt x="155607" y="8345"/>
                      <a:pt x="155716" y="58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67" name="Shape 367"/>
        <p:cNvGrpSpPr/>
        <p:nvPr/>
      </p:nvGrpSpPr>
      <p:grpSpPr>
        <a:xfrm>
          <a:off x="0" y="0"/>
          <a:ext cx="0" cy="0"/>
          <a:chOff x="0" y="0"/>
          <a:chExt cx="0" cy="0"/>
        </a:xfrm>
      </p:grpSpPr>
      <p:grpSp>
        <p:nvGrpSpPr>
          <p:cNvPr id="368" name="Google Shape;368;p23"/>
          <p:cNvGrpSpPr/>
          <p:nvPr/>
        </p:nvGrpSpPr>
        <p:grpSpPr>
          <a:xfrm>
            <a:off x="142" y="0"/>
            <a:ext cx="9143868" cy="5143503"/>
            <a:chOff x="142" y="0"/>
            <a:chExt cx="9143868" cy="5143503"/>
          </a:xfrm>
        </p:grpSpPr>
        <p:sp>
          <p:nvSpPr>
            <p:cNvPr id="369" name="Google Shape;369;p23"/>
            <p:cNvSpPr/>
            <p:nvPr/>
          </p:nvSpPr>
          <p:spPr>
            <a:xfrm>
              <a:off x="6670900" y="4430108"/>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23"/>
            <p:cNvSpPr/>
            <p:nvPr/>
          </p:nvSpPr>
          <p:spPr>
            <a:xfrm flipH="1" rot="5400000">
              <a:off x="-391291" y="391434"/>
              <a:ext cx="1559675" cy="776808"/>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1" name="Google Shape;371;p23"/>
          <p:cNvGrpSpPr/>
          <p:nvPr/>
        </p:nvGrpSpPr>
        <p:grpSpPr>
          <a:xfrm>
            <a:off x="264218" y="221524"/>
            <a:ext cx="8583663" cy="4719854"/>
            <a:chOff x="264218" y="221524"/>
            <a:chExt cx="8583663" cy="4719854"/>
          </a:xfrm>
        </p:grpSpPr>
        <p:grpSp>
          <p:nvGrpSpPr>
            <p:cNvPr id="372" name="Google Shape;372;p23"/>
            <p:cNvGrpSpPr/>
            <p:nvPr/>
          </p:nvGrpSpPr>
          <p:grpSpPr>
            <a:xfrm rot="-1020427">
              <a:off x="309223" y="4127880"/>
              <a:ext cx="265395" cy="347414"/>
              <a:chOff x="7973097" y="2470371"/>
              <a:chExt cx="265386" cy="347403"/>
            </a:xfrm>
          </p:grpSpPr>
          <p:sp>
            <p:nvSpPr>
              <p:cNvPr id="373" name="Google Shape;373;p23"/>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4" name="Google Shape;374;p23"/>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75" name="Google Shape;375;p23"/>
            <p:cNvSpPr/>
            <p:nvPr/>
          </p:nvSpPr>
          <p:spPr>
            <a:xfrm rot="10800000">
              <a:off x="8684814" y="298776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23"/>
            <p:cNvSpPr/>
            <p:nvPr/>
          </p:nvSpPr>
          <p:spPr>
            <a:xfrm rot="10800000">
              <a:off x="4691234" y="4741989"/>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7" name="Google Shape;377;p23"/>
            <p:cNvGrpSpPr/>
            <p:nvPr/>
          </p:nvGrpSpPr>
          <p:grpSpPr>
            <a:xfrm flipH="1" rot="4843111">
              <a:off x="7375297" y="206792"/>
              <a:ext cx="265411" cy="347435"/>
              <a:chOff x="7973097" y="2470371"/>
              <a:chExt cx="265386" cy="347403"/>
            </a:xfrm>
          </p:grpSpPr>
          <p:sp>
            <p:nvSpPr>
              <p:cNvPr id="378" name="Google Shape;378;p23"/>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23"/>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80" name="Shape 380"/>
        <p:cNvGrpSpPr/>
        <p:nvPr/>
      </p:nvGrpSpPr>
      <p:grpSpPr>
        <a:xfrm>
          <a:off x="0" y="0"/>
          <a:ext cx="0" cy="0"/>
          <a:chOff x="0" y="0"/>
          <a:chExt cx="0" cy="0"/>
        </a:xfrm>
      </p:grpSpPr>
      <p:grpSp>
        <p:nvGrpSpPr>
          <p:cNvPr id="381" name="Google Shape;381;p24"/>
          <p:cNvGrpSpPr/>
          <p:nvPr/>
        </p:nvGrpSpPr>
        <p:grpSpPr>
          <a:xfrm>
            <a:off x="-10" y="-8"/>
            <a:ext cx="9144189" cy="5143519"/>
            <a:chOff x="-10" y="-8"/>
            <a:chExt cx="9144189" cy="5143519"/>
          </a:xfrm>
        </p:grpSpPr>
        <p:sp>
          <p:nvSpPr>
            <p:cNvPr id="382" name="Google Shape;382;p24"/>
            <p:cNvSpPr/>
            <p:nvPr/>
          </p:nvSpPr>
          <p:spPr>
            <a:xfrm rot="-5400000">
              <a:off x="7550926" y="879850"/>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24"/>
            <p:cNvSpPr/>
            <p:nvPr/>
          </p:nvSpPr>
          <p:spPr>
            <a:xfrm flipH="1">
              <a:off x="-10" y="4259694"/>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4" name="Google Shape;384;p24"/>
          <p:cNvGrpSpPr/>
          <p:nvPr/>
        </p:nvGrpSpPr>
        <p:grpSpPr>
          <a:xfrm>
            <a:off x="149906" y="129664"/>
            <a:ext cx="8805003" cy="4840288"/>
            <a:chOff x="149906" y="129664"/>
            <a:chExt cx="8805003" cy="4840288"/>
          </a:xfrm>
        </p:grpSpPr>
        <p:grpSp>
          <p:nvGrpSpPr>
            <p:cNvPr id="385" name="Google Shape;385;p24"/>
            <p:cNvGrpSpPr/>
            <p:nvPr/>
          </p:nvGrpSpPr>
          <p:grpSpPr>
            <a:xfrm flipH="1" rot="1020427">
              <a:off x="3603532" y="160880"/>
              <a:ext cx="265395" cy="347414"/>
              <a:chOff x="7973097" y="2470371"/>
              <a:chExt cx="265386" cy="347403"/>
            </a:xfrm>
          </p:grpSpPr>
          <p:sp>
            <p:nvSpPr>
              <p:cNvPr id="386" name="Google Shape;386;p24"/>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24"/>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88" name="Google Shape;388;p24"/>
            <p:cNvSpPr/>
            <p:nvPr/>
          </p:nvSpPr>
          <p:spPr>
            <a:xfrm flipH="1" rot="10800000">
              <a:off x="149906" y="214821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9" name="Google Shape;389;p24"/>
            <p:cNvSpPr/>
            <p:nvPr/>
          </p:nvSpPr>
          <p:spPr>
            <a:xfrm flipH="1" rot="10800000">
              <a:off x="3600561" y="4770564"/>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0" name="Google Shape;390;p24"/>
            <p:cNvGrpSpPr/>
            <p:nvPr/>
          </p:nvGrpSpPr>
          <p:grpSpPr>
            <a:xfrm rot="-7099372">
              <a:off x="8606309" y="3621077"/>
              <a:ext cx="265420" cy="347447"/>
              <a:chOff x="7973097" y="2470371"/>
              <a:chExt cx="265386" cy="347403"/>
            </a:xfrm>
          </p:grpSpPr>
          <p:sp>
            <p:nvSpPr>
              <p:cNvPr id="391" name="Google Shape;391;p24"/>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24"/>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96" name="Shape 396"/>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97" name="Shape 397"/>
        <p:cNvGrpSpPr/>
        <p:nvPr/>
      </p:nvGrpSpPr>
      <p:grpSpPr>
        <a:xfrm>
          <a:off x="0" y="0"/>
          <a:ext cx="0" cy="0"/>
          <a:chOff x="0" y="0"/>
          <a:chExt cx="0" cy="0"/>
        </a:xfrm>
      </p:grpSpPr>
      <p:sp>
        <p:nvSpPr>
          <p:cNvPr id="398" name="Google Shape;398;p2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5" name="Shape 55"/>
        <p:cNvGrpSpPr/>
        <p:nvPr/>
      </p:nvGrpSpPr>
      <p:grpSpPr>
        <a:xfrm>
          <a:off x="0" y="0"/>
          <a:ext cx="0" cy="0"/>
          <a:chOff x="0" y="0"/>
          <a:chExt cx="0" cy="0"/>
        </a:xfrm>
      </p:grpSpPr>
      <p:grpSp>
        <p:nvGrpSpPr>
          <p:cNvPr id="56" name="Google Shape;56;p4"/>
          <p:cNvGrpSpPr/>
          <p:nvPr/>
        </p:nvGrpSpPr>
        <p:grpSpPr>
          <a:xfrm>
            <a:off x="142" y="0"/>
            <a:ext cx="9143868" cy="5143503"/>
            <a:chOff x="142" y="0"/>
            <a:chExt cx="9143868" cy="5143503"/>
          </a:xfrm>
        </p:grpSpPr>
        <p:sp>
          <p:nvSpPr>
            <p:cNvPr id="57" name="Google Shape;57;p4"/>
            <p:cNvSpPr/>
            <p:nvPr/>
          </p:nvSpPr>
          <p:spPr>
            <a:xfrm>
              <a:off x="6670900" y="4430108"/>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 name="Google Shape;58;p4"/>
            <p:cNvSpPr/>
            <p:nvPr/>
          </p:nvSpPr>
          <p:spPr>
            <a:xfrm flipH="1" rot="5400000">
              <a:off x="-391291" y="391434"/>
              <a:ext cx="1559675" cy="776808"/>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 name="Google Shape;59;p4"/>
          <p:cNvGrpSpPr/>
          <p:nvPr/>
        </p:nvGrpSpPr>
        <p:grpSpPr>
          <a:xfrm>
            <a:off x="264218" y="221524"/>
            <a:ext cx="8583663" cy="4719854"/>
            <a:chOff x="264218" y="221524"/>
            <a:chExt cx="8583663" cy="4719854"/>
          </a:xfrm>
        </p:grpSpPr>
        <p:grpSp>
          <p:nvGrpSpPr>
            <p:cNvPr id="60" name="Google Shape;60;p4"/>
            <p:cNvGrpSpPr/>
            <p:nvPr/>
          </p:nvGrpSpPr>
          <p:grpSpPr>
            <a:xfrm rot="-1020427">
              <a:off x="309223" y="4127880"/>
              <a:ext cx="265395" cy="347414"/>
              <a:chOff x="7973097" y="2470371"/>
              <a:chExt cx="265386" cy="347403"/>
            </a:xfrm>
          </p:grpSpPr>
          <p:sp>
            <p:nvSpPr>
              <p:cNvPr id="61" name="Google Shape;61;p4"/>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4"/>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3" name="Google Shape;63;p4"/>
            <p:cNvSpPr/>
            <p:nvPr/>
          </p:nvSpPr>
          <p:spPr>
            <a:xfrm rot="10800000">
              <a:off x="8684814" y="298776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4"/>
            <p:cNvSpPr/>
            <p:nvPr/>
          </p:nvSpPr>
          <p:spPr>
            <a:xfrm rot="10800000">
              <a:off x="4691234" y="4741989"/>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5" name="Google Shape;65;p4"/>
            <p:cNvGrpSpPr/>
            <p:nvPr/>
          </p:nvGrpSpPr>
          <p:grpSpPr>
            <a:xfrm flipH="1" rot="4843111">
              <a:off x="7375297" y="206792"/>
              <a:ext cx="265411" cy="347435"/>
              <a:chOff x="7973097" y="2470371"/>
              <a:chExt cx="265386" cy="347403"/>
            </a:xfrm>
          </p:grpSpPr>
          <p:sp>
            <p:nvSpPr>
              <p:cNvPr id="66" name="Google Shape;66;p4"/>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4"/>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68" name="Google Shape;6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69" name="Google Shape;69;p4"/>
          <p:cNvSpPr txBox="1"/>
          <p:nvPr>
            <p:ph idx="1" type="body"/>
          </p:nvPr>
        </p:nvSpPr>
        <p:spPr>
          <a:xfrm>
            <a:off x="720000" y="1139551"/>
            <a:ext cx="7704000" cy="786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5"/>
              </a:buClr>
              <a:buSzPts val="1400"/>
              <a:buFont typeface="Nunito Light"/>
              <a:buChar char="●"/>
              <a:defRPr/>
            </a:lvl1pPr>
            <a:lvl2pPr indent="-317500" lvl="1" marL="914400" rtl="0">
              <a:lnSpc>
                <a:spcPct val="100000"/>
              </a:lnSpc>
              <a:spcBef>
                <a:spcPts val="100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0" name="Shape 70"/>
        <p:cNvGrpSpPr/>
        <p:nvPr/>
      </p:nvGrpSpPr>
      <p:grpSpPr>
        <a:xfrm>
          <a:off x="0" y="0"/>
          <a:ext cx="0" cy="0"/>
          <a:chOff x="0" y="0"/>
          <a:chExt cx="0" cy="0"/>
        </a:xfrm>
      </p:grpSpPr>
      <p:grpSp>
        <p:nvGrpSpPr>
          <p:cNvPr id="71" name="Google Shape;71;p5"/>
          <p:cNvGrpSpPr/>
          <p:nvPr/>
        </p:nvGrpSpPr>
        <p:grpSpPr>
          <a:xfrm>
            <a:off x="8" y="0"/>
            <a:ext cx="9145160" cy="5143510"/>
            <a:chOff x="8" y="0"/>
            <a:chExt cx="9145160" cy="5143510"/>
          </a:xfrm>
        </p:grpSpPr>
        <p:sp>
          <p:nvSpPr>
            <p:cNvPr id="72" name="Google Shape;72;p5"/>
            <p:cNvSpPr/>
            <p:nvPr/>
          </p:nvSpPr>
          <p:spPr>
            <a:xfrm rot="-5400000">
              <a:off x="7923422" y="337929"/>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5"/>
            <p:cNvSpPr/>
            <p:nvPr/>
          </p:nvSpPr>
          <p:spPr>
            <a:xfrm rot="5400000">
              <a:off x="-879850" y="3550258"/>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 name="Google Shape;74;p5"/>
          <p:cNvGrpSpPr/>
          <p:nvPr/>
        </p:nvGrpSpPr>
        <p:grpSpPr>
          <a:xfrm>
            <a:off x="178989" y="170186"/>
            <a:ext cx="8549159" cy="4771191"/>
            <a:chOff x="178989" y="170186"/>
            <a:chExt cx="8549159" cy="4771191"/>
          </a:xfrm>
        </p:grpSpPr>
        <p:grpSp>
          <p:nvGrpSpPr>
            <p:cNvPr id="75" name="Google Shape;75;p5"/>
            <p:cNvGrpSpPr/>
            <p:nvPr/>
          </p:nvGrpSpPr>
          <p:grpSpPr>
            <a:xfrm rot="9779573">
              <a:off x="223993" y="1288769"/>
              <a:ext cx="265395" cy="347414"/>
              <a:chOff x="7973097" y="2470371"/>
              <a:chExt cx="265386" cy="347403"/>
            </a:xfrm>
          </p:grpSpPr>
          <p:sp>
            <p:nvSpPr>
              <p:cNvPr id="76" name="Google Shape;76;p5"/>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5"/>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8" name="Google Shape;78;p5"/>
            <p:cNvSpPr/>
            <p:nvPr/>
          </p:nvSpPr>
          <p:spPr>
            <a:xfrm>
              <a:off x="8565080" y="4179665"/>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5"/>
            <p:cNvSpPr/>
            <p:nvPr/>
          </p:nvSpPr>
          <p:spPr>
            <a:xfrm>
              <a:off x="6014985" y="170186"/>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0" name="Google Shape;80;p5"/>
            <p:cNvGrpSpPr/>
            <p:nvPr/>
          </p:nvGrpSpPr>
          <p:grpSpPr>
            <a:xfrm flipH="1" rot="-10203384">
              <a:off x="3381146" y="4573625"/>
              <a:ext cx="265419" cy="347446"/>
              <a:chOff x="7973097" y="2470371"/>
              <a:chExt cx="265386" cy="347403"/>
            </a:xfrm>
          </p:grpSpPr>
          <p:sp>
            <p:nvSpPr>
              <p:cNvPr id="81" name="Google Shape;81;p5"/>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5"/>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83" name="Google Shape;8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84" name="Google Shape;84;p5"/>
          <p:cNvSpPr txBox="1"/>
          <p:nvPr>
            <p:ph idx="1" type="subTitle"/>
          </p:nvPr>
        </p:nvSpPr>
        <p:spPr>
          <a:xfrm>
            <a:off x="2056880" y="3334375"/>
            <a:ext cx="5526600" cy="865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5" name="Google Shape;85;p5"/>
          <p:cNvSpPr txBox="1"/>
          <p:nvPr>
            <p:ph idx="2" type="subTitle"/>
          </p:nvPr>
        </p:nvSpPr>
        <p:spPr>
          <a:xfrm>
            <a:off x="2056885" y="1822606"/>
            <a:ext cx="5526600" cy="865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6" name="Google Shape;86;p5"/>
          <p:cNvSpPr txBox="1"/>
          <p:nvPr>
            <p:ph idx="3" type="subTitle"/>
          </p:nvPr>
        </p:nvSpPr>
        <p:spPr>
          <a:xfrm>
            <a:off x="2056885" y="1490850"/>
            <a:ext cx="5526600" cy="355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
        <p:nvSpPr>
          <p:cNvPr id="87" name="Google Shape;87;p5"/>
          <p:cNvSpPr txBox="1"/>
          <p:nvPr>
            <p:ph idx="4" type="subTitle"/>
          </p:nvPr>
        </p:nvSpPr>
        <p:spPr>
          <a:xfrm>
            <a:off x="2056883" y="3002619"/>
            <a:ext cx="5526600" cy="355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M Sans"/>
              <a:buNone/>
              <a:defRPr sz="2000">
                <a:solidFill>
                  <a:schemeClr val="dk1"/>
                </a:solidFill>
                <a:latin typeface="Rowdies"/>
                <a:ea typeface="Rowdies"/>
                <a:cs typeface="Rowdies"/>
                <a:sym typeface="Rowdies"/>
              </a:defRPr>
            </a:lvl1pPr>
            <a:lvl2pPr lvl="1" rtl="0" algn="ctr">
              <a:lnSpc>
                <a:spcPct val="100000"/>
              </a:lnSpc>
              <a:spcBef>
                <a:spcPts val="0"/>
              </a:spcBef>
              <a:spcAft>
                <a:spcPts val="0"/>
              </a:spcAft>
              <a:buSzPts val="2400"/>
              <a:buFont typeface="DM Sans"/>
              <a:buNone/>
              <a:defRPr b="1" sz="2400">
                <a:latin typeface="DM Sans"/>
                <a:ea typeface="DM Sans"/>
                <a:cs typeface="DM Sans"/>
                <a:sym typeface="DM Sans"/>
              </a:defRPr>
            </a:lvl2pPr>
            <a:lvl3pPr lvl="2" rtl="0" algn="ctr">
              <a:lnSpc>
                <a:spcPct val="100000"/>
              </a:lnSpc>
              <a:spcBef>
                <a:spcPts val="0"/>
              </a:spcBef>
              <a:spcAft>
                <a:spcPts val="0"/>
              </a:spcAft>
              <a:buSzPts val="2400"/>
              <a:buFont typeface="DM Sans"/>
              <a:buNone/>
              <a:defRPr b="1" sz="2400">
                <a:latin typeface="DM Sans"/>
                <a:ea typeface="DM Sans"/>
                <a:cs typeface="DM Sans"/>
                <a:sym typeface="DM Sans"/>
              </a:defRPr>
            </a:lvl3pPr>
            <a:lvl4pPr lvl="3" rtl="0" algn="ctr">
              <a:lnSpc>
                <a:spcPct val="100000"/>
              </a:lnSpc>
              <a:spcBef>
                <a:spcPts val="0"/>
              </a:spcBef>
              <a:spcAft>
                <a:spcPts val="0"/>
              </a:spcAft>
              <a:buSzPts val="2400"/>
              <a:buFont typeface="DM Sans"/>
              <a:buNone/>
              <a:defRPr b="1" sz="2400">
                <a:latin typeface="DM Sans"/>
                <a:ea typeface="DM Sans"/>
                <a:cs typeface="DM Sans"/>
                <a:sym typeface="DM Sans"/>
              </a:defRPr>
            </a:lvl4pPr>
            <a:lvl5pPr lvl="4" rtl="0" algn="ctr">
              <a:lnSpc>
                <a:spcPct val="100000"/>
              </a:lnSpc>
              <a:spcBef>
                <a:spcPts val="0"/>
              </a:spcBef>
              <a:spcAft>
                <a:spcPts val="0"/>
              </a:spcAft>
              <a:buSzPts val="2400"/>
              <a:buFont typeface="DM Sans"/>
              <a:buNone/>
              <a:defRPr b="1" sz="2400">
                <a:latin typeface="DM Sans"/>
                <a:ea typeface="DM Sans"/>
                <a:cs typeface="DM Sans"/>
                <a:sym typeface="DM Sans"/>
              </a:defRPr>
            </a:lvl5pPr>
            <a:lvl6pPr lvl="5" rtl="0" algn="ctr">
              <a:lnSpc>
                <a:spcPct val="100000"/>
              </a:lnSpc>
              <a:spcBef>
                <a:spcPts val="0"/>
              </a:spcBef>
              <a:spcAft>
                <a:spcPts val="0"/>
              </a:spcAft>
              <a:buSzPts val="2400"/>
              <a:buFont typeface="DM Sans"/>
              <a:buNone/>
              <a:defRPr b="1" sz="2400">
                <a:latin typeface="DM Sans"/>
                <a:ea typeface="DM Sans"/>
                <a:cs typeface="DM Sans"/>
                <a:sym typeface="DM Sans"/>
              </a:defRPr>
            </a:lvl6pPr>
            <a:lvl7pPr lvl="6" rtl="0" algn="ctr">
              <a:lnSpc>
                <a:spcPct val="100000"/>
              </a:lnSpc>
              <a:spcBef>
                <a:spcPts val="0"/>
              </a:spcBef>
              <a:spcAft>
                <a:spcPts val="0"/>
              </a:spcAft>
              <a:buSzPts val="2400"/>
              <a:buFont typeface="DM Sans"/>
              <a:buNone/>
              <a:defRPr b="1" sz="2400">
                <a:latin typeface="DM Sans"/>
                <a:ea typeface="DM Sans"/>
                <a:cs typeface="DM Sans"/>
                <a:sym typeface="DM Sans"/>
              </a:defRPr>
            </a:lvl7pPr>
            <a:lvl8pPr lvl="7" rtl="0" algn="ctr">
              <a:lnSpc>
                <a:spcPct val="100000"/>
              </a:lnSpc>
              <a:spcBef>
                <a:spcPts val="0"/>
              </a:spcBef>
              <a:spcAft>
                <a:spcPts val="0"/>
              </a:spcAft>
              <a:buSzPts val="2400"/>
              <a:buFont typeface="DM Sans"/>
              <a:buNone/>
              <a:defRPr b="1" sz="2400">
                <a:latin typeface="DM Sans"/>
                <a:ea typeface="DM Sans"/>
                <a:cs typeface="DM Sans"/>
                <a:sym typeface="DM Sans"/>
              </a:defRPr>
            </a:lvl8pPr>
            <a:lvl9pPr lvl="8" rtl="0" algn="ctr">
              <a:lnSpc>
                <a:spcPct val="100000"/>
              </a:lnSpc>
              <a:spcBef>
                <a:spcPts val="0"/>
              </a:spcBef>
              <a:spcAft>
                <a:spcPts val="0"/>
              </a:spcAft>
              <a:buSzPts val="2400"/>
              <a:buFont typeface="DM Sans"/>
              <a:buNone/>
              <a:defRPr b="1" sz="2400">
                <a:latin typeface="DM Sans"/>
                <a:ea typeface="DM Sans"/>
                <a:cs typeface="DM Sans"/>
                <a:sym typeface="DM Sans"/>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8" name="Shape 88"/>
        <p:cNvGrpSpPr/>
        <p:nvPr/>
      </p:nvGrpSpPr>
      <p:grpSpPr>
        <a:xfrm>
          <a:off x="0" y="0"/>
          <a:ext cx="0" cy="0"/>
          <a:chOff x="0" y="0"/>
          <a:chExt cx="0" cy="0"/>
        </a:xfrm>
      </p:grpSpPr>
      <p:grpSp>
        <p:nvGrpSpPr>
          <p:cNvPr id="89" name="Google Shape;89;p6"/>
          <p:cNvGrpSpPr/>
          <p:nvPr/>
        </p:nvGrpSpPr>
        <p:grpSpPr>
          <a:xfrm>
            <a:off x="8" y="0"/>
            <a:ext cx="9145160" cy="5143510"/>
            <a:chOff x="8" y="0"/>
            <a:chExt cx="9145160" cy="5143510"/>
          </a:xfrm>
        </p:grpSpPr>
        <p:sp>
          <p:nvSpPr>
            <p:cNvPr id="90" name="Google Shape;90;p6"/>
            <p:cNvSpPr/>
            <p:nvPr/>
          </p:nvSpPr>
          <p:spPr>
            <a:xfrm rot="-5400000">
              <a:off x="7923422" y="337929"/>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6"/>
            <p:cNvSpPr/>
            <p:nvPr/>
          </p:nvSpPr>
          <p:spPr>
            <a:xfrm rot="5400000">
              <a:off x="-879850" y="3550258"/>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2" name="Google Shape;92;p6"/>
          <p:cNvGrpSpPr/>
          <p:nvPr/>
        </p:nvGrpSpPr>
        <p:grpSpPr>
          <a:xfrm>
            <a:off x="178989" y="170186"/>
            <a:ext cx="8549159" cy="4771191"/>
            <a:chOff x="178989" y="170186"/>
            <a:chExt cx="8549159" cy="4771191"/>
          </a:xfrm>
        </p:grpSpPr>
        <p:grpSp>
          <p:nvGrpSpPr>
            <p:cNvPr id="93" name="Google Shape;93;p6"/>
            <p:cNvGrpSpPr/>
            <p:nvPr/>
          </p:nvGrpSpPr>
          <p:grpSpPr>
            <a:xfrm rot="9779573">
              <a:off x="223993" y="1288769"/>
              <a:ext cx="265395" cy="347414"/>
              <a:chOff x="7973097" y="2470371"/>
              <a:chExt cx="265386" cy="347403"/>
            </a:xfrm>
          </p:grpSpPr>
          <p:sp>
            <p:nvSpPr>
              <p:cNvPr id="94" name="Google Shape;94;p6"/>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 name="Google Shape;95;p6"/>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6" name="Google Shape;96;p6"/>
            <p:cNvSpPr/>
            <p:nvPr/>
          </p:nvSpPr>
          <p:spPr>
            <a:xfrm>
              <a:off x="8565080" y="4179665"/>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 name="Google Shape;97;p6"/>
            <p:cNvSpPr/>
            <p:nvPr/>
          </p:nvSpPr>
          <p:spPr>
            <a:xfrm>
              <a:off x="6014985" y="170186"/>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8" name="Google Shape;98;p6"/>
            <p:cNvGrpSpPr/>
            <p:nvPr/>
          </p:nvGrpSpPr>
          <p:grpSpPr>
            <a:xfrm flipH="1" rot="-10203384">
              <a:off x="3381146" y="4573625"/>
              <a:ext cx="265419" cy="347446"/>
              <a:chOff x="7973097" y="2470371"/>
              <a:chExt cx="265386" cy="347403"/>
            </a:xfrm>
          </p:grpSpPr>
          <p:sp>
            <p:nvSpPr>
              <p:cNvPr id="99" name="Google Shape;99;p6"/>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6"/>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1" name="Google Shape;101;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2" name="Shape 102"/>
        <p:cNvGrpSpPr/>
        <p:nvPr/>
      </p:nvGrpSpPr>
      <p:grpSpPr>
        <a:xfrm>
          <a:off x="0" y="0"/>
          <a:ext cx="0" cy="0"/>
          <a:chOff x="0" y="0"/>
          <a:chExt cx="0" cy="0"/>
        </a:xfrm>
      </p:grpSpPr>
      <p:grpSp>
        <p:nvGrpSpPr>
          <p:cNvPr id="103" name="Google Shape;103;p7"/>
          <p:cNvGrpSpPr/>
          <p:nvPr/>
        </p:nvGrpSpPr>
        <p:grpSpPr>
          <a:xfrm>
            <a:off x="-10" y="-8"/>
            <a:ext cx="9144189" cy="5143519"/>
            <a:chOff x="-10" y="-8"/>
            <a:chExt cx="9144189" cy="5143519"/>
          </a:xfrm>
        </p:grpSpPr>
        <p:sp>
          <p:nvSpPr>
            <p:cNvPr id="104" name="Google Shape;104;p7"/>
            <p:cNvSpPr/>
            <p:nvPr/>
          </p:nvSpPr>
          <p:spPr>
            <a:xfrm flipH="1" rot="5400000">
              <a:off x="-879868" y="879850"/>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7"/>
            <p:cNvSpPr/>
            <p:nvPr/>
          </p:nvSpPr>
          <p:spPr>
            <a:xfrm>
              <a:off x="7584503" y="4259694"/>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6" name="Google Shape;106;p7"/>
          <p:cNvGrpSpPr/>
          <p:nvPr/>
        </p:nvGrpSpPr>
        <p:grpSpPr>
          <a:xfrm>
            <a:off x="227514" y="186061"/>
            <a:ext cx="8746372" cy="4807039"/>
            <a:chOff x="227514" y="186061"/>
            <a:chExt cx="8746372" cy="4807039"/>
          </a:xfrm>
        </p:grpSpPr>
        <p:grpSp>
          <p:nvGrpSpPr>
            <p:cNvPr id="107" name="Google Shape;107;p7"/>
            <p:cNvGrpSpPr/>
            <p:nvPr/>
          </p:nvGrpSpPr>
          <p:grpSpPr>
            <a:xfrm rot="-6843962">
              <a:off x="8628471" y="2398046"/>
              <a:ext cx="265393" cy="347412"/>
              <a:chOff x="7973097" y="2470371"/>
              <a:chExt cx="265386" cy="347403"/>
            </a:xfrm>
          </p:grpSpPr>
          <p:sp>
            <p:nvSpPr>
              <p:cNvPr id="108" name="Google Shape;108;p7"/>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 name="Google Shape;109;p7"/>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0" name="Google Shape;110;p7"/>
            <p:cNvSpPr/>
            <p:nvPr/>
          </p:nvSpPr>
          <p:spPr>
            <a:xfrm rot="10800000">
              <a:off x="3335269" y="18606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7"/>
            <p:cNvSpPr/>
            <p:nvPr/>
          </p:nvSpPr>
          <p:spPr>
            <a:xfrm rot="10800000">
              <a:off x="227514" y="3951414"/>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2" name="Google Shape;112;p7"/>
            <p:cNvGrpSpPr/>
            <p:nvPr/>
          </p:nvGrpSpPr>
          <p:grpSpPr>
            <a:xfrm flipH="1" rot="5588120">
              <a:off x="3383283" y="4677373"/>
              <a:ext cx="265412" cy="347437"/>
              <a:chOff x="7973097" y="2470371"/>
              <a:chExt cx="265386" cy="347403"/>
            </a:xfrm>
          </p:grpSpPr>
          <p:sp>
            <p:nvSpPr>
              <p:cNvPr id="113" name="Google Shape;113;p7"/>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7"/>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15" name="Google Shape;115;p7"/>
          <p:cNvSpPr txBox="1"/>
          <p:nvPr>
            <p:ph type="title"/>
          </p:nvPr>
        </p:nvSpPr>
        <p:spPr>
          <a:xfrm>
            <a:off x="4041507" y="445025"/>
            <a:ext cx="4378500" cy="11028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16" name="Google Shape;116;p7"/>
          <p:cNvSpPr txBox="1"/>
          <p:nvPr>
            <p:ph idx="1" type="subTitle"/>
          </p:nvPr>
        </p:nvSpPr>
        <p:spPr>
          <a:xfrm>
            <a:off x="4041507" y="1700300"/>
            <a:ext cx="4378500" cy="2903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5"/>
              </a:buClr>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117" name="Google Shape;117;p7"/>
          <p:cNvSpPr/>
          <p:nvPr>
            <p:ph idx="2" type="pic"/>
          </p:nvPr>
        </p:nvSpPr>
        <p:spPr>
          <a:xfrm>
            <a:off x="802872" y="765450"/>
            <a:ext cx="2943600" cy="3612600"/>
          </a:xfrm>
          <a:prstGeom prst="teardrop">
            <a:avLst>
              <a:gd fmla="val 100000" name="adj"/>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8" name="Shape 118"/>
        <p:cNvGrpSpPr/>
        <p:nvPr/>
      </p:nvGrpSpPr>
      <p:grpSpPr>
        <a:xfrm>
          <a:off x="0" y="0"/>
          <a:ext cx="0" cy="0"/>
          <a:chOff x="0" y="0"/>
          <a:chExt cx="0" cy="0"/>
        </a:xfrm>
      </p:grpSpPr>
      <p:sp>
        <p:nvSpPr>
          <p:cNvPr id="119" name="Google Shape;119;p8"/>
          <p:cNvSpPr/>
          <p:nvPr/>
        </p:nvSpPr>
        <p:spPr>
          <a:xfrm>
            <a:off x="2799" y="4331691"/>
            <a:ext cx="2681697" cy="828591"/>
          </a:xfrm>
          <a:custGeom>
            <a:rect b="b" l="l" r="r" t="t"/>
            <a:pathLst>
              <a:path extrusionOk="0" h="325896" w="1054748">
                <a:moveTo>
                  <a:pt x="1054770" y="326378"/>
                </a:moveTo>
                <a:lnTo>
                  <a:pt x="21" y="326378"/>
                </a:lnTo>
                <a:lnTo>
                  <a:pt x="21" y="482"/>
                </a:lnTo>
                <a:cubicBezTo>
                  <a:pt x="167738" y="3520"/>
                  <a:pt x="752272" y="35345"/>
                  <a:pt x="1054770" y="326378"/>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0" name="Google Shape;120;p8"/>
          <p:cNvGrpSpPr/>
          <p:nvPr/>
        </p:nvGrpSpPr>
        <p:grpSpPr>
          <a:xfrm>
            <a:off x="267889" y="3043323"/>
            <a:ext cx="4164120" cy="1813555"/>
            <a:chOff x="267889" y="3043323"/>
            <a:chExt cx="4164120" cy="1813555"/>
          </a:xfrm>
        </p:grpSpPr>
        <p:sp>
          <p:nvSpPr>
            <p:cNvPr id="121" name="Google Shape;121;p8"/>
            <p:cNvSpPr/>
            <p:nvPr/>
          </p:nvSpPr>
          <p:spPr>
            <a:xfrm flipH="1">
              <a:off x="4268941" y="4657490"/>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 name="Google Shape;122;p8"/>
            <p:cNvSpPr/>
            <p:nvPr/>
          </p:nvSpPr>
          <p:spPr>
            <a:xfrm flipH="1">
              <a:off x="267889" y="3043323"/>
              <a:ext cx="132444" cy="161943"/>
            </a:xfrm>
            <a:custGeom>
              <a:rect b="b" l="l" r="r" t="t"/>
              <a:pathLst>
                <a:path extrusionOk="0" h="161943" w="132444">
                  <a:moveTo>
                    <a:pt x="50174" y="66918"/>
                  </a:moveTo>
                  <a:cubicBezTo>
                    <a:pt x="50174" y="66918"/>
                    <a:pt x="59837" y="2759"/>
                    <a:pt x="66495" y="536"/>
                  </a:cubicBezTo>
                  <a:cubicBezTo>
                    <a:pt x="73154" y="-1687"/>
                    <a:pt x="80486" y="64993"/>
                    <a:pt x="88867" y="67280"/>
                  </a:cubicBezTo>
                  <a:cubicBezTo>
                    <a:pt x="106465" y="72081"/>
                    <a:pt x="132465" y="69338"/>
                    <a:pt x="132466" y="75679"/>
                  </a:cubicBezTo>
                  <a:cubicBezTo>
                    <a:pt x="132467" y="81455"/>
                    <a:pt x="91245" y="91787"/>
                    <a:pt x="88392" y="102936"/>
                  </a:cubicBezTo>
                  <a:cubicBezTo>
                    <a:pt x="85538" y="114085"/>
                    <a:pt x="76699" y="155258"/>
                    <a:pt x="73437" y="161914"/>
                  </a:cubicBezTo>
                  <a:cubicBezTo>
                    <a:pt x="70175" y="168570"/>
                    <a:pt x="54336" y="108239"/>
                    <a:pt x="53227" y="98720"/>
                  </a:cubicBezTo>
                  <a:cubicBezTo>
                    <a:pt x="52720" y="94379"/>
                    <a:pt x="21" y="90146"/>
                    <a:pt x="21" y="83415"/>
                  </a:cubicBezTo>
                  <a:cubicBezTo>
                    <a:pt x="21" y="75490"/>
                    <a:pt x="50174" y="66918"/>
                    <a:pt x="50174" y="6691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3" name="Google Shape;123;p8"/>
          <p:cNvSpPr txBox="1"/>
          <p:nvPr>
            <p:ph type="title"/>
          </p:nvPr>
        </p:nvSpPr>
        <p:spPr>
          <a:xfrm>
            <a:off x="941825" y="1681650"/>
            <a:ext cx="4688100" cy="17802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sz="5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24" name="Google Shape;124;p8"/>
          <p:cNvGrpSpPr/>
          <p:nvPr/>
        </p:nvGrpSpPr>
        <p:grpSpPr>
          <a:xfrm flipH="1">
            <a:off x="8038909" y="-28"/>
            <a:ext cx="1107710" cy="1000906"/>
            <a:chOff x="3345456" y="2066974"/>
            <a:chExt cx="589427" cy="532595"/>
          </a:xfrm>
        </p:grpSpPr>
        <p:grpSp>
          <p:nvGrpSpPr>
            <p:cNvPr id="125" name="Google Shape;125;p8"/>
            <p:cNvGrpSpPr/>
            <p:nvPr/>
          </p:nvGrpSpPr>
          <p:grpSpPr>
            <a:xfrm>
              <a:off x="3345456" y="2066974"/>
              <a:ext cx="589427" cy="532595"/>
              <a:chOff x="3345456" y="2066974"/>
              <a:chExt cx="589427" cy="532595"/>
            </a:xfrm>
          </p:grpSpPr>
          <p:sp>
            <p:nvSpPr>
              <p:cNvPr id="126" name="Google Shape;126;p8"/>
              <p:cNvSpPr/>
              <p:nvPr/>
            </p:nvSpPr>
            <p:spPr>
              <a:xfrm>
                <a:off x="3345456" y="2485732"/>
                <a:ext cx="250820" cy="113837"/>
              </a:xfrm>
              <a:custGeom>
                <a:rect b="b" l="l" r="r" t="t"/>
                <a:pathLst>
                  <a:path extrusionOk="0" h="113837" w="250820">
                    <a:moveTo>
                      <a:pt x="250842" y="101310"/>
                    </a:moveTo>
                    <a:cubicBezTo>
                      <a:pt x="198162" y="110837"/>
                      <a:pt x="144022" y="119978"/>
                      <a:pt x="91428" y="109979"/>
                    </a:cubicBezTo>
                    <a:cubicBezTo>
                      <a:pt x="68552" y="105686"/>
                      <a:pt x="46698" y="97094"/>
                      <a:pt x="27027" y="84658"/>
                    </a:cubicBezTo>
                    <a:cubicBezTo>
                      <a:pt x="17229" y="78451"/>
                      <a:pt x="8169" y="71152"/>
                      <a:pt x="21" y="62900"/>
                    </a:cubicBezTo>
                    <a:lnTo>
                      <a:pt x="21" y="8911"/>
                    </a:lnTo>
                    <a:cubicBezTo>
                      <a:pt x="1696" y="8525"/>
                      <a:pt x="3156" y="8224"/>
                      <a:pt x="4315" y="7924"/>
                    </a:cubicBezTo>
                    <a:cubicBezTo>
                      <a:pt x="44159" y="-2486"/>
                      <a:pt x="86073" y="-1967"/>
                      <a:pt x="125646" y="9426"/>
                    </a:cubicBezTo>
                    <a:cubicBezTo>
                      <a:pt x="176810" y="24544"/>
                      <a:pt x="221089" y="57042"/>
                      <a:pt x="250842" y="1013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8"/>
              <p:cNvSpPr/>
              <p:nvPr/>
            </p:nvSpPr>
            <p:spPr>
              <a:xfrm>
                <a:off x="3651146" y="2159522"/>
                <a:ext cx="283737" cy="114871"/>
              </a:xfrm>
              <a:custGeom>
                <a:rect b="b" l="l" r="r" t="t"/>
                <a:pathLst>
                  <a:path extrusionOk="0" h="114871" w="283737">
                    <a:moveTo>
                      <a:pt x="143916" y="108988"/>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3"/>
                      <a:pt x="18811" y="95760"/>
                    </a:cubicBezTo>
                    <a:cubicBezTo>
                      <a:pt x="36018" y="105741"/>
                      <a:pt x="55128" y="112005"/>
                      <a:pt x="74906" y="114146"/>
                    </a:cubicBezTo>
                    <a:cubicBezTo>
                      <a:pt x="98029" y="116808"/>
                      <a:pt x="121447" y="115058"/>
                      <a:pt x="143916" y="10898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 name="Google Shape;128;p8"/>
              <p:cNvSpPr/>
              <p:nvPr/>
            </p:nvSpPr>
            <p:spPr>
              <a:xfrm>
                <a:off x="3473782" y="2357347"/>
                <a:ext cx="283737" cy="114871"/>
              </a:xfrm>
              <a:custGeom>
                <a:rect b="b" l="l" r="r" t="t"/>
                <a:pathLst>
                  <a:path extrusionOk="0" h="114871" w="283737">
                    <a:moveTo>
                      <a:pt x="143916" y="108987"/>
                    </a:moveTo>
                    <a:cubicBezTo>
                      <a:pt x="195634" y="95189"/>
                      <a:pt x="240445" y="63479"/>
                      <a:pt x="283759" y="32042"/>
                    </a:cubicBezTo>
                    <a:cubicBezTo>
                      <a:pt x="200343" y="-17289"/>
                      <a:pt x="94773" y="-8120"/>
                      <a:pt x="21119" y="54853"/>
                    </a:cubicBezTo>
                    <a:cubicBezTo>
                      <a:pt x="15944" y="59247"/>
                      <a:pt x="1066" y="69303"/>
                      <a:pt x="100" y="76449"/>
                    </a:cubicBezTo>
                    <a:cubicBezTo>
                      <a:pt x="-1115" y="85435"/>
                      <a:pt x="12058" y="91722"/>
                      <a:pt x="18811" y="95760"/>
                    </a:cubicBezTo>
                    <a:cubicBezTo>
                      <a:pt x="36018" y="105741"/>
                      <a:pt x="55128" y="112005"/>
                      <a:pt x="74906" y="114146"/>
                    </a:cubicBezTo>
                    <a:cubicBezTo>
                      <a:pt x="98029" y="116808"/>
                      <a:pt x="121447" y="115058"/>
                      <a:pt x="143916" y="10898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 name="Google Shape;129;p8"/>
              <p:cNvSpPr/>
              <p:nvPr/>
            </p:nvSpPr>
            <p:spPr>
              <a:xfrm>
                <a:off x="3690086" y="2066974"/>
                <a:ext cx="122363" cy="82326"/>
              </a:xfrm>
              <a:custGeom>
                <a:rect b="b" l="l" r="r" t="t"/>
                <a:pathLst>
                  <a:path extrusionOk="0" h="82326" w="122363">
                    <a:moveTo>
                      <a:pt x="122385" y="482"/>
                    </a:moveTo>
                    <a:cubicBezTo>
                      <a:pt x="111749" y="19429"/>
                      <a:pt x="97821" y="36330"/>
                      <a:pt x="81254" y="50393"/>
                    </a:cubicBezTo>
                    <a:cubicBezTo>
                      <a:pt x="66182" y="63369"/>
                      <a:pt x="48559" y="73047"/>
                      <a:pt x="29519" y="78804"/>
                    </a:cubicBezTo>
                    <a:cubicBezTo>
                      <a:pt x="24023" y="80392"/>
                      <a:pt x="15436" y="83610"/>
                      <a:pt x="8910" y="82623"/>
                    </a:cubicBezTo>
                    <a:cubicBezTo>
                      <a:pt x="6456" y="82354"/>
                      <a:pt x="4198" y="81157"/>
                      <a:pt x="2599" y="79276"/>
                    </a:cubicBezTo>
                    <a:cubicBezTo>
                      <a:pt x="1837" y="78248"/>
                      <a:pt x="1283" y="77082"/>
                      <a:pt x="968" y="75842"/>
                    </a:cubicBezTo>
                    <a:cubicBezTo>
                      <a:pt x="-1136" y="68418"/>
                      <a:pt x="882" y="54899"/>
                      <a:pt x="1182" y="49191"/>
                    </a:cubicBezTo>
                    <a:cubicBezTo>
                      <a:pt x="1986" y="32729"/>
                      <a:pt x="4548" y="16400"/>
                      <a:pt x="8824" y="48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 name="Google Shape;130;p8"/>
              <p:cNvSpPr/>
              <p:nvPr/>
            </p:nvSpPr>
            <p:spPr>
              <a:xfrm>
                <a:off x="3522339" y="2066974"/>
                <a:ext cx="121276" cy="200035"/>
              </a:xfrm>
              <a:custGeom>
                <a:rect b="b" l="l" r="r" t="t"/>
                <a:pathLst>
                  <a:path extrusionOk="0" h="200035" w="121276">
                    <a:moveTo>
                      <a:pt x="121229" y="30909"/>
                    </a:moveTo>
                    <a:cubicBezTo>
                      <a:pt x="120242" y="60736"/>
                      <a:pt x="109723" y="89447"/>
                      <a:pt x="97358" y="116613"/>
                    </a:cubicBezTo>
                    <a:cubicBezTo>
                      <a:pt x="86846" y="139691"/>
                      <a:pt x="74960" y="162119"/>
                      <a:pt x="61766" y="183777"/>
                    </a:cubicBezTo>
                    <a:cubicBezTo>
                      <a:pt x="59179" y="188217"/>
                      <a:pt x="55970" y="192264"/>
                      <a:pt x="52234" y="195793"/>
                    </a:cubicBezTo>
                    <a:cubicBezTo>
                      <a:pt x="49456" y="198545"/>
                      <a:pt x="45788" y="200219"/>
                      <a:pt x="41887" y="200514"/>
                    </a:cubicBezTo>
                    <a:cubicBezTo>
                      <a:pt x="34459" y="200685"/>
                      <a:pt x="27375" y="193733"/>
                      <a:pt x="20721" y="180300"/>
                    </a:cubicBezTo>
                    <a:cubicBezTo>
                      <a:pt x="-360" y="137685"/>
                      <a:pt x="-3752" y="87601"/>
                      <a:pt x="3461" y="41123"/>
                    </a:cubicBezTo>
                    <a:cubicBezTo>
                      <a:pt x="5629" y="27418"/>
                      <a:pt x="8582" y="13849"/>
                      <a:pt x="12306" y="482"/>
                    </a:cubicBezTo>
                    <a:lnTo>
                      <a:pt x="119040" y="482"/>
                    </a:lnTo>
                    <a:cubicBezTo>
                      <a:pt x="120803" y="10523"/>
                      <a:pt x="121537" y="20719"/>
                      <a:pt x="121229" y="3090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 name="Google Shape;131;p8"/>
              <p:cNvSpPr/>
              <p:nvPr/>
            </p:nvSpPr>
            <p:spPr>
              <a:xfrm>
                <a:off x="3345456" y="2131520"/>
                <a:ext cx="74729" cy="287350"/>
              </a:xfrm>
              <a:custGeom>
                <a:rect b="b" l="l" r="r" t="t"/>
                <a:pathLst>
                  <a:path extrusionOk="0" h="287350" w="74729">
                    <a:moveTo>
                      <a:pt x="71464" y="198196"/>
                    </a:moveTo>
                    <a:cubicBezTo>
                      <a:pt x="66741" y="221586"/>
                      <a:pt x="46218" y="278063"/>
                      <a:pt x="19385" y="286904"/>
                    </a:cubicBezTo>
                    <a:cubicBezTo>
                      <a:pt x="18998" y="287076"/>
                      <a:pt x="18612" y="287161"/>
                      <a:pt x="18225" y="287290"/>
                    </a:cubicBezTo>
                    <a:cubicBezTo>
                      <a:pt x="15178" y="288160"/>
                      <a:pt x="11926" y="287979"/>
                      <a:pt x="8995" y="286775"/>
                    </a:cubicBezTo>
                    <a:cubicBezTo>
                      <a:pt x="5473" y="285178"/>
                      <a:pt x="2393" y="282748"/>
                      <a:pt x="21" y="279694"/>
                    </a:cubicBezTo>
                    <a:lnTo>
                      <a:pt x="21" y="34772"/>
                    </a:lnTo>
                    <a:cubicBezTo>
                      <a:pt x="6377" y="22738"/>
                      <a:pt x="13746" y="11267"/>
                      <a:pt x="22047" y="482"/>
                    </a:cubicBezTo>
                    <a:cubicBezTo>
                      <a:pt x="53174" y="62367"/>
                      <a:pt x="85245" y="130260"/>
                      <a:pt x="71464" y="19819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2" name="Google Shape;132;p8"/>
            <p:cNvGrpSpPr/>
            <p:nvPr/>
          </p:nvGrpSpPr>
          <p:grpSpPr>
            <a:xfrm>
              <a:off x="3345456" y="2074544"/>
              <a:ext cx="434456" cy="465058"/>
              <a:chOff x="3345456" y="2074544"/>
              <a:chExt cx="434456" cy="465058"/>
            </a:xfrm>
          </p:grpSpPr>
          <p:sp>
            <p:nvSpPr>
              <p:cNvPr id="133" name="Google Shape;133;p8"/>
              <p:cNvSpPr/>
              <p:nvPr/>
            </p:nvSpPr>
            <p:spPr>
              <a:xfrm>
                <a:off x="3345456" y="2074544"/>
                <a:ext cx="392764" cy="386442"/>
              </a:xfrm>
              <a:custGeom>
                <a:rect b="b" l="l" r="r" t="t"/>
                <a:pathLst>
                  <a:path extrusionOk="0" h="386442" w="392764">
                    <a:moveTo>
                      <a:pt x="392782" y="5872"/>
                    </a:moveTo>
                    <a:cubicBezTo>
                      <a:pt x="392765" y="6621"/>
                      <a:pt x="392574" y="7355"/>
                      <a:pt x="392224" y="8018"/>
                    </a:cubicBezTo>
                    <a:cubicBezTo>
                      <a:pt x="380417" y="30978"/>
                      <a:pt x="367523" y="53323"/>
                      <a:pt x="353540" y="75053"/>
                    </a:cubicBezTo>
                    <a:cubicBezTo>
                      <a:pt x="335404" y="103411"/>
                      <a:pt x="315560" y="130641"/>
                      <a:pt x="294120" y="156593"/>
                    </a:cubicBezTo>
                    <a:cubicBezTo>
                      <a:pt x="291501" y="159769"/>
                      <a:pt x="288839" y="162945"/>
                      <a:pt x="286177" y="166078"/>
                    </a:cubicBezTo>
                    <a:cubicBezTo>
                      <a:pt x="268059" y="187407"/>
                      <a:pt x="248924" y="207821"/>
                      <a:pt x="228774" y="227319"/>
                    </a:cubicBezTo>
                    <a:cubicBezTo>
                      <a:pt x="227787" y="228306"/>
                      <a:pt x="226799" y="229251"/>
                      <a:pt x="225812" y="230152"/>
                    </a:cubicBezTo>
                    <a:cubicBezTo>
                      <a:pt x="181134" y="273066"/>
                      <a:pt x="132013" y="311104"/>
                      <a:pt x="79278" y="343622"/>
                    </a:cubicBezTo>
                    <a:cubicBezTo>
                      <a:pt x="75156" y="346154"/>
                      <a:pt x="71034" y="348643"/>
                      <a:pt x="66870" y="351089"/>
                    </a:cubicBezTo>
                    <a:cubicBezTo>
                      <a:pt x="45145" y="364007"/>
                      <a:pt x="22862" y="375952"/>
                      <a:pt x="21" y="386924"/>
                    </a:cubicBezTo>
                    <a:lnTo>
                      <a:pt x="21" y="375380"/>
                    </a:lnTo>
                    <a:cubicBezTo>
                      <a:pt x="3370" y="373749"/>
                      <a:pt x="6719" y="372118"/>
                      <a:pt x="10068" y="370402"/>
                    </a:cubicBezTo>
                    <a:cubicBezTo>
                      <a:pt x="13460" y="368728"/>
                      <a:pt x="16894" y="366968"/>
                      <a:pt x="20243" y="365166"/>
                    </a:cubicBezTo>
                    <a:cubicBezTo>
                      <a:pt x="92884" y="327315"/>
                      <a:pt x="159749" y="279294"/>
                      <a:pt x="218813" y="222556"/>
                    </a:cubicBezTo>
                    <a:cubicBezTo>
                      <a:pt x="222291" y="219251"/>
                      <a:pt x="225726" y="215861"/>
                      <a:pt x="229160" y="212513"/>
                    </a:cubicBezTo>
                    <a:cubicBezTo>
                      <a:pt x="246678" y="195089"/>
                      <a:pt x="263436" y="176936"/>
                      <a:pt x="279436" y="158053"/>
                    </a:cubicBezTo>
                    <a:cubicBezTo>
                      <a:pt x="279493" y="157943"/>
                      <a:pt x="279565" y="157842"/>
                      <a:pt x="279651" y="157752"/>
                    </a:cubicBezTo>
                    <a:cubicBezTo>
                      <a:pt x="279951" y="157409"/>
                      <a:pt x="280252" y="157066"/>
                      <a:pt x="280552" y="156679"/>
                    </a:cubicBezTo>
                    <a:cubicBezTo>
                      <a:pt x="304188" y="128698"/>
                      <a:pt x="325919" y="99162"/>
                      <a:pt x="345598" y="68272"/>
                    </a:cubicBezTo>
                    <a:cubicBezTo>
                      <a:pt x="359079" y="47243"/>
                      <a:pt x="371530" y="25528"/>
                      <a:pt x="382993" y="3297"/>
                    </a:cubicBezTo>
                    <a:cubicBezTo>
                      <a:pt x="384301" y="752"/>
                      <a:pt x="387425" y="-252"/>
                      <a:pt x="389971" y="1055"/>
                    </a:cubicBezTo>
                    <a:cubicBezTo>
                      <a:pt x="391766" y="1976"/>
                      <a:pt x="392863" y="3856"/>
                      <a:pt x="392782" y="587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 name="Google Shape;134;p8"/>
              <p:cNvSpPr/>
              <p:nvPr/>
            </p:nvSpPr>
            <p:spPr>
              <a:xfrm>
                <a:off x="3353907" y="2271809"/>
                <a:ext cx="15438" cy="179769"/>
              </a:xfrm>
              <a:custGeom>
                <a:rect b="b" l="l" r="r" t="t"/>
                <a:pathLst>
                  <a:path extrusionOk="0" h="179769" w="15438">
                    <a:moveTo>
                      <a:pt x="12123" y="175293"/>
                    </a:moveTo>
                    <a:cubicBezTo>
                      <a:pt x="12130" y="175124"/>
                      <a:pt x="12130" y="174955"/>
                      <a:pt x="12120" y="174779"/>
                    </a:cubicBezTo>
                    <a:cubicBezTo>
                      <a:pt x="8986" y="118567"/>
                      <a:pt x="10097" y="62200"/>
                      <a:pt x="15441" y="6155"/>
                    </a:cubicBezTo>
                    <a:cubicBezTo>
                      <a:pt x="15677" y="3318"/>
                      <a:pt x="13606" y="810"/>
                      <a:pt x="10774" y="505"/>
                    </a:cubicBezTo>
                    <a:cubicBezTo>
                      <a:pt x="7922" y="233"/>
                      <a:pt x="5390" y="2323"/>
                      <a:pt x="5118" y="5173"/>
                    </a:cubicBezTo>
                    <a:cubicBezTo>
                      <a:pt x="5118" y="5174"/>
                      <a:pt x="5118" y="5174"/>
                      <a:pt x="5118" y="5174"/>
                    </a:cubicBezTo>
                    <a:cubicBezTo>
                      <a:pt x="-266" y="61740"/>
                      <a:pt x="-1386" y="118630"/>
                      <a:pt x="1766" y="175364"/>
                    </a:cubicBezTo>
                    <a:cubicBezTo>
                      <a:pt x="1929" y="178222"/>
                      <a:pt x="4380" y="180406"/>
                      <a:pt x="7239" y="180243"/>
                    </a:cubicBezTo>
                    <a:cubicBezTo>
                      <a:pt x="9897" y="180091"/>
                      <a:pt x="12008" y="177951"/>
                      <a:pt x="12123" y="17529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 name="Google Shape;135;p8"/>
              <p:cNvSpPr/>
              <p:nvPr/>
            </p:nvSpPr>
            <p:spPr>
              <a:xfrm>
                <a:off x="3409979" y="2415711"/>
                <a:ext cx="183864" cy="24819"/>
              </a:xfrm>
              <a:custGeom>
                <a:rect b="b" l="l" r="r" t="t"/>
                <a:pathLst>
                  <a:path extrusionOk="0" h="24819" w="183864">
                    <a:moveTo>
                      <a:pt x="183881" y="18365"/>
                    </a:moveTo>
                    <a:cubicBezTo>
                      <a:pt x="183890" y="18146"/>
                      <a:pt x="183885" y="17928"/>
                      <a:pt x="183868" y="17710"/>
                    </a:cubicBezTo>
                    <a:cubicBezTo>
                      <a:pt x="183628" y="14858"/>
                      <a:pt x="181121" y="12740"/>
                      <a:pt x="178268" y="12980"/>
                    </a:cubicBezTo>
                    <a:cubicBezTo>
                      <a:pt x="178268" y="12980"/>
                      <a:pt x="178267" y="12980"/>
                      <a:pt x="178267" y="12980"/>
                    </a:cubicBezTo>
                    <a:cubicBezTo>
                      <a:pt x="120677" y="17826"/>
                      <a:pt x="62684" y="13655"/>
                      <a:pt x="6383" y="617"/>
                    </a:cubicBezTo>
                    <a:cubicBezTo>
                      <a:pt x="3593" y="-31"/>
                      <a:pt x="806" y="1704"/>
                      <a:pt x="157" y="4493"/>
                    </a:cubicBezTo>
                    <a:cubicBezTo>
                      <a:pt x="-491" y="7281"/>
                      <a:pt x="1244" y="10067"/>
                      <a:pt x="4034" y="10716"/>
                    </a:cubicBezTo>
                    <a:cubicBezTo>
                      <a:pt x="4038" y="10716"/>
                      <a:pt x="4042" y="10717"/>
                      <a:pt x="4046" y="10718"/>
                    </a:cubicBezTo>
                    <a:cubicBezTo>
                      <a:pt x="61398" y="23996"/>
                      <a:pt x="120473" y="28244"/>
                      <a:pt x="179136" y="23308"/>
                    </a:cubicBezTo>
                    <a:cubicBezTo>
                      <a:pt x="181737" y="23088"/>
                      <a:pt x="183768" y="20971"/>
                      <a:pt x="183881" y="1836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 name="Google Shape;136;p8"/>
              <p:cNvSpPr/>
              <p:nvPr/>
            </p:nvSpPr>
            <p:spPr>
              <a:xfrm>
                <a:off x="3345456" y="2507036"/>
                <a:ext cx="103850" cy="32566"/>
              </a:xfrm>
              <a:custGeom>
                <a:rect b="b" l="l" r="r" t="t"/>
                <a:pathLst>
                  <a:path extrusionOk="0" h="32566" w="103850">
                    <a:moveTo>
                      <a:pt x="103836" y="28506"/>
                    </a:moveTo>
                    <a:lnTo>
                      <a:pt x="103707" y="29150"/>
                    </a:lnTo>
                    <a:cubicBezTo>
                      <a:pt x="103025" y="31674"/>
                      <a:pt x="100595" y="33318"/>
                      <a:pt x="97997" y="33012"/>
                    </a:cubicBezTo>
                    <a:cubicBezTo>
                      <a:pt x="64760" y="28728"/>
                      <a:pt x="31972" y="21489"/>
                      <a:pt x="21" y="11382"/>
                    </a:cubicBezTo>
                    <a:lnTo>
                      <a:pt x="21" y="482"/>
                    </a:lnTo>
                    <a:cubicBezTo>
                      <a:pt x="32371" y="10922"/>
                      <a:pt x="65613" y="18364"/>
                      <a:pt x="99328" y="22712"/>
                    </a:cubicBezTo>
                    <a:cubicBezTo>
                      <a:pt x="102161" y="23089"/>
                      <a:pt x="104168" y="25668"/>
                      <a:pt x="103836" y="285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 name="Google Shape;137;p8"/>
              <p:cNvSpPr/>
              <p:nvPr/>
            </p:nvSpPr>
            <p:spPr>
              <a:xfrm>
                <a:off x="3564010" y="2112050"/>
                <a:ext cx="10602" cy="192490"/>
              </a:xfrm>
              <a:custGeom>
                <a:rect b="b" l="l" r="r" t="t"/>
                <a:pathLst>
                  <a:path extrusionOk="0" h="192490" w="10602">
                    <a:moveTo>
                      <a:pt x="10618" y="188012"/>
                    </a:moveTo>
                    <a:cubicBezTo>
                      <a:pt x="10621" y="187931"/>
                      <a:pt x="10624" y="187857"/>
                      <a:pt x="10624" y="187783"/>
                    </a:cubicBezTo>
                    <a:lnTo>
                      <a:pt x="10393" y="5653"/>
                    </a:lnTo>
                    <a:cubicBezTo>
                      <a:pt x="10388" y="2793"/>
                      <a:pt x="8064" y="478"/>
                      <a:pt x="5202" y="482"/>
                    </a:cubicBezTo>
                    <a:cubicBezTo>
                      <a:pt x="2356" y="526"/>
                      <a:pt x="60" y="2825"/>
                      <a:pt x="21" y="5670"/>
                    </a:cubicBezTo>
                    <a:lnTo>
                      <a:pt x="252" y="187799"/>
                    </a:lnTo>
                    <a:cubicBezTo>
                      <a:pt x="258" y="190662"/>
                      <a:pt x="2584" y="192978"/>
                      <a:pt x="5448" y="192972"/>
                    </a:cubicBezTo>
                    <a:cubicBezTo>
                      <a:pt x="8221" y="192966"/>
                      <a:pt x="10499" y="190781"/>
                      <a:pt x="10618" y="18801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8"/>
              <p:cNvSpPr/>
              <p:nvPr/>
            </p:nvSpPr>
            <p:spPr>
              <a:xfrm>
                <a:off x="3624214" y="2227670"/>
                <a:ext cx="155698" cy="16653"/>
              </a:xfrm>
              <a:custGeom>
                <a:rect b="b" l="l" r="r" t="t"/>
                <a:pathLst>
                  <a:path extrusionOk="0" h="16653" w="155698">
                    <a:moveTo>
                      <a:pt x="155716" y="5886"/>
                    </a:moveTo>
                    <a:cubicBezTo>
                      <a:pt x="155835" y="3023"/>
                      <a:pt x="153610" y="606"/>
                      <a:pt x="150746" y="486"/>
                    </a:cubicBezTo>
                    <a:cubicBezTo>
                      <a:pt x="150401" y="472"/>
                      <a:pt x="150055" y="492"/>
                      <a:pt x="149714" y="546"/>
                    </a:cubicBezTo>
                    <a:cubicBezTo>
                      <a:pt x="102125" y="8207"/>
                      <a:pt x="53664" y="8798"/>
                      <a:pt x="5902" y="2297"/>
                    </a:cubicBezTo>
                    <a:cubicBezTo>
                      <a:pt x="3063" y="1915"/>
                      <a:pt x="452" y="3905"/>
                      <a:pt x="69" y="6743"/>
                    </a:cubicBezTo>
                    <a:cubicBezTo>
                      <a:pt x="-314" y="9576"/>
                      <a:pt x="1671" y="12184"/>
                      <a:pt x="4504" y="12572"/>
                    </a:cubicBezTo>
                    <a:cubicBezTo>
                      <a:pt x="53277" y="19206"/>
                      <a:pt x="102762" y="18603"/>
                      <a:pt x="151358" y="10785"/>
                    </a:cubicBezTo>
                    <a:cubicBezTo>
                      <a:pt x="153788" y="10390"/>
                      <a:pt x="155607" y="8345"/>
                      <a:pt x="155716" y="588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9" name="Shape 139"/>
        <p:cNvGrpSpPr/>
        <p:nvPr/>
      </p:nvGrpSpPr>
      <p:grpSpPr>
        <a:xfrm>
          <a:off x="0" y="0"/>
          <a:ext cx="0" cy="0"/>
          <a:chOff x="0" y="0"/>
          <a:chExt cx="0" cy="0"/>
        </a:xfrm>
      </p:grpSpPr>
      <p:grpSp>
        <p:nvGrpSpPr>
          <p:cNvPr id="140" name="Google Shape;140;p9"/>
          <p:cNvGrpSpPr/>
          <p:nvPr/>
        </p:nvGrpSpPr>
        <p:grpSpPr>
          <a:xfrm>
            <a:off x="142" y="0"/>
            <a:ext cx="9143868" cy="5143503"/>
            <a:chOff x="142" y="0"/>
            <a:chExt cx="9143868" cy="5143503"/>
          </a:xfrm>
        </p:grpSpPr>
        <p:sp>
          <p:nvSpPr>
            <p:cNvPr id="141" name="Google Shape;141;p9"/>
            <p:cNvSpPr/>
            <p:nvPr/>
          </p:nvSpPr>
          <p:spPr>
            <a:xfrm>
              <a:off x="6670900" y="4430108"/>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9"/>
            <p:cNvSpPr/>
            <p:nvPr/>
          </p:nvSpPr>
          <p:spPr>
            <a:xfrm flipH="1" rot="5400000">
              <a:off x="-391291" y="391434"/>
              <a:ext cx="1559675" cy="776808"/>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3" name="Google Shape;143;p9"/>
          <p:cNvGrpSpPr/>
          <p:nvPr/>
        </p:nvGrpSpPr>
        <p:grpSpPr>
          <a:xfrm>
            <a:off x="264218" y="221524"/>
            <a:ext cx="8583663" cy="4719854"/>
            <a:chOff x="264218" y="221524"/>
            <a:chExt cx="8583663" cy="4719854"/>
          </a:xfrm>
        </p:grpSpPr>
        <p:grpSp>
          <p:nvGrpSpPr>
            <p:cNvPr id="144" name="Google Shape;144;p9"/>
            <p:cNvGrpSpPr/>
            <p:nvPr/>
          </p:nvGrpSpPr>
          <p:grpSpPr>
            <a:xfrm rot="-1020427">
              <a:off x="309223" y="4127880"/>
              <a:ext cx="265395" cy="347414"/>
              <a:chOff x="7973097" y="2470371"/>
              <a:chExt cx="265386" cy="347403"/>
            </a:xfrm>
          </p:grpSpPr>
          <p:sp>
            <p:nvSpPr>
              <p:cNvPr id="145" name="Google Shape;145;p9"/>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9"/>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7" name="Google Shape;147;p9"/>
            <p:cNvSpPr/>
            <p:nvPr/>
          </p:nvSpPr>
          <p:spPr>
            <a:xfrm rot="10800000">
              <a:off x="8684814" y="298776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 name="Google Shape;148;p9"/>
            <p:cNvSpPr/>
            <p:nvPr/>
          </p:nvSpPr>
          <p:spPr>
            <a:xfrm rot="10800000">
              <a:off x="4691234" y="4741989"/>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9" name="Google Shape;149;p9"/>
            <p:cNvGrpSpPr/>
            <p:nvPr/>
          </p:nvGrpSpPr>
          <p:grpSpPr>
            <a:xfrm flipH="1" rot="4843111">
              <a:off x="7375297" y="206792"/>
              <a:ext cx="265411" cy="347435"/>
              <a:chOff x="7973097" y="2470371"/>
              <a:chExt cx="265386" cy="347403"/>
            </a:xfrm>
          </p:grpSpPr>
          <p:sp>
            <p:nvSpPr>
              <p:cNvPr id="150" name="Google Shape;150;p9"/>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9"/>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52" name="Google Shape;152;p9"/>
          <p:cNvSpPr txBox="1"/>
          <p:nvPr>
            <p:ph type="title"/>
          </p:nvPr>
        </p:nvSpPr>
        <p:spPr>
          <a:xfrm>
            <a:off x="2135550" y="1655488"/>
            <a:ext cx="4872900" cy="1161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300"/>
              <a:buNone/>
              <a:defRPr sz="65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
        <p:nvSpPr>
          <p:cNvPr id="153" name="Google Shape;153;p9"/>
          <p:cNvSpPr txBox="1"/>
          <p:nvPr>
            <p:ph idx="1" type="subTitle"/>
          </p:nvPr>
        </p:nvSpPr>
        <p:spPr>
          <a:xfrm>
            <a:off x="2135550" y="2816913"/>
            <a:ext cx="4872900" cy="67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4" name="Shape 154"/>
        <p:cNvGrpSpPr/>
        <p:nvPr/>
      </p:nvGrpSpPr>
      <p:grpSpPr>
        <a:xfrm>
          <a:off x="0" y="0"/>
          <a:ext cx="0" cy="0"/>
          <a:chOff x="0" y="0"/>
          <a:chExt cx="0" cy="0"/>
        </a:xfrm>
      </p:grpSpPr>
      <p:sp>
        <p:nvSpPr>
          <p:cNvPr id="155" name="Google Shape;155;p10"/>
          <p:cNvSpPr/>
          <p:nvPr>
            <p:ph idx="2" type="pic"/>
          </p:nvPr>
        </p:nvSpPr>
        <p:spPr>
          <a:xfrm>
            <a:off x="-25" y="-13725"/>
            <a:ext cx="9144000" cy="5157300"/>
          </a:xfrm>
          <a:prstGeom prst="rect">
            <a:avLst/>
          </a:prstGeom>
          <a:noFill/>
          <a:ln>
            <a:noFill/>
          </a:ln>
        </p:spPr>
      </p:sp>
      <p:sp>
        <p:nvSpPr>
          <p:cNvPr id="156" name="Google Shape;156;p10"/>
          <p:cNvSpPr txBox="1"/>
          <p:nvPr>
            <p:ph type="title"/>
          </p:nvPr>
        </p:nvSpPr>
        <p:spPr>
          <a:xfrm>
            <a:off x="700400" y="809550"/>
            <a:ext cx="3684900" cy="10806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300"/>
              <a:buNone/>
              <a:defRPr sz="29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300"/>
              <a:buFont typeface="Rowdies"/>
              <a:buNone/>
              <a:defRPr sz="3300">
                <a:solidFill>
                  <a:schemeClr val="dk1"/>
                </a:solidFill>
                <a:latin typeface="Rowdies"/>
                <a:ea typeface="Rowdies"/>
                <a:cs typeface="Rowdies"/>
                <a:sym typeface="Rowdies"/>
              </a:defRPr>
            </a:lvl1pPr>
            <a:lvl2pPr lvl="1" rtl="0">
              <a:spcBef>
                <a:spcPts val="0"/>
              </a:spcBef>
              <a:spcAft>
                <a:spcPts val="0"/>
              </a:spcAft>
              <a:buClr>
                <a:schemeClr val="dk1"/>
              </a:buClr>
              <a:buSzPts val="3300"/>
              <a:buFont typeface="Rowdies"/>
              <a:buNone/>
              <a:defRPr sz="3300">
                <a:solidFill>
                  <a:schemeClr val="dk1"/>
                </a:solidFill>
                <a:latin typeface="Rowdies"/>
                <a:ea typeface="Rowdies"/>
                <a:cs typeface="Rowdies"/>
                <a:sym typeface="Rowdies"/>
              </a:defRPr>
            </a:lvl2pPr>
            <a:lvl3pPr lvl="2" rtl="0">
              <a:spcBef>
                <a:spcPts val="0"/>
              </a:spcBef>
              <a:spcAft>
                <a:spcPts val="0"/>
              </a:spcAft>
              <a:buClr>
                <a:schemeClr val="dk1"/>
              </a:buClr>
              <a:buSzPts val="3300"/>
              <a:buFont typeface="Rowdies"/>
              <a:buNone/>
              <a:defRPr sz="3300">
                <a:solidFill>
                  <a:schemeClr val="dk1"/>
                </a:solidFill>
                <a:latin typeface="Rowdies"/>
                <a:ea typeface="Rowdies"/>
                <a:cs typeface="Rowdies"/>
                <a:sym typeface="Rowdies"/>
              </a:defRPr>
            </a:lvl3pPr>
            <a:lvl4pPr lvl="3" rtl="0">
              <a:spcBef>
                <a:spcPts val="0"/>
              </a:spcBef>
              <a:spcAft>
                <a:spcPts val="0"/>
              </a:spcAft>
              <a:buClr>
                <a:schemeClr val="dk1"/>
              </a:buClr>
              <a:buSzPts val="3300"/>
              <a:buFont typeface="Rowdies"/>
              <a:buNone/>
              <a:defRPr sz="3300">
                <a:solidFill>
                  <a:schemeClr val="dk1"/>
                </a:solidFill>
                <a:latin typeface="Rowdies"/>
                <a:ea typeface="Rowdies"/>
                <a:cs typeface="Rowdies"/>
                <a:sym typeface="Rowdies"/>
              </a:defRPr>
            </a:lvl4pPr>
            <a:lvl5pPr lvl="4" rtl="0">
              <a:spcBef>
                <a:spcPts val="0"/>
              </a:spcBef>
              <a:spcAft>
                <a:spcPts val="0"/>
              </a:spcAft>
              <a:buClr>
                <a:schemeClr val="dk1"/>
              </a:buClr>
              <a:buSzPts val="3300"/>
              <a:buFont typeface="Rowdies"/>
              <a:buNone/>
              <a:defRPr sz="3300">
                <a:solidFill>
                  <a:schemeClr val="dk1"/>
                </a:solidFill>
                <a:latin typeface="Rowdies"/>
                <a:ea typeface="Rowdies"/>
                <a:cs typeface="Rowdies"/>
                <a:sym typeface="Rowdies"/>
              </a:defRPr>
            </a:lvl5pPr>
            <a:lvl6pPr lvl="5" rtl="0">
              <a:spcBef>
                <a:spcPts val="0"/>
              </a:spcBef>
              <a:spcAft>
                <a:spcPts val="0"/>
              </a:spcAft>
              <a:buClr>
                <a:schemeClr val="dk1"/>
              </a:buClr>
              <a:buSzPts val="3300"/>
              <a:buFont typeface="Rowdies"/>
              <a:buNone/>
              <a:defRPr sz="3300">
                <a:solidFill>
                  <a:schemeClr val="dk1"/>
                </a:solidFill>
                <a:latin typeface="Rowdies"/>
                <a:ea typeface="Rowdies"/>
                <a:cs typeface="Rowdies"/>
                <a:sym typeface="Rowdies"/>
              </a:defRPr>
            </a:lvl6pPr>
            <a:lvl7pPr lvl="6" rtl="0">
              <a:spcBef>
                <a:spcPts val="0"/>
              </a:spcBef>
              <a:spcAft>
                <a:spcPts val="0"/>
              </a:spcAft>
              <a:buClr>
                <a:schemeClr val="dk1"/>
              </a:buClr>
              <a:buSzPts val="3300"/>
              <a:buFont typeface="Rowdies"/>
              <a:buNone/>
              <a:defRPr sz="3300">
                <a:solidFill>
                  <a:schemeClr val="dk1"/>
                </a:solidFill>
                <a:latin typeface="Rowdies"/>
                <a:ea typeface="Rowdies"/>
                <a:cs typeface="Rowdies"/>
                <a:sym typeface="Rowdies"/>
              </a:defRPr>
            </a:lvl7pPr>
            <a:lvl8pPr lvl="7" rtl="0">
              <a:spcBef>
                <a:spcPts val="0"/>
              </a:spcBef>
              <a:spcAft>
                <a:spcPts val="0"/>
              </a:spcAft>
              <a:buClr>
                <a:schemeClr val="dk1"/>
              </a:buClr>
              <a:buSzPts val="3300"/>
              <a:buFont typeface="Rowdies"/>
              <a:buNone/>
              <a:defRPr sz="3300">
                <a:solidFill>
                  <a:schemeClr val="dk1"/>
                </a:solidFill>
                <a:latin typeface="Rowdies"/>
                <a:ea typeface="Rowdies"/>
                <a:cs typeface="Rowdies"/>
                <a:sym typeface="Rowdies"/>
              </a:defRPr>
            </a:lvl8pPr>
            <a:lvl9pPr lvl="8" rtl="0">
              <a:spcBef>
                <a:spcPts val="0"/>
              </a:spcBef>
              <a:spcAft>
                <a:spcPts val="0"/>
              </a:spcAft>
              <a:buClr>
                <a:schemeClr val="dk1"/>
              </a:buClr>
              <a:buSzPts val="3300"/>
              <a:buFont typeface="Rowdies"/>
              <a:buNone/>
              <a:defRPr sz="3300">
                <a:solidFill>
                  <a:schemeClr val="dk1"/>
                </a:solidFill>
                <a:latin typeface="Rowdies"/>
                <a:ea typeface="Rowdies"/>
                <a:cs typeface="Rowdies"/>
                <a:sym typeface="Rowdie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Sora"/>
              <a:buChar char="●"/>
              <a:defRPr>
                <a:solidFill>
                  <a:schemeClr val="dk1"/>
                </a:solidFill>
                <a:latin typeface="Sora"/>
                <a:ea typeface="Sora"/>
                <a:cs typeface="Sora"/>
                <a:sym typeface="Sora"/>
              </a:defRPr>
            </a:lvl1pPr>
            <a:lvl2pPr indent="-317500" lvl="1" marL="914400">
              <a:lnSpc>
                <a:spcPct val="115000"/>
              </a:lnSpc>
              <a:spcBef>
                <a:spcPts val="0"/>
              </a:spcBef>
              <a:spcAft>
                <a:spcPts val="0"/>
              </a:spcAft>
              <a:buClr>
                <a:schemeClr val="dk1"/>
              </a:buClr>
              <a:buSzPts val="1400"/>
              <a:buFont typeface="Sora"/>
              <a:buChar char="○"/>
              <a:defRPr>
                <a:solidFill>
                  <a:schemeClr val="dk1"/>
                </a:solidFill>
                <a:latin typeface="Sora"/>
                <a:ea typeface="Sora"/>
                <a:cs typeface="Sora"/>
                <a:sym typeface="Sora"/>
              </a:defRPr>
            </a:lvl2pPr>
            <a:lvl3pPr indent="-317500" lvl="2" marL="1371600">
              <a:lnSpc>
                <a:spcPct val="115000"/>
              </a:lnSpc>
              <a:spcBef>
                <a:spcPts val="0"/>
              </a:spcBef>
              <a:spcAft>
                <a:spcPts val="0"/>
              </a:spcAft>
              <a:buClr>
                <a:schemeClr val="dk1"/>
              </a:buClr>
              <a:buSzPts val="1400"/>
              <a:buFont typeface="Sora"/>
              <a:buChar char="■"/>
              <a:defRPr>
                <a:solidFill>
                  <a:schemeClr val="dk1"/>
                </a:solidFill>
                <a:latin typeface="Sora"/>
                <a:ea typeface="Sora"/>
                <a:cs typeface="Sora"/>
                <a:sym typeface="Sora"/>
              </a:defRPr>
            </a:lvl3pPr>
            <a:lvl4pPr indent="-317500" lvl="3" marL="1828800">
              <a:lnSpc>
                <a:spcPct val="115000"/>
              </a:lnSpc>
              <a:spcBef>
                <a:spcPts val="0"/>
              </a:spcBef>
              <a:spcAft>
                <a:spcPts val="0"/>
              </a:spcAft>
              <a:buClr>
                <a:schemeClr val="dk1"/>
              </a:buClr>
              <a:buSzPts val="1400"/>
              <a:buFont typeface="Sora"/>
              <a:buChar char="●"/>
              <a:defRPr>
                <a:solidFill>
                  <a:schemeClr val="dk1"/>
                </a:solidFill>
                <a:latin typeface="Sora"/>
                <a:ea typeface="Sora"/>
                <a:cs typeface="Sora"/>
                <a:sym typeface="Sora"/>
              </a:defRPr>
            </a:lvl4pPr>
            <a:lvl5pPr indent="-317500" lvl="4" marL="2286000">
              <a:lnSpc>
                <a:spcPct val="115000"/>
              </a:lnSpc>
              <a:spcBef>
                <a:spcPts val="0"/>
              </a:spcBef>
              <a:spcAft>
                <a:spcPts val="0"/>
              </a:spcAft>
              <a:buClr>
                <a:schemeClr val="dk1"/>
              </a:buClr>
              <a:buSzPts val="1400"/>
              <a:buFont typeface="Sora"/>
              <a:buChar char="○"/>
              <a:defRPr>
                <a:solidFill>
                  <a:schemeClr val="dk1"/>
                </a:solidFill>
                <a:latin typeface="Sora"/>
                <a:ea typeface="Sora"/>
                <a:cs typeface="Sora"/>
                <a:sym typeface="Sora"/>
              </a:defRPr>
            </a:lvl5pPr>
            <a:lvl6pPr indent="-317500" lvl="5" marL="2743200">
              <a:lnSpc>
                <a:spcPct val="115000"/>
              </a:lnSpc>
              <a:spcBef>
                <a:spcPts val="0"/>
              </a:spcBef>
              <a:spcAft>
                <a:spcPts val="0"/>
              </a:spcAft>
              <a:buClr>
                <a:schemeClr val="dk1"/>
              </a:buClr>
              <a:buSzPts val="1400"/>
              <a:buFont typeface="Sora"/>
              <a:buChar char="■"/>
              <a:defRPr>
                <a:solidFill>
                  <a:schemeClr val="dk1"/>
                </a:solidFill>
                <a:latin typeface="Sora"/>
                <a:ea typeface="Sora"/>
                <a:cs typeface="Sora"/>
                <a:sym typeface="Sora"/>
              </a:defRPr>
            </a:lvl6pPr>
            <a:lvl7pPr indent="-317500" lvl="6" marL="3200400">
              <a:lnSpc>
                <a:spcPct val="115000"/>
              </a:lnSpc>
              <a:spcBef>
                <a:spcPts val="0"/>
              </a:spcBef>
              <a:spcAft>
                <a:spcPts val="0"/>
              </a:spcAft>
              <a:buClr>
                <a:schemeClr val="dk1"/>
              </a:buClr>
              <a:buSzPts val="1400"/>
              <a:buFont typeface="Sora"/>
              <a:buChar char="●"/>
              <a:defRPr>
                <a:solidFill>
                  <a:schemeClr val="dk1"/>
                </a:solidFill>
                <a:latin typeface="Sora"/>
                <a:ea typeface="Sora"/>
                <a:cs typeface="Sora"/>
                <a:sym typeface="Sora"/>
              </a:defRPr>
            </a:lvl7pPr>
            <a:lvl8pPr indent="-317500" lvl="7" marL="3657600">
              <a:lnSpc>
                <a:spcPct val="115000"/>
              </a:lnSpc>
              <a:spcBef>
                <a:spcPts val="0"/>
              </a:spcBef>
              <a:spcAft>
                <a:spcPts val="0"/>
              </a:spcAft>
              <a:buClr>
                <a:schemeClr val="dk1"/>
              </a:buClr>
              <a:buSzPts val="1400"/>
              <a:buFont typeface="Sora"/>
              <a:buChar char="○"/>
              <a:defRPr>
                <a:solidFill>
                  <a:schemeClr val="dk1"/>
                </a:solidFill>
                <a:latin typeface="Sora"/>
                <a:ea typeface="Sora"/>
                <a:cs typeface="Sora"/>
                <a:sym typeface="Sora"/>
              </a:defRPr>
            </a:lvl8pPr>
            <a:lvl9pPr indent="-317500" lvl="8" marL="4114800">
              <a:lnSpc>
                <a:spcPct val="115000"/>
              </a:lnSpc>
              <a:spcBef>
                <a:spcPts val="0"/>
              </a:spcBef>
              <a:spcAft>
                <a:spcPts val="0"/>
              </a:spcAft>
              <a:buClr>
                <a:schemeClr val="dk1"/>
              </a:buClr>
              <a:buSzPts val="1400"/>
              <a:buFont typeface="Sora"/>
              <a:buChar char="■"/>
              <a:defRPr>
                <a:solidFill>
                  <a:schemeClr val="dk1"/>
                </a:solidFill>
                <a:latin typeface="Sora"/>
                <a:ea typeface="Sora"/>
                <a:cs typeface="Sora"/>
                <a:sym typeface="Sor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93" name="Shape 393"/>
        <p:cNvGrpSpPr/>
        <p:nvPr/>
      </p:nvGrpSpPr>
      <p:grpSpPr>
        <a:xfrm>
          <a:off x="0" y="0"/>
          <a:ext cx="0" cy="0"/>
          <a:chOff x="0" y="0"/>
          <a:chExt cx="0" cy="0"/>
        </a:xfrm>
      </p:grpSpPr>
      <p:sp>
        <p:nvSpPr>
          <p:cNvPr id="394" name="Google Shape;394;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95" name="Google Shape;395;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NiupZp0sRTcASP_y1bdTiSifH4mnlVUYZOwWG4S3FG8/copy" TargetMode="External"/><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ppt/slides/slide22.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22.xml"/><Relationship Id="rId18" Type="http://schemas.openxmlformats.org/officeDocument/2006/relationships/hyperlink" Target="https://wepik.com/?utm_source=slidesgo_template&amp;utm_medium=referral-link&amp;utm_campaign=promo-slide&amp;utm_term=slidesgo&amp;utm_content=wepik"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vector/flat-background-world-environment-day-celebration_40881566.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hyperlink" Target="https://www.freepik.com/free-photo/full-shot-woman-gardening_34240852.htm/?utm_source=slidesgo_template&amp;utm_medium=referral-link&amp;utm_campaign=sg_resources&amp;utm_content=freepik" TargetMode="External"/><Relationship Id="rId4" Type="http://schemas.openxmlformats.org/officeDocument/2006/relationships/hyperlink" Target="https://www.freepik.com/free-photo/side-view-hands-holding-plant_34240800.htm/?utm_source=slidesgo_template&amp;utm_medium=referral-link&amp;utm_campaign=sg_resources&amp;utm_content=freepik" TargetMode="External"/><Relationship Id="rId5" Type="http://schemas.openxmlformats.org/officeDocument/2006/relationships/hyperlink" Target="https://www.flaticon.com/packs/ecology-360?word=sustainable/?utm_source=slidesgo_template&amp;utm_medium=referral-link&amp;utm_campaign=sg_resources&amp;utm_content=flaticon" TargetMode="External"/><Relationship Id="rId6" Type="http://schemas.openxmlformats.org/officeDocument/2006/relationships/hyperlink" Target="https://www.freepik.com/free-vector/flat-horizontal-banner-template-world-environment-day-celebration_40881378.htm/?utm_source=slidesgo_template&amp;utm_medium=referral-link&amp;utm_campaign=sg_resources&amp;utm_content=freepik" TargetMode="External"/><Relationship Id="rId7" Type="http://schemas.openxmlformats.org/officeDocument/2006/relationships/hyperlink" Target="https://www.freepik.com/free-vector/flat-instagram-posts-collection-world-environment-day-celebration_40881468.htm/?utm_source=slidesgo_template&amp;utm_medium=referral-link&amp;utm_campaign=sg_resources&amp;utm_content=freepik" TargetMode="External"/><Relationship Id="rId8" Type="http://schemas.openxmlformats.org/officeDocument/2006/relationships/hyperlink" Target="https://www.freepik.com/free-vector/flat-vertical-poster-template-world-environment-day-celebration_40881506.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 Id="rId3" Type="http://schemas.openxmlformats.org/officeDocument/2006/relationships/hyperlink" Target="https://fonts.google.com/specimen/Rowdies" TargetMode="External"/><Relationship Id="rId4" Type="http://schemas.openxmlformats.org/officeDocument/2006/relationships/hyperlink" Target="https://fonts.google.com/specimen/Rowdies" TargetMode="External"/><Relationship Id="rId5" Type="http://schemas.openxmlformats.org/officeDocument/2006/relationships/hyperlink" Target="https://fonts.google.com/specimen/Sora"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6.png"/><Relationship Id="rId14" Type="http://schemas.openxmlformats.org/officeDocument/2006/relationships/image" Target="../media/image2.png"/><Relationship Id="rId17" Type="http://schemas.openxmlformats.org/officeDocument/2006/relationships/image" Target="../media/image5.png"/><Relationship Id="rId16" Type="http://schemas.openxmlformats.org/officeDocument/2006/relationships/image" Target="../media/image4.png"/><Relationship Id="rId5" Type="http://schemas.openxmlformats.org/officeDocument/2006/relationships/image" Target="../media/image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28"/>
          <p:cNvSpPr/>
          <p:nvPr/>
        </p:nvSpPr>
        <p:spPr>
          <a:xfrm flipH="1">
            <a:off x="2799" y="2328382"/>
            <a:ext cx="4426495" cy="2823300"/>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28"/>
          <p:cNvSpPr txBox="1"/>
          <p:nvPr>
            <p:ph type="ctrTitle"/>
          </p:nvPr>
        </p:nvSpPr>
        <p:spPr>
          <a:xfrm>
            <a:off x="3610725" y="960678"/>
            <a:ext cx="4820400" cy="19389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sz="3650">
                <a:solidFill>
                  <a:schemeClr val="dk1"/>
                </a:solidFill>
              </a:rPr>
              <a:t>Environmental and Sustainability Topics</a:t>
            </a:r>
            <a:r>
              <a:rPr lang="en" sz="3750">
                <a:solidFill>
                  <a:schemeClr val="dk1"/>
                </a:solidFill>
              </a:rPr>
              <a:t> </a:t>
            </a:r>
            <a:r>
              <a:rPr lang="en" sz="4450"/>
              <a:t>French</a:t>
            </a:r>
            <a:endParaRPr sz="4450"/>
          </a:p>
        </p:txBody>
      </p:sp>
      <p:sp>
        <p:nvSpPr>
          <p:cNvPr id="405" name="Google Shape;405;p28"/>
          <p:cNvSpPr txBox="1"/>
          <p:nvPr>
            <p:ph idx="1" type="subTitle"/>
          </p:nvPr>
        </p:nvSpPr>
        <p:spPr>
          <a:xfrm>
            <a:off x="4742175" y="2981533"/>
            <a:ext cx="2557500" cy="69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406" name="Google Shape;406;p28"/>
          <p:cNvSpPr txBox="1"/>
          <p:nvPr/>
        </p:nvSpPr>
        <p:spPr>
          <a:xfrm>
            <a:off x="6913275" y="581250"/>
            <a:ext cx="1506900" cy="218700"/>
          </a:xfrm>
          <a:prstGeom prst="rect">
            <a:avLst/>
          </a:prstGeom>
          <a:noFill/>
          <a:ln>
            <a:noFill/>
          </a:ln>
        </p:spPr>
        <p:txBody>
          <a:bodyPr anchorCtr="0" anchor="b" bIns="0"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Sora"/>
                <a:ea typeface="Sora"/>
                <a:cs typeface="Sora"/>
                <a:sym typeface="Sora"/>
              </a:rPr>
              <a:t>8th Grade</a:t>
            </a:r>
            <a:endParaRPr b="1" sz="1600">
              <a:solidFill>
                <a:schemeClr val="dk1"/>
              </a:solidFill>
              <a:latin typeface="Sora"/>
              <a:ea typeface="Sora"/>
              <a:cs typeface="Sora"/>
              <a:sym typeface="Sora"/>
            </a:endParaRPr>
          </a:p>
        </p:txBody>
      </p:sp>
      <p:grpSp>
        <p:nvGrpSpPr>
          <p:cNvPr id="407" name="Google Shape;407;p28"/>
          <p:cNvGrpSpPr/>
          <p:nvPr/>
        </p:nvGrpSpPr>
        <p:grpSpPr>
          <a:xfrm>
            <a:off x="894989" y="539511"/>
            <a:ext cx="7237273" cy="4064491"/>
            <a:chOff x="894989" y="539511"/>
            <a:chExt cx="7237273" cy="4064491"/>
          </a:xfrm>
        </p:grpSpPr>
        <p:grpSp>
          <p:nvGrpSpPr>
            <p:cNvPr id="408" name="Google Shape;408;p28"/>
            <p:cNvGrpSpPr/>
            <p:nvPr/>
          </p:nvGrpSpPr>
          <p:grpSpPr>
            <a:xfrm rot="9779573">
              <a:off x="939993" y="1226906"/>
              <a:ext cx="265395" cy="347414"/>
              <a:chOff x="7827366" y="2425797"/>
              <a:chExt cx="265386" cy="347403"/>
            </a:xfrm>
          </p:grpSpPr>
          <p:sp>
            <p:nvSpPr>
              <p:cNvPr id="409" name="Google Shape;409;p28"/>
              <p:cNvSpPr/>
              <p:nvPr/>
            </p:nvSpPr>
            <p:spPr>
              <a:xfrm>
                <a:off x="7827366" y="2425797"/>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28"/>
              <p:cNvSpPr/>
              <p:nvPr/>
            </p:nvSpPr>
            <p:spPr>
              <a:xfrm>
                <a:off x="7899248" y="2474959"/>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1" name="Google Shape;411;p28"/>
            <p:cNvGrpSpPr/>
            <p:nvPr/>
          </p:nvGrpSpPr>
          <p:grpSpPr>
            <a:xfrm flipH="1" rot="-10203384">
              <a:off x="6619846" y="4236250"/>
              <a:ext cx="265419" cy="347446"/>
              <a:chOff x="7973097" y="2470371"/>
              <a:chExt cx="265386" cy="347403"/>
            </a:xfrm>
          </p:grpSpPr>
          <p:sp>
            <p:nvSpPr>
              <p:cNvPr id="412" name="Google Shape;412;p28"/>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28"/>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14" name="Google Shape;414;p28"/>
            <p:cNvGrpSpPr/>
            <p:nvPr/>
          </p:nvGrpSpPr>
          <p:grpSpPr>
            <a:xfrm>
              <a:off x="2658185" y="539511"/>
              <a:ext cx="5474077" cy="3906266"/>
              <a:chOff x="2658185" y="549161"/>
              <a:chExt cx="5474077" cy="3906266"/>
            </a:xfrm>
          </p:grpSpPr>
          <p:sp>
            <p:nvSpPr>
              <p:cNvPr id="415" name="Google Shape;415;p28"/>
              <p:cNvSpPr/>
              <p:nvPr/>
            </p:nvSpPr>
            <p:spPr>
              <a:xfrm>
                <a:off x="4965842" y="4256040"/>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28"/>
              <p:cNvSpPr/>
              <p:nvPr/>
            </p:nvSpPr>
            <p:spPr>
              <a:xfrm>
                <a:off x="2658185" y="549161"/>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28"/>
              <p:cNvSpPr/>
              <p:nvPr/>
            </p:nvSpPr>
            <p:spPr>
              <a:xfrm>
                <a:off x="7999818" y="3110248"/>
                <a:ext cx="132444" cy="161943"/>
              </a:xfrm>
              <a:custGeom>
                <a:rect b="b" l="l" r="r" t="t"/>
                <a:pathLst>
                  <a:path extrusionOk="0" h="161943" w="132444">
                    <a:moveTo>
                      <a:pt x="50174" y="66918"/>
                    </a:moveTo>
                    <a:cubicBezTo>
                      <a:pt x="50174" y="66918"/>
                      <a:pt x="59837" y="2759"/>
                      <a:pt x="66495" y="536"/>
                    </a:cubicBezTo>
                    <a:cubicBezTo>
                      <a:pt x="73154" y="-1687"/>
                      <a:pt x="80486" y="64993"/>
                      <a:pt x="88867" y="67280"/>
                    </a:cubicBezTo>
                    <a:cubicBezTo>
                      <a:pt x="106465" y="72081"/>
                      <a:pt x="132465" y="69338"/>
                      <a:pt x="132466" y="75679"/>
                    </a:cubicBezTo>
                    <a:cubicBezTo>
                      <a:pt x="132467" y="81455"/>
                      <a:pt x="91245" y="91787"/>
                      <a:pt x="88392" y="102936"/>
                    </a:cubicBezTo>
                    <a:cubicBezTo>
                      <a:pt x="85538" y="114085"/>
                      <a:pt x="76699" y="155258"/>
                      <a:pt x="73437" y="161914"/>
                    </a:cubicBezTo>
                    <a:cubicBezTo>
                      <a:pt x="70175" y="168570"/>
                      <a:pt x="54336" y="108239"/>
                      <a:pt x="53227" y="98720"/>
                    </a:cubicBezTo>
                    <a:cubicBezTo>
                      <a:pt x="52720" y="94379"/>
                      <a:pt x="21" y="90146"/>
                      <a:pt x="21" y="83415"/>
                    </a:cubicBezTo>
                    <a:cubicBezTo>
                      <a:pt x="21" y="75490"/>
                      <a:pt x="50174" y="66918"/>
                      <a:pt x="50174" y="6691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18" name="Google Shape;418;p28"/>
          <p:cNvGrpSpPr/>
          <p:nvPr/>
        </p:nvGrpSpPr>
        <p:grpSpPr>
          <a:xfrm>
            <a:off x="135122" y="1681798"/>
            <a:ext cx="4428205" cy="3776642"/>
            <a:chOff x="501416" y="1973268"/>
            <a:chExt cx="3707472" cy="3187040"/>
          </a:xfrm>
        </p:grpSpPr>
        <p:grpSp>
          <p:nvGrpSpPr>
            <p:cNvPr id="419" name="Google Shape;419;p28"/>
            <p:cNvGrpSpPr/>
            <p:nvPr/>
          </p:nvGrpSpPr>
          <p:grpSpPr>
            <a:xfrm flipH="1">
              <a:off x="1743673" y="4446978"/>
              <a:ext cx="1229696" cy="713327"/>
              <a:chOff x="7420211" y="1531721"/>
              <a:chExt cx="755806" cy="438431"/>
            </a:xfrm>
          </p:grpSpPr>
          <p:sp>
            <p:nvSpPr>
              <p:cNvPr id="420" name="Google Shape;420;p28"/>
              <p:cNvSpPr/>
              <p:nvPr/>
            </p:nvSpPr>
            <p:spPr>
              <a:xfrm>
                <a:off x="7420211" y="1531721"/>
                <a:ext cx="755806" cy="438431"/>
              </a:xfrm>
              <a:custGeom>
                <a:rect b="b" l="l" r="r" t="t"/>
                <a:pathLst>
                  <a:path extrusionOk="0" h="438431" w="755806">
                    <a:moveTo>
                      <a:pt x="755828" y="438913"/>
                    </a:moveTo>
                    <a:lnTo>
                      <a:pt x="1864" y="438913"/>
                    </a:lnTo>
                    <a:cubicBezTo>
                      <a:pt x="232" y="392521"/>
                      <a:pt x="-369" y="359389"/>
                      <a:pt x="275" y="344326"/>
                    </a:cubicBezTo>
                    <a:cubicBezTo>
                      <a:pt x="5212" y="233430"/>
                      <a:pt x="62744" y="62581"/>
                      <a:pt x="71202" y="38076"/>
                    </a:cubicBezTo>
                    <a:cubicBezTo>
                      <a:pt x="71196" y="38029"/>
                      <a:pt x="71212" y="37982"/>
                      <a:pt x="71245" y="37947"/>
                    </a:cubicBezTo>
                    <a:cubicBezTo>
                      <a:pt x="71803" y="36059"/>
                      <a:pt x="72190" y="35072"/>
                      <a:pt x="72190" y="35072"/>
                    </a:cubicBezTo>
                    <a:lnTo>
                      <a:pt x="590919" y="4516"/>
                    </a:lnTo>
                    <a:lnTo>
                      <a:pt x="607663" y="3529"/>
                    </a:lnTo>
                    <a:lnTo>
                      <a:pt x="658840" y="482"/>
                    </a:lnTo>
                    <a:cubicBezTo>
                      <a:pt x="658840" y="482"/>
                      <a:pt x="661717" y="10095"/>
                      <a:pt x="666569" y="26145"/>
                    </a:cubicBezTo>
                    <a:cubicBezTo>
                      <a:pt x="689323" y="102150"/>
                      <a:pt x="754541" y="322396"/>
                      <a:pt x="754541" y="351579"/>
                    </a:cubicBezTo>
                    <a:cubicBezTo>
                      <a:pt x="754541" y="359218"/>
                      <a:pt x="755056" y="392049"/>
                      <a:pt x="755828" y="43891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28"/>
              <p:cNvSpPr/>
              <p:nvPr/>
            </p:nvSpPr>
            <p:spPr>
              <a:xfrm>
                <a:off x="8011108" y="1531721"/>
                <a:ext cx="164909" cy="438431"/>
              </a:xfrm>
              <a:custGeom>
                <a:rect b="b" l="l" r="r" t="t"/>
                <a:pathLst>
                  <a:path extrusionOk="0" h="438431" w="164909">
                    <a:moveTo>
                      <a:pt x="88766" y="380032"/>
                    </a:moveTo>
                    <a:cubicBezTo>
                      <a:pt x="93446" y="357716"/>
                      <a:pt x="47764" y="181416"/>
                      <a:pt x="19771" y="77130"/>
                    </a:cubicBezTo>
                    <a:cubicBezTo>
                      <a:pt x="14619" y="57989"/>
                      <a:pt x="10111" y="41295"/>
                      <a:pt x="6590" y="28420"/>
                    </a:cubicBezTo>
                    <a:lnTo>
                      <a:pt x="6590" y="28377"/>
                    </a:lnTo>
                    <a:cubicBezTo>
                      <a:pt x="3542" y="17305"/>
                      <a:pt x="1309" y="9065"/>
                      <a:pt x="21" y="4516"/>
                    </a:cubicBezTo>
                    <a:lnTo>
                      <a:pt x="16766" y="3529"/>
                    </a:lnTo>
                    <a:lnTo>
                      <a:pt x="67943" y="482"/>
                    </a:lnTo>
                    <a:cubicBezTo>
                      <a:pt x="67943" y="482"/>
                      <a:pt x="70820" y="10095"/>
                      <a:pt x="75671" y="26145"/>
                    </a:cubicBezTo>
                    <a:cubicBezTo>
                      <a:pt x="98426" y="102150"/>
                      <a:pt x="163643" y="322396"/>
                      <a:pt x="163643" y="351579"/>
                    </a:cubicBezTo>
                    <a:cubicBezTo>
                      <a:pt x="163643" y="359218"/>
                      <a:pt x="164158" y="392049"/>
                      <a:pt x="164931" y="438913"/>
                    </a:cubicBezTo>
                    <a:lnTo>
                      <a:pt x="87134" y="438913"/>
                    </a:lnTo>
                    <a:cubicBezTo>
                      <a:pt x="87134" y="406898"/>
                      <a:pt x="87607" y="385397"/>
                      <a:pt x="88766" y="380032"/>
                    </a:cubicBezTo>
                    <a:close/>
                  </a:path>
                </a:pathLst>
              </a:custGeom>
              <a:solidFill>
                <a:srgbClr val="2A2B2B">
                  <a:alpha val="94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22" name="Google Shape;422;p28"/>
            <p:cNvSpPr/>
            <p:nvPr/>
          </p:nvSpPr>
          <p:spPr>
            <a:xfrm flipH="1">
              <a:off x="2029820" y="2720949"/>
              <a:ext cx="236878" cy="257948"/>
            </a:xfrm>
            <a:custGeom>
              <a:rect b="b" l="l" r="r" t="t"/>
              <a:pathLst>
                <a:path extrusionOk="0" h="151734" w="139340">
                  <a:moveTo>
                    <a:pt x="6726" y="114442"/>
                  </a:moveTo>
                  <a:cubicBezTo>
                    <a:pt x="8109" y="79222"/>
                    <a:pt x="660" y="26765"/>
                    <a:pt x="660" y="26765"/>
                  </a:cubicBezTo>
                  <a:lnTo>
                    <a:pt x="121909" y="482"/>
                  </a:lnTo>
                  <a:cubicBezTo>
                    <a:pt x="121909" y="482"/>
                    <a:pt x="122864" y="33893"/>
                    <a:pt x="125313" y="69432"/>
                  </a:cubicBezTo>
                  <a:cubicBezTo>
                    <a:pt x="127657" y="101567"/>
                    <a:pt x="131275" y="135404"/>
                    <a:pt x="136597" y="147854"/>
                  </a:cubicBezTo>
                  <a:cubicBezTo>
                    <a:pt x="137146" y="149514"/>
                    <a:pt x="138095" y="151012"/>
                    <a:pt x="139362" y="152216"/>
                  </a:cubicBezTo>
                  <a:lnTo>
                    <a:pt x="21" y="144023"/>
                  </a:lnTo>
                  <a:cubicBezTo>
                    <a:pt x="4387" y="139767"/>
                    <a:pt x="6300" y="128488"/>
                    <a:pt x="6726" y="114442"/>
                  </a:cubicBez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28"/>
            <p:cNvSpPr/>
            <p:nvPr/>
          </p:nvSpPr>
          <p:spPr>
            <a:xfrm flipH="1">
              <a:off x="2053693" y="2720958"/>
              <a:ext cx="211908" cy="190909"/>
            </a:xfrm>
            <a:custGeom>
              <a:rect b="b" l="l" r="r" t="t"/>
              <a:pathLst>
                <a:path extrusionOk="0" h="117302" w="124652">
                  <a:moveTo>
                    <a:pt x="124674" y="69432"/>
                  </a:moveTo>
                  <a:cubicBezTo>
                    <a:pt x="93275" y="88692"/>
                    <a:pt x="49521" y="114442"/>
                    <a:pt x="35257" y="117315"/>
                  </a:cubicBezTo>
                  <a:cubicBezTo>
                    <a:pt x="25441" y="118469"/>
                    <a:pt x="15491" y="117489"/>
                    <a:pt x="6088" y="114442"/>
                  </a:cubicBezTo>
                  <a:cubicBezTo>
                    <a:pt x="7471" y="79222"/>
                    <a:pt x="21" y="26765"/>
                    <a:pt x="21" y="26765"/>
                  </a:cubicBezTo>
                  <a:lnTo>
                    <a:pt x="121270" y="482"/>
                  </a:lnTo>
                  <a:cubicBezTo>
                    <a:pt x="121270" y="482"/>
                    <a:pt x="122226" y="33893"/>
                    <a:pt x="124674" y="69432"/>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24" name="Google Shape;424;p28"/>
            <p:cNvGrpSpPr/>
            <p:nvPr/>
          </p:nvGrpSpPr>
          <p:grpSpPr>
            <a:xfrm flipH="1">
              <a:off x="1866684" y="2004757"/>
              <a:ext cx="691080" cy="856661"/>
              <a:chOff x="7675654" y="30663"/>
              <a:chExt cx="424757" cy="526528"/>
            </a:xfrm>
          </p:grpSpPr>
          <p:sp>
            <p:nvSpPr>
              <p:cNvPr id="425" name="Google Shape;425;p28"/>
              <p:cNvSpPr/>
              <p:nvPr/>
            </p:nvSpPr>
            <p:spPr>
              <a:xfrm>
                <a:off x="7675654" y="44143"/>
                <a:ext cx="414754" cy="513048"/>
              </a:xfrm>
              <a:custGeom>
                <a:rect b="b" l="l" r="r" t="t"/>
                <a:pathLst>
                  <a:path extrusionOk="0" h="513048" w="414754">
                    <a:moveTo>
                      <a:pt x="298420" y="531"/>
                    </a:moveTo>
                    <a:cubicBezTo>
                      <a:pt x="294010" y="-275"/>
                      <a:pt x="125331" y="8349"/>
                      <a:pt x="88652" y="59340"/>
                    </a:cubicBezTo>
                    <a:cubicBezTo>
                      <a:pt x="51974" y="110332"/>
                      <a:pt x="-20693" y="308105"/>
                      <a:pt x="5649" y="413142"/>
                    </a:cubicBezTo>
                    <a:cubicBezTo>
                      <a:pt x="31992" y="518178"/>
                      <a:pt x="100826" y="515586"/>
                      <a:pt x="125688" y="512542"/>
                    </a:cubicBezTo>
                    <a:cubicBezTo>
                      <a:pt x="150551" y="509498"/>
                      <a:pt x="269667" y="481178"/>
                      <a:pt x="301379" y="449018"/>
                    </a:cubicBezTo>
                    <a:cubicBezTo>
                      <a:pt x="333092" y="416857"/>
                      <a:pt x="418968" y="238204"/>
                      <a:pt x="414616" y="187298"/>
                    </a:cubicBezTo>
                    <a:cubicBezTo>
                      <a:pt x="410264" y="136394"/>
                      <a:pt x="298420" y="531"/>
                      <a:pt x="298420" y="531"/>
                    </a:cubicBezTo>
                    <a:close/>
                  </a:path>
                </a:pathLst>
              </a:custGeom>
              <a:solidFill>
                <a:srgbClr val="CC836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28"/>
              <p:cNvSpPr/>
              <p:nvPr/>
            </p:nvSpPr>
            <p:spPr>
              <a:xfrm>
                <a:off x="7685657" y="30663"/>
                <a:ext cx="414754" cy="513047"/>
              </a:xfrm>
              <a:custGeom>
                <a:rect b="b" l="l" r="r" t="t"/>
                <a:pathLst>
                  <a:path extrusionOk="0" h="513047" w="414754">
                    <a:moveTo>
                      <a:pt x="298420" y="531"/>
                    </a:moveTo>
                    <a:cubicBezTo>
                      <a:pt x="294010" y="-275"/>
                      <a:pt x="125331" y="8349"/>
                      <a:pt x="88651" y="59340"/>
                    </a:cubicBezTo>
                    <a:cubicBezTo>
                      <a:pt x="51973" y="110332"/>
                      <a:pt x="-20694" y="308105"/>
                      <a:pt x="5649" y="413141"/>
                    </a:cubicBezTo>
                    <a:cubicBezTo>
                      <a:pt x="31991" y="518178"/>
                      <a:pt x="100825" y="515585"/>
                      <a:pt x="125688" y="512541"/>
                    </a:cubicBezTo>
                    <a:cubicBezTo>
                      <a:pt x="150551" y="509496"/>
                      <a:pt x="269667" y="481178"/>
                      <a:pt x="301379" y="449018"/>
                    </a:cubicBezTo>
                    <a:cubicBezTo>
                      <a:pt x="333091" y="416857"/>
                      <a:pt x="418968" y="238204"/>
                      <a:pt x="414616" y="187298"/>
                    </a:cubicBezTo>
                    <a:cubicBezTo>
                      <a:pt x="410264" y="136393"/>
                      <a:pt x="298420" y="531"/>
                      <a:pt x="298420" y="531"/>
                    </a:cubicBez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28"/>
              <p:cNvSpPr/>
              <p:nvPr/>
            </p:nvSpPr>
            <p:spPr>
              <a:xfrm>
                <a:off x="7977012" y="373572"/>
                <a:ext cx="99082" cy="123601"/>
              </a:xfrm>
              <a:custGeom>
                <a:rect b="b" l="l" r="r" t="t"/>
                <a:pathLst>
                  <a:path extrusionOk="0" h="123601" w="99082">
                    <a:moveTo>
                      <a:pt x="27401" y="19823"/>
                    </a:moveTo>
                    <a:cubicBezTo>
                      <a:pt x="33819" y="17960"/>
                      <a:pt x="70347" y="-16357"/>
                      <a:pt x="87422" y="11063"/>
                    </a:cubicBezTo>
                    <a:cubicBezTo>
                      <a:pt x="104497" y="38481"/>
                      <a:pt x="103548" y="78926"/>
                      <a:pt x="79970" y="97769"/>
                    </a:cubicBezTo>
                    <a:cubicBezTo>
                      <a:pt x="58451" y="114969"/>
                      <a:pt x="29544" y="132580"/>
                      <a:pt x="21" y="119588"/>
                    </a:cubicBez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28"/>
              <p:cNvSpPr/>
              <p:nvPr/>
            </p:nvSpPr>
            <p:spPr>
              <a:xfrm>
                <a:off x="7997666" y="400242"/>
                <a:ext cx="61051" cy="75771"/>
              </a:xfrm>
              <a:custGeom>
                <a:rect b="b" l="l" r="r" t="t"/>
                <a:pathLst>
                  <a:path extrusionOk="0" h="75771" w="61051">
                    <a:moveTo>
                      <a:pt x="61066" y="14449"/>
                    </a:moveTo>
                    <a:cubicBezTo>
                      <a:pt x="61188" y="19947"/>
                      <a:pt x="59814" y="25376"/>
                      <a:pt x="57091" y="30154"/>
                    </a:cubicBezTo>
                    <a:cubicBezTo>
                      <a:pt x="46280" y="50978"/>
                      <a:pt x="22604" y="64141"/>
                      <a:pt x="21" y="76253"/>
                    </a:cubicBezTo>
                    <a:cubicBezTo>
                      <a:pt x="7706" y="66769"/>
                      <a:pt x="12266" y="55141"/>
                      <a:pt x="13078" y="42964"/>
                    </a:cubicBezTo>
                    <a:cubicBezTo>
                      <a:pt x="13377" y="38799"/>
                      <a:pt x="13268" y="34584"/>
                      <a:pt x="13958" y="30472"/>
                    </a:cubicBezTo>
                    <a:cubicBezTo>
                      <a:pt x="16730" y="13918"/>
                      <a:pt x="59070" y="-17934"/>
                      <a:pt x="61066" y="14449"/>
                    </a:cubicBezTo>
                    <a:close/>
                  </a:path>
                </a:pathLst>
              </a:custGeom>
              <a:solidFill>
                <a:srgbClr val="CC836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 name="Google Shape;429;p28"/>
              <p:cNvSpPr/>
              <p:nvPr/>
            </p:nvSpPr>
            <p:spPr>
              <a:xfrm>
                <a:off x="7986605" y="399484"/>
                <a:ext cx="68185" cy="81041"/>
              </a:xfrm>
              <a:custGeom>
                <a:rect b="b" l="l" r="r" t="t"/>
                <a:pathLst>
                  <a:path extrusionOk="0" h="81041" w="68185">
                    <a:moveTo>
                      <a:pt x="21" y="81523"/>
                    </a:moveTo>
                    <a:cubicBezTo>
                      <a:pt x="21" y="81523"/>
                      <a:pt x="450" y="81358"/>
                      <a:pt x="1266" y="81044"/>
                    </a:cubicBezTo>
                    <a:cubicBezTo>
                      <a:pt x="2067" y="80708"/>
                      <a:pt x="3333" y="80303"/>
                      <a:pt x="4818" y="79583"/>
                    </a:cubicBezTo>
                    <a:cubicBezTo>
                      <a:pt x="8990" y="77607"/>
                      <a:pt x="12845" y="75024"/>
                      <a:pt x="16258" y="71918"/>
                    </a:cubicBezTo>
                    <a:cubicBezTo>
                      <a:pt x="21125" y="67455"/>
                      <a:pt x="24931" y="61960"/>
                      <a:pt x="27397" y="55836"/>
                    </a:cubicBezTo>
                    <a:cubicBezTo>
                      <a:pt x="30341" y="48321"/>
                      <a:pt x="30900" y="40082"/>
                      <a:pt x="28997" y="32238"/>
                    </a:cubicBezTo>
                    <a:cubicBezTo>
                      <a:pt x="28769" y="31166"/>
                      <a:pt x="28458" y="30113"/>
                      <a:pt x="28067" y="29089"/>
                    </a:cubicBezTo>
                    <a:lnTo>
                      <a:pt x="27797" y="28316"/>
                    </a:lnTo>
                    <a:cubicBezTo>
                      <a:pt x="27731" y="28121"/>
                      <a:pt x="27770" y="28244"/>
                      <a:pt x="27761" y="28221"/>
                    </a:cubicBezTo>
                    <a:lnTo>
                      <a:pt x="27762" y="28246"/>
                    </a:lnTo>
                    <a:lnTo>
                      <a:pt x="27746" y="28232"/>
                    </a:lnTo>
                    <a:lnTo>
                      <a:pt x="27741" y="28232"/>
                    </a:lnTo>
                    <a:cubicBezTo>
                      <a:pt x="27741" y="28232"/>
                      <a:pt x="27714" y="28262"/>
                      <a:pt x="27817" y="28126"/>
                    </a:cubicBezTo>
                    <a:lnTo>
                      <a:pt x="28256" y="27549"/>
                    </a:lnTo>
                    <a:lnTo>
                      <a:pt x="29147" y="26414"/>
                    </a:lnTo>
                    <a:cubicBezTo>
                      <a:pt x="29750" y="25669"/>
                      <a:pt x="30344" y="24923"/>
                      <a:pt x="30961" y="24204"/>
                    </a:cubicBezTo>
                    <a:cubicBezTo>
                      <a:pt x="33340" y="21393"/>
                      <a:pt x="35871" y="18714"/>
                      <a:pt x="38542" y="16180"/>
                    </a:cubicBezTo>
                    <a:cubicBezTo>
                      <a:pt x="41122" y="13729"/>
                      <a:pt x="43736" y="11515"/>
                      <a:pt x="46285" y="9521"/>
                    </a:cubicBezTo>
                    <a:cubicBezTo>
                      <a:pt x="48608" y="7641"/>
                      <a:pt x="51070" y="5938"/>
                      <a:pt x="53650" y="4429"/>
                    </a:cubicBezTo>
                    <a:cubicBezTo>
                      <a:pt x="55758" y="3196"/>
                      <a:pt x="58157" y="2547"/>
                      <a:pt x="60599" y="2549"/>
                    </a:cubicBezTo>
                    <a:cubicBezTo>
                      <a:pt x="62514" y="2659"/>
                      <a:pt x="64353" y="3329"/>
                      <a:pt x="65890" y="4476"/>
                    </a:cubicBezTo>
                    <a:cubicBezTo>
                      <a:pt x="66843" y="5158"/>
                      <a:pt x="67549" y="6131"/>
                      <a:pt x="67902" y="7248"/>
                    </a:cubicBezTo>
                    <a:cubicBezTo>
                      <a:pt x="68003" y="7630"/>
                      <a:pt x="68055" y="8022"/>
                      <a:pt x="68058" y="8417"/>
                    </a:cubicBezTo>
                    <a:cubicBezTo>
                      <a:pt x="68163" y="8030"/>
                      <a:pt x="68213" y="7631"/>
                      <a:pt x="68206" y="7231"/>
                    </a:cubicBezTo>
                    <a:cubicBezTo>
                      <a:pt x="68118" y="5966"/>
                      <a:pt x="67582" y="4774"/>
                      <a:pt x="66693" y="3870"/>
                    </a:cubicBezTo>
                    <a:cubicBezTo>
                      <a:pt x="65117" y="2209"/>
                      <a:pt x="63055" y="1088"/>
                      <a:pt x="60803" y="669"/>
                    </a:cubicBezTo>
                    <a:cubicBezTo>
                      <a:pt x="57775" y="216"/>
                      <a:pt x="54681" y="589"/>
                      <a:pt x="51847" y="1751"/>
                    </a:cubicBezTo>
                    <a:cubicBezTo>
                      <a:pt x="48801" y="2997"/>
                      <a:pt x="45870" y="4509"/>
                      <a:pt x="43089" y="6269"/>
                    </a:cubicBezTo>
                    <a:cubicBezTo>
                      <a:pt x="39974" y="8164"/>
                      <a:pt x="36982" y="10253"/>
                      <a:pt x="34130" y="12524"/>
                    </a:cubicBezTo>
                    <a:cubicBezTo>
                      <a:pt x="31040" y="14989"/>
                      <a:pt x="28136" y="17677"/>
                      <a:pt x="25440" y="20568"/>
                    </a:cubicBezTo>
                    <a:cubicBezTo>
                      <a:pt x="24743" y="21309"/>
                      <a:pt x="24072" y="22079"/>
                      <a:pt x="23395" y="22856"/>
                    </a:cubicBezTo>
                    <a:lnTo>
                      <a:pt x="22399" y="24042"/>
                    </a:lnTo>
                    <a:lnTo>
                      <a:pt x="21061" y="25728"/>
                    </a:lnTo>
                    <a:lnTo>
                      <a:pt x="20132" y="26916"/>
                    </a:lnTo>
                    <a:cubicBezTo>
                      <a:pt x="20236" y="27382"/>
                      <a:pt x="20434" y="27867"/>
                      <a:pt x="20583" y="28344"/>
                    </a:cubicBezTo>
                    <a:lnTo>
                      <a:pt x="21261" y="30390"/>
                    </a:lnTo>
                    <a:cubicBezTo>
                      <a:pt x="21594" y="31280"/>
                      <a:pt x="21858" y="32193"/>
                      <a:pt x="22051" y="33124"/>
                    </a:cubicBezTo>
                    <a:cubicBezTo>
                      <a:pt x="23724" y="40057"/>
                      <a:pt x="23578" y="47305"/>
                      <a:pt x="21630" y="54166"/>
                    </a:cubicBezTo>
                    <a:cubicBezTo>
                      <a:pt x="19943" y="59910"/>
                      <a:pt x="17158" y="65272"/>
                      <a:pt x="13431" y="69958"/>
                    </a:cubicBezTo>
                    <a:cubicBezTo>
                      <a:pt x="10739" y="73298"/>
                      <a:pt x="7620" y="76271"/>
                      <a:pt x="4153" y="78798"/>
                    </a:cubicBezTo>
                    <a:cubicBezTo>
                      <a:pt x="2895" y="79737"/>
                      <a:pt x="1794" y="80340"/>
                      <a:pt x="1104" y="80820"/>
                    </a:cubicBezTo>
                    <a:cubicBezTo>
                      <a:pt x="393" y="81281"/>
                      <a:pt x="21" y="81523"/>
                      <a:pt x="21" y="81523"/>
                    </a:cubicBezTo>
                    <a:close/>
                  </a:path>
                </a:pathLst>
              </a:custGeom>
              <a:solidFill>
                <a:srgbClr val="4D250C">
                  <a:alpha val="377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30" name="Google Shape;430;p28"/>
              <p:cNvGrpSpPr/>
              <p:nvPr/>
            </p:nvGrpSpPr>
            <p:grpSpPr>
              <a:xfrm>
                <a:off x="7688908" y="187648"/>
                <a:ext cx="295744" cy="292791"/>
                <a:chOff x="7688908" y="187648"/>
                <a:chExt cx="295744" cy="292791"/>
              </a:xfrm>
            </p:grpSpPr>
            <p:grpSp>
              <p:nvGrpSpPr>
                <p:cNvPr id="431" name="Google Shape;431;p28"/>
                <p:cNvGrpSpPr/>
                <p:nvPr/>
              </p:nvGrpSpPr>
              <p:grpSpPr>
                <a:xfrm>
                  <a:off x="7771043" y="266372"/>
                  <a:ext cx="57108" cy="120916"/>
                  <a:chOff x="7771043" y="266372"/>
                  <a:chExt cx="57108" cy="120916"/>
                </a:xfrm>
              </p:grpSpPr>
              <p:sp>
                <p:nvSpPr>
                  <p:cNvPr id="432" name="Google Shape;432;p28"/>
                  <p:cNvSpPr/>
                  <p:nvPr/>
                </p:nvSpPr>
                <p:spPr>
                  <a:xfrm>
                    <a:off x="7776171" y="353364"/>
                    <a:ext cx="51980" cy="30896"/>
                  </a:xfrm>
                  <a:custGeom>
                    <a:rect b="b" l="l" r="r" t="t"/>
                    <a:pathLst>
                      <a:path extrusionOk="0" h="30896" w="51980">
                        <a:moveTo>
                          <a:pt x="36517" y="14623"/>
                        </a:moveTo>
                        <a:cubicBezTo>
                          <a:pt x="41726" y="13962"/>
                          <a:pt x="47017" y="14476"/>
                          <a:pt x="52002" y="16127"/>
                        </a:cubicBezTo>
                        <a:cubicBezTo>
                          <a:pt x="42863" y="25547"/>
                          <a:pt x="30396" y="31014"/>
                          <a:pt x="17273" y="31356"/>
                        </a:cubicBezTo>
                        <a:cubicBezTo>
                          <a:pt x="16273" y="31435"/>
                          <a:pt x="15267" y="31308"/>
                          <a:pt x="14317" y="30983"/>
                        </a:cubicBezTo>
                        <a:cubicBezTo>
                          <a:pt x="13217" y="30436"/>
                          <a:pt x="12270" y="29624"/>
                          <a:pt x="11559" y="28621"/>
                        </a:cubicBezTo>
                        <a:cubicBezTo>
                          <a:pt x="6635" y="22613"/>
                          <a:pt x="2946" y="15692"/>
                          <a:pt x="702" y="8255"/>
                        </a:cubicBezTo>
                        <a:cubicBezTo>
                          <a:pt x="166" y="6775"/>
                          <a:pt x="-57" y="5200"/>
                          <a:pt x="46" y="3630"/>
                        </a:cubicBezTo>
                        <a:cubicBezTo>
                          <a:pt x="678" y="-1526"/>
                          <a:pt x="3557" y="718"/>
                          <a:pt x="5969" y="2868"/>
                        </a:cubicBezTo>
                        <a:cubicBezTo>
                          <a:pt x="8775" y="5360"/>
                          <a:pt x="11876" y="7501"/>
                          <a:pt x="15201" y="9243"/>
                        </a:cubicBezTo>
                        <a:cubicBezTo>
                          <a:pt x="21773" y="12716"/>
                          <a:pt x="29083" y="14561"/>
                          <a:pt x="36517" y="14623"/>
                        </a:cubicBezTo>
                        <a:close/>
                      </a:path>
                    </a:pathLst>
                  </a:custGeom>
                  <a:solidFill>
                    <a:srgbClr val="CC836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28"/>
                  <p:cNvSpPr/>
                  <p:nvPr/>
                </p:nvSpPr>
                <p:spPr>
                  <a:xfrm>
                    <a:off x="7771043" y="266372"/>
                    <a:ext cx="43554" cy="120916"/>
                  </a:xfrm>
                  <a:custGeom>
                    <a:rect b="b" l="l" r="r" t="t"/>
                    <a:pathLst>
                      <a:path extrusionOk="0" h="120916" w="43554">
                        <a:moveTo>
                          <a:pt x="22394" y="115255"/>
                        </a:moveTo>
                        <a:cubicBezTo>
                          <a:pt x="20456" y="111602"/>
                          <a:pt x="18017" y="108214"/>
                          <a:pt x="15982" y="104595"/>
                        </a:cubicBezTo>
                        <a:cubicBezTo>
                          <a:pt x="13443" y="100148"/>
                          <a:pt x="11344" y="95464"/>
                          <a:pt x="9716" y="90609"/>
                        </a:cubicBezTo>
                        <a:cubicBezTo>
                          <a:pt x="29061" y="85679"/>
                          <a:pt x="34847" y="69523"/>
                          <a:pt x="40846" y="51001"/>
                        </a:cubicBezTo>
                        <a:cubicBezTo>
                          <a:pt x="43551" y="42612"/>
                          <a:pt x="44258" y="33707"/>
                          <a:pt x="42912" y="24995"/>
                        </a:cubicBezTo>
                        <a:cubicBezTo>
                          <a:pt x="42205" y="20433"/>
                          <a:pt x="40944" y="15973"/>
                          <a:pt x="39156" y="11715"/>
                        </a:cubicBezTo>
                        <a:cubicBezTo>
                          <a:pt x="38248" y="9552"/>
                          <a:pt x="37207" y="7447"/>
                          <a:pt x="36039" y="5413"/>
                        </a:cubicBezTo>
                        <a:cubicBezTo>
                          <a:pt x="34899" y="3552"/>
                          <a:pt x="33466" y="1887"/>
                          <a:pt x="31796" y="482"/>
                        </a:cubicBezTo>
                        <a:cubicBezTo>
                          <a:pt x="32343" y="1919"/>
                          <a:pt x="32527" y="3418"/>
                          <a:pt x="32972" y="4850"/>
                        </a:cubicBezTo>
                        <a:cubicBezTo>
                          <a:pt x="34264" y="8520"/>
                          <a:pt x="35359" y="12258"/>
                          <a:pt x="36250" y="16046"/>
                        </a:cubicBezTo>
                        <a:cubicBezTo>
                          <a:pt x="37014" y="19915"/>
                          <a:pt x="37447" y="23843"/>
                          <a:pt x="37546" y="27787"/>
                        </a:cubicBezTo>
                        <a:cubicBezTo>
                          <a:pt x="37769" y="35693"/>
                          <a:pt x="36629" y="43578"/>
                          <a:pt x="34176" y="51098"/>
                        </a:cubicBezTo>
                        <a:cubicBezTo>
                          <a:pt x="31798" y="58493"/>
                          <a:pt x="27932" y="65325"/>
                          <a:pt x="22816" y="71172"/>
                        </a:cubicBezTo>
                        <a:cubicBezTo>
                          <a:pt x="16844" y="78119"/>
                          <a:pt x="8891" y="83075"/>
                          <a:pt x="22" y="85376"/>
                        </a:cubicBezTo>
                        <a:cubicBezTo>
                          <a:pt x="-53" y="85393"/>
                          <a:pt x="6027" y="101544"/>
                          <a:pt x="6695" y="102922"/>
                        </a:cubicBezTo>
                        <a:cubicBezTo>
                          <a:pt x="8413" y="106495"/>
                          <a:pt x="10487" y="109886"/>
                          <a:pt x="12886" y="113044"/>
                        </a:cubicBezTo>
                        <a:cubicBezTo>
                          <a:pt x="14994" y="116511"/>
                          <a:pt x="18081" y="119278"/>
                          <a:pt x="21759" y="120995"/>
                        </a:cubicBezTo>
                        <a:cubicBezTo>
                          <a:pt x="22949" y="121432"/>
                          <a:pt x="24240" y="121515"/>
                          <a:pt x="25476" y="121235"/>
                        </a:cubicBezTo>
                        <a:cubicBezTo>
                          <a:pt x="24986" y="120570"/>
                          <a:pt x="24561" y="119859"/>
                          <a:pt x="24207" y="119112"/>
                        </a:cubicBezTo>
                        <a:cubicBezTo>
                          <a:pt x="24051" y="118786"/>
                          <a:pt x="23910" y="118453"/>
                          <a:pt x="23769" y="118122"/>
                        </a:cubicBezTo>
                        <a:cubicBezTo>
                          <a:pt x="23353" y="117143"/>
                          <a:pt x="22890" y="116190"/>
                          <a:pt x="22394" y="115255"/>
                        </a:cubicBezTo>
                        <a:close/>
                      </a:path>
                    </a:pathLst>
                  </a:custGeom>
                  <a:solidFill>
                    <a:srgbClr val="4D250C">
                      <a:alpha val="377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4" name="Google Shape;434;p28"/>
                <p:cNvGrpSpPr/>
                <p:nvPr/>
              </p:nvGrpSpPr>
              <p:grpSpPr>
                <a:xfrm>
                  <a:off x="7760357" y="410916"/>
                  <a:ext cx="135588" cy="69523"/>
                  <a:chOff x="7760357" y="410916"/>
                  <a:chExt cx="135588" cy="69523"/>
                </a:xfrm>
              </p:grpSpPr>
              <p:sp>
                <p:nvSpPr>
                  <p:cNvPr id="435" name="Google Shape;435;p28"/>
                  <p:cNvSpPr/>
                  <p:nvPr/>
                </p:nvSpPr>
                <p:spPr>
                  <a:xfrm>
                    <a:off x="7760357" y="410916"/>
                    <a:ext cx="135588" cy="38060"/>
                  </a:xfrm>
                  <a:custGeom>
                    <a:rect b="b" l="l" r="r" t="t"/>
                    <a:pathLst>
                      <a:path extrusionOk="0" h="38060" w="135588">
                        <a:moveTo>
                          <a:pt x="69449" y="23831"/>
                        </a:moveTo>
                        <a:cubicBezTo>
                          <a:pt x="45403" y="27109"/>
                          <a:pt x="19118" y="23867"/>
                          <a:pt x="21" y="12033"/>
                        </a:cubicBezTo>
                        <a:cubicBezTo>
                          <a:pt x="4648" y="24730"/>
                          <a:pt x="21281" y="34293"/>
                          <a:pt x="37784" y="37308"/>
                        </a:cubicBezTo>
                        <a:cubicBezTo>
                          <a:pt x="54505" y="39774"/>
                          <a:pt x="71564" y="38536"/>
                          <a:pt x="87754" y="33683"/>
                        </a:cubicBezTo>
                        <a:cubicBezTo>
                          <a:pt x="107075" y="28498"/>
                          <a:pt x="123992" y="16761"/>
                          <a:pt x="135610" y="482"/>
                        </a:cubicBezTo>
                        <a:cubicBezTo>
                          <a:pt x="115156" y="12213"/>
                          <a:pt x="92737" y="20125"/>
                          <a:pt x="69449" y="23831"/>
                        </a:cubicBezTo>
                        <a:close/>
                      </a:path>
                    </a:pathLst>
                  </a:custGeom>
                  <a:solidFill>
                    <a:srgbClr val="4D250C">
                      <a:alpha val="377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28"/>
                  <p:cNvSpPr/>
                  <p:nvPr/>
                </p:nvSpPr>
                <p:spPr>
                  <a:xfrm>
                    <a:off x="7794253" y="456008"/>
                    <a:ext cx="67795" cy="24431"/>
                  </a:xfrm>
                  <a:custGeom>
                    <a:rect b="b" l="l" r="r" t="t"/>
                    <a:pathLst>
                      <a:path extrusionOk="0" h="24431" w="67795">
                        <a:moveTo>
                          <a:pt x="34735" y="15472"/>
                        </a:moveTo>
                        <a:cubicBezTo>
                          <a:pt x="22613" y="17949"/>
                          <a:pt x="10008" y="15198"/>
                          <a:pt x="21" y="7897"/>
                        </a:cubicBezTo>
                        <a:cubicBezTo>
                          <a:pt x="3095" y="16199"/>
                          <a:pt x="10230" y="22331"/>
                          <a:pt x="18902" y="24124"/>
                        </a:cubicBezTo>
                        <a:cubicBezTo>
                          <a:pt x="27284" y="25705"/>
                          <a:pt x="35943" y="24899"/>
                          <a:pt x="43888" y="21797"/>
                        </a:cubicBezTo>
                        <a:cubicBezTo>
                          <a:pt x="54211" y="17869"/>
                          <a:pt x="62729" y="10282"/>
                          <a:pt x="67817" y="482"/>
                        </a:cubicBezTo>
                        <a:cubicBezTo>
                          <a:pt x="58010" y="7822"/>
                          <a:pt x="46721" y="12937"/>
                          <a:pt x="34735" y="15472"/>
                        </a:cubicBezTo>
                        <a:close/>
                      </a:path>
                    </a:pathLst>
                  </a:custGeom>
                  <a:solidFill>
                    <a:srgbClr val="4D250C">
                      <a:alpha val="377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7" name="Google Shape;437;p28"/>
                <p:cNvSpPr/>
                <p:nvPr/>
              </p:nvSpPr>
              <p:spPr>
                <a:xfrm>
                  <a:off x="7729835" y="187648"/>
                  <a:ext cx="68334" cy="25741"/>
                </a:xfrm>
                <a:custGeom>
                  <a:rect b="b" l="l" r="r" t="t"/>
                  <a:pathLst>
                    <a:path extrusionOk="0" h="25741" w="68334">
                      <a:moveTo>
                        <a:pt x="21" y="14279"/>
                      </a:moveTo>
                      <a:cubicBezTo>
                        <a:pt x="21" y="14279"/>
                        <a:pt x="33164" y="-3497"/>
                        <a:pt x="51235" y="1305"/>
                      </a:cubicBezTo>
                      <a:cubicBezTo>
                        <a:pt x="69305" y="6105"/>
                        <a:pt x="72038" y="23856"/>
                        <a:pt x="64249" y="25998"/>
                      </a:cubicBezTo>
                      <a:cubicBezTo>
                        <a:pt x="56460" y="28139"/>
                        <a:pt x="21" y="14279"/>
                        <a:pt x="21" y="1427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28"/>
                <p:cNvSpPr/>
                <p:nvPr/>
              </p:nvSpPr>
              <p:spPr>
                <a:xfrm>
                  <a:off x="7886378" y="215283"/>
                  <a:ext cx="98274" cy="57809"/>
                </a:xfrm>
                <a:custGeom>
                  <a:rect b="b" l="l" r="r" t="t"/>
                  <a:pathLst>
                    <a:path extrusionOk="0" h="57809" w="98274">
                      <a:moveTo>
                        <a:pt x="98296" y="58291"/>
                      </a:moveTo>
                      <a:cubicBezTo>
                        <a:pt x="98296" y="58291"/>
                        <a:pt x="62133" y="14042"/>
                        <a:pt x="34535" y="3896"/>
                      </a:cubicBezTo>
                      <a:cubicBezTo>
                        <a:pt x="6936" y="-6250"/>
                        <a:pt x="-6495" y="8638"/>
                        <a:pt x="3111" y="17073"/>
                      </a:cubicBezTo>
                      <a:cubicBezTo>
                        <a:pt x="12716" y="25508"/>
                        <a:pt x="98296" y="58291"/>
                        <a:pt x="98296" y="5829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39" name="Google Shape;439;p28"/>
                <p:cNvGrpSpPr/>
                <p:nvPr/>
              </p:nvGrpSpPr>
              <p:grpSpPr>
                <a:xfrm>
                  <a:off x="7888182" y="294178"/>
                  <a:ext cx="71700" cy="71811"/>
                  <a:chOff x="7888182" y="294178"/>
                  <a:chExt cx="71700" cy="71811"/>
                </a:xfrm>
              </p:grpSpPr>
              <p:sp>
                <p:nvSpPr>
                  <p:cNvPr id="440" name="Google Shape;440;p28"/>
                  <p:cNvSpPr/>
                  <p:nvPr/>
                </p:nvSpPr>
                <p:spPr>
                  <a:xfrm>
                    <a:off x="7888182" y="294178"/>
                    <a:ext cx="62884" cy="71811"/>
                  </a:xfrm>
                  <a:custGeom>
                    <a:rect b="b" l="l" r="r" t="t"/>
                    <a:pathLst>
                      <a:path extrusionOk="0" h="71811" w="62884">
                        <a:moveTo>
                          <a:pt x="62906" y="482"/>
                        </a:moveTo>
                        <a:cubicBezTo>
                          <a:pt x="58512" y="7299"/>
                          <a:pt x="47661" y="11110"/>
                          <a:pt x="40230" y="13000"/>
                        </a:cubicBezTo>
                        <a:cubicBezTo>
                          <a:pt x="38051" y="8587"/>
                          <a:pt x="34044" y="5352"/>
                          <a:pt x="29269" y="4152"/>
                        </a:cubicBezTo>
                        <a:cubicBezTo>
                          <a:pt x="17595" y="1752"/>
                          <a:pt x="5006" y="14997"/>
                          <a:pt x="1150" y="33737"/>
                        </a:cubicBezTo>
                        <a:cubicBezTo>
                          <a:pt x="-2705" y="52476"/>
                          <a:pt x="3632" y="69612"/>
                          <a:pt x="15307" y="72013"/>
                        </a:cubicBezTo>
                        <a:cubicBezTo>
                          <a:pt x="26981" y="74412"/>
                          <a:pt x="39570" y="61167"/>
                          <a:pt x="43426" y="42428"/>
                        </a:cubicBezTo>
                        <a:cubicBezTo>
                          <a:pt x="44575" y="36987"/>
                          <a:pt x="44842" y="31397"/>
                          <a:pt x="44214" y="25872"/>
                        </a:cubicBezTo>
                        <a:cubicBezTo>
                          <a:pt x="54737" y="19874"/>
                          <a:pt x="62906" y="482"/>
                          <a:pt x="62906" y="48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1" name="Google Shape;441;p28"/>
                  <p:cNvSpPr/>
                  <p:nvPr/>
                </p:nvSpPr>
                <p:spPr>
                  <a:xfrm>
                    <a:off x="7908626" y="325133"/>
                    <a:ext cx="51256" cy="16397"/>
                  </a:xfrm>
                  <a:custGeom>
                    <a:rect b="b" l="l" r="r" t="t"/>
                    <a:pathLst>
                      <a:path extrusionOk="0" h="16397" w="51256">
                        <a:moveTo>
                          <a:pt x="22" y="10470"/>
                        </a:moveTo>
                        <a:cubicBezTo>
                          <a:pt x="7994" y="14983"/>
                          <a:pt x="17066" y="17189"/>
                          <a:pt x="26220" y="16844"/>
                        </a:cubicBezTo>
                        <a:cubicBezTo>
                          <a:pt x="35335" y="15914"/>
                          <a:pt x="44010" y="12469"/>
                          <a:pt x="51278" y="6892"/>
                        </a:cubicBezTo>
                        <a:cubicBezTo>
                          <a:pt x="43306" y="2378"/>
                          <a:pt x="34234" y="171"/>
                          <a:pt x="25079" y="517"/>
                        </a:cubicBezTo>
                        <a:cubicBezTo>
                          <a:pt x="15964" y="1446"/>
                          <a:pt x="7288" y="4892"/>
                          <a:pt x="21" y="1047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2" name="Google Shape;442;p28"/>
                <p:cNvGrpSpPr/>
                <p:nvPr/>
              </p:nvGrpSpPr>
              <p:grpSpPr>
                <a:xfrm>
                  <a:off x="7713107" y="254641"/>
                  <a:ext cx="54632" cy="70258"/>
                  <a:chOff x="7713107" y="254641"/>
                  <a:chExt cx="54632" cy="70258"/>
                </a:xfrm>
              </p:grpSpPr>
              <p:sp>
                <p:nvSpPr>
                  <p:cNvPr id="443" name="Google Shape;443;p28"/>
                  <p:cNvSpPr/>
                  <p:nvPr/>
                </p:nvSpPr>
                <p:spPr>
                  <a:xfrm>
                    <a:off x="7730503" y="254641"/>
                    <a:ext cx="37236" cy="70258"/>
                  </a:xfrm>
                  <a:custGeom>
                    <a:rect b="b" l="l" r="r" t="t"/>
                    <a:pathLst>
                      <a:path extrusionOk="0" h="70258" w="37236">
                        <a:moveTo>
                          <a:pt x="2908" y="482"/>
                        </a:moveTo>
                        <a:cubicBezTo>
                          <a:pt x="3591" y="7087"/>
                          <a:pt x="10103" y="13888"/>
                          <a:pt x="14830" y="18019"/>
                        </a:cubicBezTo>
                        <a:cubicBezTo>
                          <a:pt x="18056" y="15603"/>
                          <a:pt x="22181" y="14724"/>
                          <a:pt x="26113" y="15616"/>
                        </a:cubicBezTo>
                        <a:cubicBezTo>
                          <a:pt x="35528" y="18185"/>
                          <a:pt x="39814" y="32518"/>
                          <a:pt x="35687" y="47631"/>
                        </a:cubicBezTo>
                        <a:cubicBezTo>
                          <a:pt x="31559" y="62745"/>
                          <a:pt x="20582" y="72913"/>
                          <a:pt x="11166" y="70343"/>
                        </a:cubicBezTo>
                        <a:cubicBezTo>
                          <a:pt x="1751" y="67774"/>
                          <a:pt x="-2535" y="53441"/>
                          <a:pt x="1592" y="38328"/>
                        </a:cubicBezTo>
                        <a:cubicBezTo>
                          <a:pt x="2769" y="33929"/>
                          <a:pt x="4645" y="29748"/>
                          <a:pt x="7149" y="25945"/>
                        </a:cubicBezTo>
                        <a:cubicBezTo>
                          <a:pt x="1688" y="17669"/>
                          <a:pt x="2908" y="482"/>
                          <a:pt x="2908" y="48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28"/>
                  <p:cNvSpPr/>
                  <p:nvPr/>
                </p:nvSpPr>
                <p:spPr>
                  <a:xfrm>
                    <a:off x="7713107" y="278623"/>
                    <a:ext cx="36106" cy="21674"/>
                  </a:xfrm>
                  <a:custGeom>
                    <a:rect b="b" l="l" r="r" t="t"/>
                    <a:pathLst>
                      <a:path extrusionOk="0" h="21674" w="36106">
                        <a:moveTo>
                          <a:pt x="36128" y="22113"/>
                        </a:moveTo>
                        <a:cubicBezTo>
                          <a:pt x="28634" y="22458"/>
                          <a:pt x="21191" y="20712"/>
                          <a:pt x="14633" y="17070"/>
                        </a:cubicBezTo>
                        <a:cubicBezTo>
                          <a:pt x="8321" y="13017"/>
                          <a:pt x="3262" y="7288"/>
                          <a:pt x="21" y="525"/>
                        </a:cubicBezTo>
                        <a:cubicBezTo>
                          <a:pt x="7516" y="179"/>
                          <a:pt x="14958" y="1925"/>
                          <a:pt x="21516" y="5568"/>
                        </a:cubicBezTo>
                        <a:cubicBezTo>
                          <a:pt x="27828" y="9621"/>
                          <a:pt x="32888" y="15349"/>
                          <a:pt x="36128" y="2211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5" name="Google Shape;445;p28"/>
                <p:cNvGrpSpPr/>
                <p:nvPr/>
              </p:nvGrpSpPr>
              <p:grpSpPr>
                <a:xfrm>
                  <a:off x="7688908" y="306468"/>
                  <a:ext cx="284798" cy="101935"/>
                  <a:chOff x="7688908" y="306468"/>
                  <a:chExt cx="284798" cy="101935"/>
                </a:xfrm>
              </p:grpSpPr>
              <p:sp>
                <p:nvSpPr>
                  <p:cNvPr id="446" name="Google Shape;446;p28"/>
                  <p:cNvSpPr/>
                  <p:nvPr/>
                </p:nvSpPr>
                <p:spPr>
                  <a:xfrm>
                    <a:off x="7688908" y="306468"/>
                    <a:ext cx="43606" cy="46541"/>
                  </a:xfrm>
                  <a:custGeom>
                    <a:rect b="b" l="l" r="r" t="t"/>
                    <a:pathLst>
                      <a:path extrusionOk="0" h="46541" w="62294">
                        <a:moveTo>
                          <a:pt x="817" y="2779"/>
                        </a:moveTo>
                        <a:cubicBezTo>
                          <a:pt x="-3029" y="8341"/>
                          <a:pt x="7441" y="22239"/>
                          <a:pt x="24204" y="33822"/>
                        </a:cubicBezTo>
                        <a:cubicBezTo>
                          <a:pt x="40968" y="45405"/>
                          <a:pt x="57674" y="50288"/>
                          <a:pt x="61520" y="44725"/>
                        </a:cubicBezTo>
                        <a:cubicBezTo>
                          <a:pt x="65367" y="39163"/>
                          <a:pt x="54896" y="25265"/>
                          <a:pt x="38133" y="13683"/>
                        </a:cubicBezTo>
                        <a:cubicBezTo>
                          <a:pt x="21370" y="2098"/>
                          <a:pt x="4663" y="-2782"/>
                          <a:pt x="817" y="2779"/>
                        </a:cubicBezTo>
                        <a:close/>
                      </a:path>
                    </a:pathLst>
                  </a:custGeom>
                  <a:solidFill>
                    <a:srgbClr val="CC836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 name="Google Shape;447;p28"/>
                  <p:cNvSpPr/>
                  <p:nvPr/>
                </p:nvSpPr>
                <p:spPr>
                  <a:xfrm>
                    <a:off x="7888339" y="375973"/>
                    <a:ext cx="85367" cy="32430"/>
                  </a:xfrm>
                  <a:custGeom>
                    <a:rect b="b" l="l" r="r" t="t"/>
                    <a:pathLst>
                      <a:path extrusionOk="0" h="32430" w="85367">
                        <a:moveTo>
                          <a:pt x="25" y="15296"/>
                        </a:moveTo>
                        <a:cubicBezTo>
                          <a:pt x="-269" y="24217"/>
                          <a:pt x="18603" y="32078"/>
                          <a:pt x="42174" y="32851"/>
                        </a:cubicBezTo>
                        <a:cubicBezTo>
                          <a:pt x="65746" y="33625"/>
                          <a:pt x="85094" y="27020"/>
                          <a:pt x="85386" y="18098"/>
                        </a:cubicBezTo>
                        <a:cubicBezTo>
                          <a:pt x="85680" y="9177"/>
                          <a:pt x="66808" y="1318"/>
                          <a:pt x="43236" y="543"/>
                        </a:cubicBezTo>
                        <a:cubicBezTo>
                          <a:pt x="19664" y="-229"/>
                          <a:pt x="317" y="6374"/>
                          <a:pt x="25" y="15296"/>
                        </a:cubicBezTo>
                        <a:close/>
                      </a:path>
                    </a:pathLst>
                  </a:custGeom>
                  <a:solidFill>
                    <a:srgbClr val="CC836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448" name="Google Shape;448;p28"/>
            <p:cNvGrpSpPr/>
            <p:nvPr/>
          </p:nvGrpSpPr>
          <p:grpSpPr>
            <a:xfrm flipH="1">
              <a:off x="913855" y="4058124"/>
              <a:ext cx="906058" cy="1102183"/>
              <a:chOff x="8128450" y="1295337"/>
              <a:chExt cx="556889" cy="677433"/>
            </a:xfrm>
          </p:grpSpPr>
          <p:grpSp>
            <p:nvGrpSpPr>
              <p:cNvPr id="449" name="Google Shape;449;p28"/>
              <p:cNvGrpSpPr/>
              <p:nvPr/>
            </p:nvGrpSpPr>
            <p:grpSpPr>
              <a:xfrm>
                <a:off x="8128450" y="1434001"/>
                <a:ext cx="554879" cy="538769"/>
                <a:chOff x="8128450" y="1434001"/>
                <a:chExt cx="554879" cy="538769"/>
              </a:xfrm>
            </p:grpSpPr>
            <p:sp>
              <p:nvSpPr>
                <p:cNvPr id="450" name="Google Shape;450;p28"/>
                <p:cNvSpPr/>
                <p:nvPr/>
              </p:nvSpPr>
              <p:spPr>
                <a:xfrm>
                  <a:off x="8128450" y="1434001"/>
                  <a:ext cx="554879" cy="538769"/>
                </a:xfrm>
                <a:custGeom>
                  <a:rect b="b" l="l" r="r" t="t"/>
                  <a:pathLst>
                    <a:path extrusionOk="0" h="538769" w="554879">
                      <a:moveTo>
                        <a:pt x="554901" y="3872"/>
                      </a:moveTo>
                      <a:lnTo>
                        <a:pt x="550393" y="38205"/>
                      </a:lnTo>
                      <a:lnTo>
                        <a:pt x="550350" y="38462"/>
                      </a:lnTo>
                      <a:lnTo>
                        <a:pt x="484618" y="536633"/>
                      </a:lnTo>
                      <a:lnTo>
                        <a:pt x="61804" y="536633"/>
                      </a:lnTo>
                      <a:cubicBezTo>
                        <a:pt x="55020" y="537835"/>
                        <a:pt x="48193" y="538693"/>
                        <a:pt x="41281" y="539251"/>
                      </a:cubicBezTo>
                      <a:lnTo>
                        <a:pt x="41067" y="536633"/>
                      </a:lnTo>
                      <a:lnTo>
                        <a:pt x="5088" y="66830"/>
                      </a:lnTo>
                      <a:lnTo>
                        <a:pt x="21" y="482"/>
                      </a:lnTo>
                      <a:lnTo>
                        <a:pt x="553527" y="3872"/>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1" name="Google Shape;451;p28"/>
                <p:cNvGrpSpPr/>
                <p:nvPr/>
              </p:nvGrpSpPr>
              <p:grpSpPr>
                <a:xfrm>
                  <a:off x="8240649" y="1542056"/>
                  <a:ext cx="305770" cy="260617"/>
                  <a:chOff x="8240649" y="1542056"/>
                  <a:chExt cx="305770" cy="260617"/>
                </a:xfrm>
              </p:grpSpPr>
              <p:sp>
                <p:nvSpPr>
                  <p:cNvPr id="452" name="Google Shape;452;p28"/>
                  <p:cNvSpPr/>
                  <p:nvPr/>
                </p:nvSpPr>
                <p:spPr>
                  <a:xfrm>
                    <a:off x="8293874" y="1542056"/>
                    <a:ext cx="205595" cy="107749"/>
                  </a:xfrm>
                  <a:custGeom>
                    <a:rect b="b" l="l" r="r" t="t"/>
                    <a:pathLst>
                      <a:path extrusionOk="0" h="107749" w="205595">
                        <a:moveTo>
                          <a:pt x="21" y="90379"/>
                        </a:moveTo>
                        <a:cubicBezTo>
                          <a:pt x="21" y="90379"/>
                          <a:pt x="38483" y="16636"/>
                          <a:pt x="133992" y="35003"/>
                        </a:cubicBezTo>
                        <a:lnTo>
                          <a:pt x="134203" y="482"/>
                        </a:lnTo>
                        <a:lnTo>
                          <a:pt x="205616" y="65779"/>
                        </a:lnTo>
                        <a:lnTo>
                          <a:pt x="133544" y="108231"/>
                        </a:lnTo>
                        <a:lnTo>
                          <a:pt x="133736" y="76848"/>
                        </a:lnTo>
                        <a:cubicBezTo>
                          <a:pt x="133736" y="76848"/>
                          <a:pt x="61634" y="58026"/>
                          <a:pt x="21" y="9037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28"/>
                  <p:cNvSpPr/>
                  <p:nvPr/>
                </p:nvSpPr>
                <p:spPr>
                  <a:xfrm>
                    <a:off x="8436603" y="1614018"/>
                    <a:ext cx="109816" cy="188655"/>
                  </a:xfrm>
                  <a:custGeom>
                    <a:rect b="b" l="l" r="r" t="t"/>
                    <a:pathLst>
                      <a:path extrusionOk="0" h="188655" w="109816">
                        <a:moveTo>
                          <a:pt x="98463" y="482"/>
                        </a:moveTo>
                        <a:cubicBezTo>
                          <a:pt x="98463" y="482"/>
                          <a:pt x="138739" y="75902"/>
                          <a:pt x="67715" y="146249"/>
                        </a:cubicBezTo>
                        <a:lnTo>
                          <a:pt x="96898" y="166464"/>
                        </a:lnTo>
                        <a:lnTo>
                          <a:pt x="21" y="189137"/>
                        </a:lnTo>
                        <a:lnTo>
                          <a:pt x="5815" y="103370"/>
                        </a:lnTo>
                        <a:lnTo>
                          <a:pt x="32343" y="121747"/>
                        </a:lnTo>
                        <a:cubicBezTo>
                          <a:pt x="32343" y="121747"/>
                          <a:pt x="90168" y="71517"/>
                          <a:pt x="98463" y="48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28"/>
                  <p:cNvSpPr/>
                  <p:nvPr/>
                </p:nvSpPr>
                <p:spPr>
                  <a:xfrm>
                    <a:off x="8240649" y="1646598"/>
                    <a:ext cx="149640" cy="147635"/>
                  </a:xfrm>
                  <a:custGeom>
                    <a:rect b="b" l="l" r="r" t="t"/>
                    <a:pathLst>
                      <a:path extrusionOk="0" h="147635" w="149640">
                        <a:moveTo>
                          <a:pt x="149662" y="147381"/>
                        </a:moveTo>
                        <a:cubicBezTo>
                          <a:pt x="149662" y="147381"/>
                          <a:pt x="69079" y="160616"/>
                          <a:pt x="27267" y="74827"/>
                        </a:cubicBezTo>
                        <a:lnTo>
                          <a:pt x="21" y="94991"/>
                        </a:lnTo>
                        <a:lnTo>
                          <a:pt x="9266" y="482"/>
                        </a:lnTo>
                        <a:lnTo>
                          <a:pt x="85059" y="32057"/>
                        </a:lnTo>
                        <a:lnTo>
                          <a:pt x="60291" y="50388"/>
                        </a:lnTo>
                        <a:cubicBezTo>
                          <a:pt x="60291" y="50388"/>
                          <a:pt x="87963" y="118068"/>
                          <a:pt x="149662" y="14738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55" name="Google Shape;455;p28"/>
                <p:cNvSpPr/>
                <p:nvPr/>
              </p:nvSpPr>
              <p:spPr>
                <a:xfrm>
                  <a:off x="8128450" y="1434001"/>
                  <a:ext cx="554879" cy="536151"/>
                </a:xfrm>
                <a:custGeom>
                  <a:rect b="b" l="l" r="r" t="t"/>
                  <a:pathLst>
                    <a:path extrusionOk="0" h="536151" w="554879">
                      <a:moveTo>
                        <a:pt x="554901" y="3872"/>
                      </a:moveTo>
                      <a:lnTo>
                        <a:pt x="550393" y="38205"/>
                      </a:lnTo>
                      <a:lnTo>
                        <a:pt x="550350" y="38462"/>
                      </a:lnTo>
                      <a:lnTo>
                        <a:pt x="484618" y="536633"/>
                      </a:lnTo>
                      <a:lnTo>
                        <a:pt x="61804" y="536633"/>
                      </a:lnTo>
                      <a:cubicBezTo>
                        <a:pt x="157117" y="520110"/>
                        <a:pt x="241998" y="443205"/>
                        <a:pt x="308889" y="358531"/>
                      </a:cubicBezTo>
                      <a:cubicBezTo>
                        <a:pt x="347918" y="308324"/>
                        <a:pt x="382917" y="255115"/>
                        <a:pt x="413562" y="199398"/>
                      </a:cubicBezTo>
                      <a:cubicBezTo>
                        <a:pt x="445290" y="142319"/>
                        <a:pt x="462980" y="101163"/>
                        <a:pt x="462980" y="101163"/>
                      </a:cubicBezTo>
                      <a:lnTo>
                        <a:pt x="5088" y="66830"/>
                      </a:lnTo>
                      <a:lnTo>
                        <a:pt x="21" y="482"/>
                      </a:lnTo>
                      <a:lnTo>
                        <a:pt x="553527" y="3872"/>
                      </a:ln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6" name="Google Shape;456;p28"/>
              <p:cNvGrpSpPr/>
              <p:nvPr/>
            </p:nvGrpSpPr>
            <p:grpSpPr>
              <a:xfrm>
                <a:off x="8128450" y="1295337"/>
                <a:ext cx="556889" cy="176625"/>
                <a:chOff x="8128450" y="1295337"/>
                <a:chExt cx="556889" cy="176625"/>
              </a:xfrm>
            </p:grpSpPr>
            <p:sp>
              <p:nvSpPr>
                <p:cNvPr id="457" name="Google Shape;457;p28"/>
                <p:cNvSpPr/>
                <p:nvPr/>
              </p:nvSpPr>
              <p:spPr>
                <a:xfrm>
                  <a:off x="8128450" y="1295337"/>
                  <a:ext cx="556889" cy="176625"/>
                </a:xfrm>
                <a:custGeom>
                  <a:rect b="b" l="l" r="r" t="t"/>
                  <a:pathLst>
                    <a:path extrusionOk="0" h="176625" w="556889">
                      <a:moveTo>
                        <a:pt x="0" y="138684"/>
                      </a:moveTo>
                      <a:lnTo>
                        <a:pt x="550320" y="176626"/>
                      </a:lnTo>
                      <a:lnTo>
                        <a:pt x="556889" y="105003"/>
                      </a:lnTo>
                      <a:lnTo>
                        <a:pt x="483308" y="20085"/>
                      </a:lnTo>
                      <a:lnTo>
                        <a:pt x="112560" y="0"/>
                      </a:lnTo>
                      <a:lnTo>
                        <a:pt x="18075" y="83425"/>
                      </a:lnTo>
                      <a:lnTo>
                        <a:pt x="0" y="138684"/>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8" name="Google Shape;458;p28"/>
                <p:cNvSpPr/>
                <p:nvPr/>
              </p:nvSpPr>
              <p:spPr>
                <a:xfrm>
                  <a:off x="8258364" y="1352480"/>
                  <a:ext cx="317111" cy="79085"/>
                </a:xfrm>
                <a:custGeom>
                  <a:rect b="b" l="l" r="r" t="t"/>
                  <a:pathLst>
                    <a:path extrusionOk="0" h="79085" w="317111">
                      <a:moveTo>
                        <a:pt x="41517" y="0"/>
                      </a:moveTo>
                      <a:lnTo>
                        <a:pt x="294665" y="13716"/>
                      </a:lnTo>
                      <a:lnTo>
                        <a:pt x="317111" y="79086"/>
                      </a:lnTo>
                      <a:lnTo>
                        <a:pt x="0" y="61907"/>
                      </a:lnTo>
                      <a:lnTo>
                        <a:pt x="41517" y="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59" name="Google Shape;459;p28"/>
            <p:cNvGrpSpPr/>
            <p:nvPr/>
          </p:nvGrpSpPr>
          <p:grpSpPr>
            <a:xfrm flipH="1">
              <a:off x="2953910" y="4008131"/>
              <a:ext cx="951463" cy="1147915"/>
              <a:chOff x="7012551" y="1264610"/>
              <a:chExt cx="584796" cy="705541"/>
            </a:xfrm>
          </p:grpSpPr>
          <p:grpSp>
            <p:nvGrpSpPr>
              <p:cNvPr id="460" name="Google Shape;460;p28"/>
              <p:cNvGrpSpPr/>
              <p:nvPr/>
            </p:nvGrpSpPr>
            <p:grpSpPr>
              <a:xfrm>
                <a:off x="7012551" y="1369798"/>
                <a:ext cx="584796" cy="600353"/>
                <a:chOff x="7012551" y="1369798"/>
                <a:chExt cx="584796" cy="600353"/>
              </a:xfrm>
            </p:grpSpPr>
            <p:sp>
              <p:nvSpPr>
                <p:cNvPr id="461" name="Google Shape;461;p28"/>
                <p:cNvSpPr/>
                <p:nvPr/>
              </p:nvSpPr>
              <p:spPr>
                <a:xfrm>
                  <a:off x="7012551" y="1369798"/>
                  <a:ext cx="584796" cy="600353"/>
                </a:xfrm>
                <a:custGeom>
                  <a:rect b="b" l="l" r="r" t="t"/>
                  <a:pathLst>
                    <a:path extrusionOk="0" h="600353" w="584796">
                      <a:moveTo>
                        <a:pt x="579116" y="600836"/>
                      </a:moveTo>
                      <a:lnTo>
                        <a:pt x="140716" y="600836"/>
                      </a:lnTo>
                      <a:lnTo>
                        <a:pt x="18311" y="172232"/>
                      </a:lnTo>
                      <a:lnTo>
                        <a:pt x="21" y="108287"/>
                      </a:lnTo>
                      <a:lnTo>
                        <a:pt x="542966" y="739"/>
                      </a:lnTo>
                      <a:lnTo>
                        <a:pt x="544339" y="482"/>
                      </a:lnTo>
                      <a:lnTo>
                        <a:pt x="546786" y="35244"/>
                      </a:lnTo>
                      <a:lnTo>
                        <a:pt x="584611" y="569679"/>
                      </a:lnTo>
                      <a:cubicBezTo>
                        <a:pt x="585482" y="580363"/>
                        <a:pt x="583590" y="591093"/>
                        <a:pt x="579116" y="60083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62" name="Google Shape;462;p28"/>
                <p:cNvGrpSpPr/>
                <p:nvPr/>
              </p:nvGrpSpPr>
              <p:grpSpPr>
                <a:xfrm>
                  <a:off x="7174156" y="1523435"/>
                  <a:ext cx="304573" cy="259407"/>
                  <a:chOff x="7174156" y="1523435"/>
                  <a:chExt cx="304573" cy="259407"/>
                </a:xfrm>
              </p:grpSpPr>
              <p:sp>
                <p:nvSpPr>
                  <p:cNvPr id="463" name="Google Shape;463;p28"/>
                  <p:cNvSpPr/>
                  <p:nvPr/>
                </p:nvSpPr>
                <p:spPr>
                  <a:xfrm>
                    <a:off x="7214309" y="1523435"/>
                    <a:ext cx="196496" cy="114944"/>
                  </a:xfrm>
                  <a:custGeom>
                    <a:rect b="b" l="l" r="r" t="t"/>
                    <a:pathLst>
                      <a:path extrusionOk="0" h="114944" w="196496">
                        <a:moveTo>
                          <a:pt x="21" y="115427"/>
                        </a:moveTo>
                        <a:cubicBezTo>
                          <a:pt x="21" y="115427"/>
                          <a:pt x="22923" y="35476"/>
                          <a:pt x="120177" y="34345"/>
                        </a:cubicBezTo>
                        <a:lnTo>
                          <a:pt x="113465" y="482"/>
                        </a:lnTo>
                        <a:lnTo>
                          <a:pt x="196518" y="50155"/>
                        </a:lnTo>
                        <a:lnTo>
                          <a:pt x="134415" y="106179"/>
                        </a:lnTo>
                        <a:lnTo>
                          <a:pt x="128313" y="75393"/>
                        </a:lnTo>
                        <a:cubicBezTo>
                          <a:pt x="128313" y="75393"/>
                          <a:pt x="53901" y="71391"/>
                          <a:pt x="21" y="11542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28"/>
                  <p:cNvSpPr/>
                  <p:nvPr/>
                </p:nvSpPr>
                <p:spPr>
                  <a:xfrm>
                    <a:off x="7376847" y="1572513"/>
                    <a:ext cx="101882" cy="204544"/>
                  </a:xfrm>
                  <a:custGeom>
                    <a:rect b="b" l="l" r="r" t="t"/>
                    <a:pathLst>
                      <a:path extrusionOk="0" h="204544" w="101882">
                        <a:moveTo>
                          <a:pt x="70171" y="482"/>
                        </a:moveTo>
                        <a:cubicBezTo>
                          <a:pt x="70171" y="482"/>
                          <a:pt x="124747" y="66308"/>
                          <a:pt x="69261" y="149452"/>
                        </a:cubicBezTo>
                        <a:lnTo>
                          <a:pt x="101904" y="163413"/>
                        </a:lnTo>
                        <a:lnTo>
                          <a:pt x="11535" y="205026"/>
                        </a:lnTo>
                        <a:lnTo>
                          <a:pt x="21" y="119837"/>
                        </a:lnTo>
                        <a:lnTo>
                          <a:pt x="29696" y="132529"/>
                        </a:lnTo>
                        <a:cubicBezTo>
                          <a:pt x="29696" y="132529"/>
                          <a:pt x="76281" y="71738"/>
                          <a:pt x="70171" y="48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28"/>
                  <p:cNvSpPr/>
                  <p:nvPr/>
                </p:nvSpPr>
                <p:spPr>
                  <a:xfrm>
                    <a:off x="7174156" y="1661535"/>
                    <a:ext cx="166990" cy="121307"/>
                  </a:xfrm>
                  <a:custGeom>
                    <a:rect b="b" l="l" r="r" t="t"/>
                    <a:pathLst>
                      <a:path extrusionOk="0" h="121307" w="166990">
                        <a:moveTo>
                          <a:pt x="167012" y="116289"/>
                        </a:moveTo>
                        <a:cubicBezTo>
                          <a:pt x="167012" y="116289"/>
                          <a:pt x="90715" y="145391"/>
                          <a:pt x="32556" y="69716"/>
                        </a:cubicBezTo>
                        <a:lnTo>
                          <a:pt x="9904" y="94926"/>
                        </a:lnTo>
                        <a:lnTo>
                          <a:pt x="21" y="482"/>
                        </a:lnTo>
                        <a:lnTo>
                          <a:pt x="80606" y="16239"/>
                        </a:lnTo>
                        <a:lnTo>
                          <a:pt x="60013" y="39158"/>
                        </a:lnTo>
                        <a:cubicBezTo>
                          <a:pt x="60013" y="39158"/>
                          <a:pt x="100688" y="99926"/>
                          <a:pt x="167012" y="11628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66" name="Google Shape;466;p28"/>
                <p:cNvSpPr/>
                <p:nvPr/>
              </p:nvSpPr>
              <p:spPr>
                <a:xfrm>
                  <a:off x="7012551" y="1369798"/>
                  <a:ext cx="584796" cy="600353"/>
                </a:xfrm>
                <a:custGeom>
                  <a:rect b="b" l="l" r="r" t="t"/>
                  <a:pathLst>
                    <a:path extrusionOk="0" h="600353" w="584796">
                      <a:moveTo>
                        <a:pt x="579116" y="600836"/>
                      </a:moveTo>
                      <a:lnTo>
                        <a:pt x="208380" y="600836"/>
                      </a:lnTo>
                      <a:cubicBezTo>
                        <a:pt x="278663" y="557147"/>
                        <a:pt x="333404" y="478610"/>
                        <a:pt x="374406" y="397241"/>
                      </a:cubicBezTo>
                      <a:cubicBezTo>
                        <a:pt x="402598" y="340232"/>
                        <a:pt x="426228" y="281080"/>
                        <a:pt x="445076" y="220341"/>
                      </a:cubicBezTo>
                      <a:cubicBezTo>
                        <a:pt x="464740" y="158070"/>
                        <a:pt x="473799" y="114209"/>
                        <a:pt x="473799" y="114209"/>
                      </a:cubicBezTo>
                      <a:lnTo>
                        <a:pt x="18311" y="172232"/>
                      </a:lnTo>
                      <a:lnTo>
                        <a:pt x="21" y="108287"/>
                      </a:lnTo>
                      <a:lnTo>
                        <a:pt x="542966" y="739"/>
                      </a:lnTo>
                      <a:lnTo>
                        <a:pt x="544339" y="482"/>
                      </a:lnTo>
                      <a:lnTo>
                        <a:pt x="546786" y="35244"/>
                      </a:lnTo>
                      <a:lnTo>
                        <a:pt x="584611" y="569679"/>
                      </a:lnTo>
                      <a:cubicBezTo>
                        <a:pt x="585482" y="580363"/>
                        <a:pt x="583590" y="591093"/>
                        <a:pt x="579116" y="600836"/>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7" name="Google Shape;467;p28"/>
              <p:cNvGrpSpPr/>
              <p:nvPr/>
            </p:nvGrpSpPr>
            <p:grpSpPr>
              <a:xfrm>
                <a:off x="7012568" y="1264610"/>
                <a:ext cx="546769" cy="212975"/>
                <a:chOff x="7012568" y="1264610"/>
                <a:chExt cx="546769" cy="212975"/>
              </a:xfrm>
            </p:grpSpPr>
            <p:sp>
              <p:nvSpPr>
                <p:cNvPr id="468" name="Google Shape;468;p28"/>
                <p:cNvSpPr/>
                <p:nvPr/>
              </p:nvSpPr>
              <p:spPr>
                <a:xfrm>
                  <a:off x="7012568" y="1264610"/>
                  <a:ext cx="546769" cy="212975"/>
                </a:xfrm>
                <a:custGeom>
                  <a:rect b="b" l="l" r="r" t="t"/>
                  <a:pathLst>
                    <a:path extrusionOk="0" h="212975" w="546769">
                      <a:moveTo>
                        <a:pt x="0" y="212976"/>
                      </a:moveTo>
                      <a:lnTo>
                        <a:pt x="546770" y="139949"/>
                      </a:lnTo>
                      <a:lnTo>
                        <a:pt x="538848" y="68460"/>
                      </a:lnTo>
                      <a:lnTo>
                        <a:pt x="449743" y="0"/>
                      </a:lnTo>
                      <a:lnTo>
                        <a:pt x="82485" y="54564"/>
                      </a:lnTo>
                      <a:lnTo>
                        <a:pt x="6634" y="155219"/>
                      </a:lnTo>
                      <a:lnTo>
                        <a:pt x="0" y="21297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28"/>
                <p:cNvSpPr/>
                <p:nvPr/>
              </p:nvSpPr>
              <p:spPr>
                <a:xfrm>
                  <a:off x="7135913" y="1326113"/>
                  <a:ext cx="314127" cy="106221"/>
                </a:xfrm>
                <a:custGeom>
                  <a:rect b="b" l="l" r="r" t="t"/>
                  <a:pathLst>
                    <a:path extrusionOk="0" h="106221" w="314127">
                      <a:moveTo>
                        <a:pt x="28272" y="37256"/>
                      </a:moveTo>
                      <a:lnTo>
                        <a:pt x="279037" y="0"/>
                      </a:lnTo>
                      <a:lnTo>
                        <a:pt x="314127" y="59550"/>
                      </a:lnTo>
                      <a:lnTo>
                        <a:pt x="0" y="106222"/>
                      </a:lnTo>
                      <a:lnTo>
                        <a:pt x="28272" y="3725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70" name="Google Shape;470;p28"/>
            <p:cNvGrpSpPr/>
            <p:nvPr/>
          </p:nvGrpSpPr>
          <p:grpSpPr>
            <a:xfrm flipH="1">
              <a:off x="982953" y="2229769"/>
              <a:ext cx="902992" cy="1277971"/>
              <a:chOff x="8088573" y="168962"/>
              <a:chExt cx="555004" cy="785477"/>
            </a:xfrm>
          </p:grpSpPr>
          <p:grpSp>
            <p:nvGrpSpPr>
              <p:cNvPr id="471" name="Google Shape;471;p28"/>
              <p:cNvGrpSpPr/>
              <p:nvPr/>
            </p:nvGrpSpPr>
            <p:grpSpPr>
              <a:xfrm>
                <a:off x="8088573" y="168962"/>
                <a:ext cx="555004" cy="785477"/>
                <a:chOff x="8088573" y="168962"/>
                <a:chExt cx="555004" cy="785477"/>
              </a:xfrm>
            </p:grpSpPr>
            <p:sp>
              <p:nvSpPr>
                <p:cNvPr id="472" name="Google Shape;472;p28"/>
                <p:cNvSpPr/>
                <p:nvPr/>
              </p:nvSpPr>
              <p:spPr>
                <a:xfrm>
                  <a:off x="8106685" y="192882"/>
                  <a:ext cx="536892" cy="761557"/>
                </a:xfrm>
                <a:custGeom>
                  <a:rect b="b" l="l" r="r" t="t"/>
                  <a:pathLst>
                    <a:path extrusionOk="0" h="761557" w="536892">
                      <a:moveTo>
                        <a:pt x="70630" y="335381"/>
                      </a:moveTo>
                      <a:cubicBezTo>
                        <a:pt x="49855" y="387568"/>
                        <a:pt x="26359" y="440189"/>
                        <a:pt x="23857" y="496290"/>
                      </a:cubicBezTo>
                      <a:cubicBezTo>
                        <a:pt x="18636" y="608926"/>
                        <a:pt x="105980" y="713409"/>
                        <a:pt x="213659" y="747330"/>
                      </a:cubicBezTo>
                      <a:cubicBezTo>
                        <a:pt x="269677" y="764261"/>
                        <a:pt x="329091" y="766618"/>
                        <a:pt x="386275" y="754180"/>
                      </a:cubicBezTo>
                      <a:cubicBezTo>
                        <a:pt x="439846" y="742930"/>
                        <a:pt x="490903" y="721963"/>
                        <a:pt x="536914" y="692317"/>
                      </a:cubicBezTo>
                      <a:cubicBezTo>
                        <a:pt x="423255" y="679270"/>
                        <a:pt x="323516" y="585986"/>
                        <a:pt x="302851" y="473458"/>
                      </a:cubicBezTo>
                      <a:cubicBezTo>
                        <a:pt x="286860" y="385828"/>
                        <a:pt x="314811" y="294284"/>
                        <a:pt x="297083" y="206980"/>
                      </a:cubicBezTo>
                      <a:cubicBezTo>
                        <a:pt x="282181" y="134026"/>
                        <a:pt x="232587" y="70425"/>
                        <a:pt x="168411" y="33677"/>
                      </a:cubicBezTo>
                      <a:cubicBezTo>
                        <a:pt x="146665" y="20770"/>
                        <a:pt x="123292" y="10824"/>
                        <a:pt x="98911" y="4104"/>
                      </a:cubicBezTo>
                      <a:cubicBezTo>
                        <a:pt x="88176" y="1221"/>
                        <a:pt x="77053" y="47"/>
                        <a:pt x="65952" y="625"/>
                      </a:cubicBezTo>
                      <a:cubicBezTo>
                        <a:pt x="50401" y="1712"/>
                        <a:pt x="12439" y="6605"/>
                        <a:pt x="149" y="16063"/>
                      </a:cubicBezTo>
                      <a:cubicBezTo>
                        <a:pt x="-3983" y="19325"/>
                        <a:pt x="93362" y="116523"/>
                        <a:pt x="101519" y="171971"/>
                      </a:cubicBezTo>
                      <a:cubicBezTo>
                        <a:pt x="109788" y="227528"/>
                        <a:pt x="91296" y="283303"/>
                        <a:pt x="70630" y="33538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28"/>
                <p:cNvSpPr/>
                <p:nvPr/>
              </p:nvSpPr>
              <p:spPr>
                <a:xfrm>
                  <a:off x="8088573" y="168962"/>
                  <a:ext cx="84173" cy="79643"/>
                </a:xfrm>
                <a:custGeom>
                  <a:rect b="b" l="l" r="r" t="t"/>
                  <a:pathLst>
                    <a:path extrusionOk="0" h="79643" w="84173">
                      <a:moveTo>
                        <a:pt x="43547" y="482"/>
                      </a:moveTo>
                      <a:cubicBezTo>
                        <a:pt x="43547" y="482"/>
                        <a:pt x="83671" y="9644"/>
                        <a:pt x="84084" y="24542"/>
                      </a:cubicBezTo>
                      <a:cubicBezTo>
                        <a:pt x="84500" y="39441"/>
                        <a:pt x="84483" y="61546"/>
                        <a:pt x="69996" y="74409"/>
                      </a:cubicBezTo>
                      <a:cubicBezTo>
                        <a:pt x="55510" y="87271"/>
                        <a:pt x="21" y="74409"/>
                        <a:pt x="21" y="74409"/>
                      </a:cubicBezTo>
                      <a:lnTo>
                        <a:pt x="8362" y="21862"/>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74" name="Google Shape;474;p28"/>
              <p:cNvSpPr/>
              <p:nvPr/>
            </p:nvSpPr>
            <p:spPr>
              <a:xfrm>
                <a:off x="8205575" y="196504"/>
                <a:ext cx="438002" cy="750075"/>
              </a:xfrm>
              <a:custGeom>
                <a:rect b="b" l="l" r="r" t="t"/>
                <a:pathLst>
                  <a:path extrusionOk="0" h="750075" w="438002">
                    <a:moveTo>
                      <a:pt x="24706" y="37665"/>
                    </a:moveTo>
                    <a:cubicBezTo>
                      <a:pt x="65171" y="90395"/>
                      <a:pt x="80509" y="139320"/>
                      <a:pt x="78548" y="206510"/>
                    </a:cubicBezTo>
                    <a:cubicBezTo>
                      <a:pt x="77137" y="250978"/>
                      <a:pt x="70827" y="295337"/>
                      <a:pt x="72893" y="339695"/>
                    </a:cubicBezTo>
                    <a:cubicBezTo>
                      <a:pt x="77875" y="434319"/>
                      <a:pt x="120623" y="522990"/>
                      <a:pt x="191561" y="585843"/>
                    </a:cubicBezTo>
                    <a:cubicBezTo>
                      <a:pt x="161620" y="584952"/>
                      <a:pt x="132214" y="577687"/>
                      <a:pt x="105306" y="564532"/>
                    </a:cubicBezTo>
                    <a:cubicBezTo>
                      <a:pt x="118577" y="637378"/>
                      <a:pt x="173068" y="698588"/>
                      <a:pt x="239418" y="731531"/>
                    </a:cubicBezTo>
                    <a:cubicBezTo>
                      <a:pt x="254866" y="739158"/>
                      <a:pt x="270908" y="745521"/>
                      <a:pt x="287385" y="750558"/>
                    </a:cubicBezTo>
                    <a:cubicBezTo>
                      <a:pt x="335610" y="740484"/>
                      <a:pt x="381817" y="722442"/>
                      <a:pt x="424105" y="697175"/>
                    </a:cubicBezTo>
                    <a:cubicBezTo>
                      <a:pt x="428783" y="694457"/>
                      <a:pt x="433457" y="691629"/>
                      <a:pt x="438024" y="688695"/>
                    </a:cubicBezTo>
                    <a:cubicBezTo>
                      <a:pt x="324365" y="675648"/>
                      <a:pt x="224626" y="582364"/>
                      <a:pt x="203961" y="469836"/>
                    </a:cubicBezTo>
                    <a:cubicBezTo>
                      <a:pt x="187970" y="382206"/>
                      <a:pt x="215921" y="290662"/>
                      <a:pt x="198193" y="203358"/>
                    </a:cubicBezTo>
                    <a:cubicBezTo>
                      <a:pt x="186160" y="147739"/>
                      <a:pt x="156111" y="97640"/>
                      <a:pt x="112704" y="60823"/>
                    </a:cubicBezTo>
                    <a:cubicBezTo>
                      <a:pt x="99342" y="49191"/>
                      <a:pt x="84880" y="38886"/>
                      <a:pt x="69521" y="30054"/>
                    </a:cubicBezTo>
                    <a:cubicBezTo>
                      <a:pt x="47775" y="17148"/>
                      <a:pt x="24402" y="7202"/>
                      <a:pt x="21" y="482"/>
                    </a:cubicBezTo>
                    <a:cubicBezTo>
                      <a:pt x="7024" y="13647"/>
                      <a:pt x="15291" y="26100"/>
                      <a:pt x="24706" y="37665"/>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28"/>
              <p:cNvSpPr/>
              <p:nvPr/>
            </p:nvSpPr>
            <p:spPr>
              <a:xfrm>
                <a:off x="8318257" y="256845"/>
                <a:ext cx="325319" cy="636352"/>
              </a:xfrm>
              <a:custGeom>
                <a:rect b="b" l="l" r="r" t="t"/>
                <a:pathLst>
                  <a:path extrusionOk="0" h="636352" w="325319">
                    <a:moveTo>
                      <a:pt x="23299" y="164870"/>
                    </a:moveTo>
                    <a:cubicBezTo>
                      <a:pt x="22428" y="223471"/>
                      <a:pt x="12199" y="282182"/>
                      <a:pt x="18619" y="340348"/>
                    </a:cubicBezTo>
                    <a:cubicBezTo>
                      <a:pt x="27866" y="423303"/>
                      <a:pt x="72021" y="501148"/>
                      <a:pt x="135869" y="554966"/>
                    </a:cubicBezTo>
                    <a:cubicBezTo>
                      <a:pt x="186408" y="596831"/>
                      <a:pt x="246857" y="625021"/>
                      <a:pt x="311423" y="636834"/>
                    </a:cubicBezTo>
                    <a:cubicBezTo>
                      <a:pt x="316101" y="634116"/>
                      <a:pt x="320774" y="631288"/>
                      <a:pt x="325341" y="628354"/>
                    </a:cubicBezTo>
                    <a:cubicBezTo>
                      <a:pt x="211682" y="615307"/>
                      <a:pt x="111943" y="522023"/>
                      <a:pt x="91279" y="409495"/>
                    </a:cubicBezTo>
                    <a:cubicBezTo>
                      <a:pt x="75288" y="321865"/>
                      <a:pt x="103239" y="230321"/>
                      <a:pt x="85511" y="143017"/>
                    </a:cubicBezTo>
                    <a:cubicBezTo>
                      <a:pt x="73477" y="87398"/>
                      <a:pt x="43429" y="37299"/>
                      <a:pt x="21" y="482"/>
                    </a:cubicBezTo>
                    <a:cubicBezTo>
                      <a:pt x="16164" y="53761"/>
                      <a:pt x="24015" y="109205"/>
                      <a:pt x="23299" y="164870"/>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76" name="Google Shape;476;p28"/>
            <p:cNvSpPr/>
            <p:nvPr/>
          </p:nvSpPr>
          <p:spPr>
            <a:xfrm flipH="1">
              <a:off x="3596929" y="3494980"/>
              <a:ext cx="261450" cy="317633"/>
            </a:xfrm>
            <a:custGeom>
              <a:rect b="b" l="l" r="r" t="t"/>
              <a:pathLst>
                <a:path extrusionOk="0" h="194867" w="160399">
                  <a:moveTo>
                    <a:pt x="160420" y="110176"/>
                  </a:moveTo>
                  <a:cubicBezTo>
                    <a:pt x="160420" y="110176"/>
                    <a:pt x="85405" y="28442"/>
                    <a:pt x="79338" y="27631"/>
                  </a:cubicBezTo>
                  <a:cubicBezTo>
                    <a:pt x="73271" y="26820"/>
                    <a:pt x="35351" y="-1004"/>
                    <a:pt x="24259" y="544"/>
                  </a:cubicBezTo>
                  <a:cubicBezTo>
                    <a:pt x="13169" y="2092"/>
                    <a:pt x="-2713" y="16289"/>
                    <a:pt x="424" y="25797"/>
                  </a:cubicBezTo>
                  <a:cubicBezTo>
                    <a:pt x="3561" y="35306"/>
                    <a:pt x="34374" y="57137"/>
                    <a:pt x="34374" y="57137"/>
                  </a:cubicBezTo>
                  <a:cubicBezTo>
                    <a:pt x="34374" y="57137"/>
                    <a:pt x="95125" y="122327"/>
                    <a:pt x="95117" y="131357"/>
                  </a:cubicBezTo>
                  <a:cubicBezTo>
                    <a:pt x="95054" y="195349"/>
                    <a:pt x="159032" y="195349"/>
                    <a:pt x="159032" y="195349"/>
                  </a:cubicBez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28"/>
            <p:cNvSpPr/>
            <p:nvPr/>
          </p:nvSpPr>
          <p:spPr>
            <a:xfrm flipH="1">
              <a:off x="3547576" y="3467220"/>
              <a:ext cx="383138" cy="318427"/>
            </a:xfrm>
            <a:custGeom>
              <a:rect b="b" l="l" r="r" t="t"/>
              <a:pathLst>
                <a:path extrusionOk="0" h="195654" w="235415">
                  <a:moveTo>
                    <a:pt x="54119" y="12491"/>
                  </a:moveTo>
                  <a:cubicBezTo>
                    <a:pt x="45538" y="12663"/>
                    <a:pt x="37572" y="16978"/>
                    <a:pt x="32741" y="24069"/>
                  </a:cubicBezTo>
                  <a:cubicBezTo>
                    <a:pt x="28050" y="31096"/>
                    <a:pt x="24529" y="38836"/>
                    <a:pt x="22313" y="46988"/>
                  </a:cubicBezTo>
                  <a:cubicBezTo>
                    <a:pt x="15464" y="67724"/>
                    <a:pt x="8615" y="88459"/>
                    <a:pt x="1767" y="109195"/>
                  </a:cubicBezTo>
                  <a:cubicBezTo>
                    <a:pt x="523" y="112237"/>
                    <a:pt x="-67" y="115505"/>
                    <a:pt x="32" y="118789"/>
                  </a:cubicBezTo>
                  <a:cubicBezTo>
                    <a:pt x="927" y="127531"/>
                    <a:pt x="11653" y="132393"/>
                    <a:pt x="20225" y="130440"/>
                  </a:cubicBezTo>
                  <a:cubicBezTo>
                    <a:pt x="28795" y="128487"/>
                    <a:pt x="35475" y="121979"/>
                    <a:pt x="41671" y="115746"/>
                  </a:cubicBezTo>
                  <a:cubicBezTo>
                    <a:pt x="38436" y="126441"/>
                    <a:pt x="34033" y="137737"/>
                    <a:pt x="30798" y="148432"/>
                  </a:cubicBezTo>
                  <a:cubicBezTo>
                    <a:pt x="29876" y="150477"/>
                    <a:pt x="29825" y="152808"/>
                    <a:pt x="30658" y="154891"/>
                  </a:cubicBezTo>
                  <a:cubicBezTo>
                    <a:pt x="32151" y="156767"/>
                    <a:pt x="34446" y="157825"/>
                    <a:pt x="36843" y="157742"/>
                  </a:cubicBezTo>
                  <a:cubicBezTo>
                    <a:pt x="50721" y="158842"/>
                    <a:pt x="64289" y="153249"/>
                    <a:pt x="73357" y="142691"/>
                  </a:cubicBezTo>
                  <a:cubicBezTo>
                    <a:pt x="70488" y="150617"/>
                    <a:pt x="69078" y="158511"/>
                    <a:pt x="66209" y="166437"/>
                  </a:cubicBezTo>
                  <a:cubicBezTo>
                    <a:pt x="64788" y="169008"/>
                    <a:pt x="64756" y="172121"/>
                    <a:pt x="66125" y="174720"/>
                  </a:cubicBezTo>
                  <a:cubicBezTo>
                    <a:pt x="67782" y="176306"/>
                    <a:pt x="70035" y="177113"/>
                    <a:pt x="72322" y="176941"/>
                  </a:cubicBezTo>
                  <a:cubicBezTo>
                    <a:pt x="88583" y="177530"/>
                    <a:pt x="104397" y="171555"/>
                    <a:pt x="116203" y="160362"/>
                  </a:cubicBezTo>
                  <a:cubicBezTo>
                    <a:pt x="128683" y="180755"/>
                    <a:pt x="147156" y="198900"/>
                    <a:pt x="170869" y="195787"/>
                  </a:cubicBezTo>
                  <a:lnTo>
                    <a:pt x="235437" y="67008"/>
                  </a:lnTo>
                  <a:lnTo>
                    <a:pt x="146713" y="482"/>
                  </a:lnTo>
                  <a:close/>
                </a:path>
              </a:pathLst>
            </a:custGeom>
            <a:solidFill>
              <a:srgbClr val="8E50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28"/>
            <p:cNvSpPr/>
            <p:nvPr/>
          </p:nvSpPr>
          <p:spPr>
            <a:xfrm flipH="1">
              <a:off x="3488220" y="3575458"/>
              <a:ext cx="164526" cy="249424"/>
            </a:xfrm>
            <a:custGeom>
              <a:rect b="b" l="l" r="r" t="t"/>
              <a:pathLst>
                <a:path extrusionOk="0" h="153256" w="101091">
                  <a:moveTo>
                    <a:pt x="21" y="129260"/>
                  </a:moveTo>
                  <a:cubicBezTo>
                    <a:pt x="9172" y="137874"/>
                    <a:pt x="20618" y="143661"/>
                    <a:pt x="32981" y="145927"/>
                  </a:cubicBezTo>
                  <a:cubicBezTo>
                    <a:pt x="55295" y="150819"/>
                    <a:pt x="68878" y="153738"/>
                    <a:pt x="68878" y="153738"/>
                  </a:cubicBezTo>
                  <a:lnTo>
                    <a:pt x="101113" y="38850"/>
                  </a:lnTo>
                  <a:lnTo>
                    <a:pt x="64590" y="482"/>
                  </a:ln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79" name="Google Shape;479;p28"/>
            <p:cNvGrpSpPr/>
            <p:nvPr/>
          </p:nvGrpSpPr>
          <p:grpSpPr>
            <a:xfrm flipH="1" rot="-250539">
              <a:off x="3423225" y="2542298"/>
              <a:ext cx="738611" cy="1319300"/>
              <a:chOff x="6642311" y="247568"/>
              <a:chExt cx="501225" cy="895283"/>
            </a:xfrm>
          </p:grpSpPr>
          <p:grpSp>
            <p:nvGrpSpPr>
              <p:cNvPr id="480" name="Google Shape;480;p28"/>
              <p:cNvGrpSpPr/>
              <p:nvPr/>
            </p:nvGrpSpPr>
            <p:grpSpPr>
              <a:xfrm>
                <a:off x="6642311" y="247568"/>
                <a:ext cx="501225" cy="547828"/>
                <a:chOff x="6642311" y="247568"/>
                <a:chExt cx="501225" cy="547828"/>
              </a:xfrm>
            </p:grpSpPr>
            <p:sp>
              <p:nvSpPr>
                <p:cNvPr id="481" name="Google Shape;481;p28"/>
                <p:cNvSpPr/>
                <p:nvPr/>
              </p:nvSpPr>
              <p:spPr>
                <a:xfrm>
                  <a:off x="6869929" y="247568"/>
                  <a:ext cx="184275" cy="264057"/>
                </a:xfrm>
                <a:custGeom>
                  <a:rect b="b" l="l" r="r" t="t"/>
                  <a:pathLst>
                    <a:path extrusionOk="0" h="264057" w="184275">
                      <a:moveTo>
                        <a:pt x="24" y="163690"/>
                      </a:moveTo>
                      <a:cubicBezTo>
                        <a:pt x="308" y="125520"/>
                        <a:pt x="18142" y="88746"/>
                        <a:pt x="44385" y="61018"/>
                      </a:cubicBezTo>
                      <a:cubicBezTo>
                        <a:pt x="70628" y="33289"/>
                        <a:pt x="104757" y="13985"/>
                        <a:pt x="140474" y="482"/>
                      </a:cubicBezTo>
                      <a:cubicBezTo>
                        <a:pt x="160589" y="33014"/>
                        <a:pt x="177015" y="68532"/>
                        <a:pt x="182463" y="106387"/>
                      </a:cubicBezTo>
                      <a:cubicBezTo>
                        <a:pt x="187910" y="144241"/>
                        <a:pt x="181512" y="184765"/>
                        <a:pt x="159406" y="215980"/>
                      </a:cubicBezTo>
                      <a:cubicBezTo>
                        <a:pt x="139119" y="244626"/>
                        <a:pt x="94171" y="272255"/>
                        <a:pt x="57350" y="262564"/>
                      </a:cubicBezTo>
                      <a:cubicBezTo>
                        <a:pt x="19615" y="252632"/>
                        <a:pt x="-232" y="198122"/>
                        <a:pt x="24" y="1636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2" name="Google Shape;482;p28"/>
                <p:cNvSpPr/>
                <p:nvPr/>
              </p:nvSpPr>
              <p:spPr>
                <a:xfrm>
                  <a:off x="6956655" y="487916"/>
                  <a:ext cx="186881" cy="225362"/>
                </a:xfrm>
                <a:custGeom>
                  <a:rect b="b" l="l" r="r" t="t"/>
                  <a:pathLst>
                    <a:path extrusionOk="0" h="225362" w="186881">
                      <a:moveTo>
                        <a:pt x="154" y="138272"/>
                      </a:moveTo>
                      <a:cubicBezTo>
                        <a:pt x="-1058" y="118645"/>
                        <a:pt x="6067" y="99418"/>
                        <a:pt x="19779" y="85317"/>
                      </a:cubicBezTo>
                      <a:cubicBezTo>
                        <a:pt x="30722" y="74199"/>
                        <a:pt x="45040" y="67156"/>
                        <a:pt x="59065" y="60320"/>
                      </a:cubicBezTo>
                      <a:cubicBezTo>
                        <a:pt x="99987" y="40374"/>
                        <a:pt x="140910" y="20428"/>
                        <a:pt x="181832" y="482"/>
                      </a:cubicBezTo>
                      <a:cubicBezTo>
                        <a:pt x="190686" y="46461"/>
                        <a:pt x="187912" y="93923"/>
                        <a:pt x="173762" y="138559"/>
                      </a:cubicBezTo>
                      <a:cubicBezTo>
                        <a:pt x="166873" y="160194"/>
                        <a:pt x="157087" y="181362"/>
                        <a:pt x="141604" y="197974"/>
                      </a:cubicBezTo>
                      <a:cubicBezTo>
                        <a:pt x="126121" y="214586"/>
                        <a:pt x="104317" y="226240"/>
                        <a:pt x="81607" y="225834"/>
                      </a:cubicBezTo>
                      <a:cubicBezTo>
                        <a:pt x="56369" y="225383"/>
                        <a:pt x="43516" y="211148"/>
                        <a:pt x="29652" y="192745"/>
                      </a:cubicBezTo>
                      <a:cubicBezTo>
                        <a:pt x="16213" y="174904"/>
                        <a:pt x="1791" y="162359"/>
                        <a:pt x="154" y="13827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3" name="Google Shape;483;p28"/>
                <p:cNvSpPr/>
                <p:nvPr/>
              </p:nvSpPr>
              <p:spPr>
                <a:xfrm>
                  <a:off x="6712012" y="564705"/>
                  <a:ext cx="165816" cy="230691"/>
                </a:xfrm>
                <a:custGeom>
                  <a:rect b="b" l="l" r="r" t="t"/>
                  <a:pathLst>
                    <a:path extrusionOk="0" h="230691" w="165816">
                      <a:moveTo>
                        <a:pt x="40893" y="225840"/>
                      </a:moveTo>
                      <a:cubicBezTo>
                        <a:pt x="23063" y="217532"/>
                        <a:pt x="9565" y="202092"/>
                        <a:pt x="3718" y="183316"/>
                      </a:cubicBezTo>
                      <a:cubicBezTo>
                        <a:pt x="-827" y="168396"/>
                        <a:pt x="-180" y="152458"/>
                        <a:pt x="509" y="136876"/>
                      </a:cubicBezTo>
                      <a:cubicBezTo>
                        <a:pt x="2520" y="91411"/>
                        <a:pt x="4530" y="45946"/>
                        <a:pt x="6541" y="482"/>
                      </a:cubicBezTo>
                      <a:cubicBezTo>
                        <a:pt x="51184" y="14663"/>
                        <a:pt x="91577" y="39765"/>
                        <a:pt x="124053" y="73509"/>
                      </a:cubicBezTo>
                      <a:cubicBezTo>
                        <a:pt x="139779" y="89891"/>
                        <a:pt x="153712" y="108594"/>
                        <a:pt x="160919" y="130125"/>
                      </a:cubicBezTo>
                      <a:cubicBezTo>
                        <a:pt x="168127" y="151656"/>
                        <a:pt x="167958" y="176370"/>
                        <a:pt x="156756" y="196121"/>
                      </a:cubicBezTo>
                      <a:cubicBezTo>
                        <a:pt x="144306" y="218070"/>
                        <a:pt x="125656" y="222561"/>
                        <a:pt x="102859" y="225948"/>
                      </a:cubicBezTo>
                      <a:cubicBezTo>
                        <a:pt x="80760" y="229231"/>
                        <a:pt x="62846" y="235905"/>
                        <a:pt x="40893" y="22584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4" name="Google Shape;484;p28"/>
                <p:cNvSpPr/>
                <p:nvPr/>
              </p:nvSpPr>
              <p:spPr>
                <a:xfrm>
                  <a:off x="6789356" y="333448"/>
                  <a:ext cx="64842" cy="143207"/>
                </a:xfrm>
                <a:custGeom>
                  <a:rect b="b" l="l" r="r" t="t"/>
                  <a:pathLst>
                    <a:path extrusionOk="0" h="143207" w="64842">
                      <a:moveTo>
                        <a:pt x="636" y="90763"/>
                      </a:moveTo>
                      <a:cubicBezTo>
                        <a:pt x="3071" y="60533"/>
                        <a:pt x="7433" y="30495"/>
                        <a:pt x="11792" y="482"/>
                      </a:cubicBezTo>
                      <a:cubicBezTo>
                        <a:pt x="33245" y="16089"/>
                        <a:pt x="49290" y="38000"/>
                        <a:pt x="57690" y="63159"/>
                      </a:cubicBezTo>
                      <a:cubicBezTo>
                        <a:pt x="64278" y="83057"/>
                        <a:pt x="70278" y="114612"/>
                        <a:pt x="56667" y="133033"/>
                      </a:cubicBezTo>
                      <a:cubicBezTo>
                        <a:pt x="44744" y="149171"/>
                        <a:pt x="19510" y="145765"/>
                        <a:pt x="7775" y="130944"/>
                      </a:cubicBezTo>
                      <a:cubicBezTo>
                        <a:pt x="-1106" y="119728"/>
                        <a:pt x="-448" y="104216"/>
                        <a:pt x="636" y="9076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28"/>
                <p:cNvSpPr/>
                <p:nvPr/>
              </p:nvSpPr>
              <p:spPr>
                <a:xfrm>
                  <a:off x="6642311" y="421475"/>
                  <a:ext cx="131573" cy="90213"/>
                </a:xfrm>
                <a:custGeom>
                  <a:rect b="b" l="l" r="r" t="t"/>
                  <a:pathLst>
                    <a:path extrusionOk="0" h="90213" w="131573">
                      <a:moveTo>
                        <a:pt x="62525" y="70586"/>
                      </a:moveTo>
                      <a:cubicBezTo>
                        <a:pt x="40768" y="49449"/>
                        <a:pt x="20386" y="26950"/>
                        <a:pt x="21" y="4469"/>
                      </a:cubicBezTo>
                      <a:cubicBezTo>
                        <a:pt x="25725" y="-2114"/>
                        <a:pt x="52843" y="-515"/>
                        <a:pt x="77593" y="9043"/>
                      </a:cubicBezTo>
                      <a:cubicBezTo>
                        <a:pt x="97133" y="16645"/>
                        <a:pt x="125287" y="32129"/>
                        <a:pt x="130819" y="54351"/>
                      </a:cubicBezTo>
                      <a:cubicBezTo>
                        <a:pt x="135665" y="73820"/>
                        <a:pt x="116961" y="91091"/>
                        <a:pt x="98056" y="90688"/>
                      </a:cubicBezTo>
                      <a:cubicBezTo>
                        <a:pt x="83749" y="90383"/>
                        <a:pt x="72208" y="79993"/>
                        <a:pt x="62525" y="705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6" name="Google Shape;486;p28"/>
              <p:cNvGrpSpPr/>
              <p:nvPr/>
            </p:nvGrpSpPr>
            <p:grpSpPr>
              <a:xfrm>
                <a:off x="6738150" y="393186"/>
                <a:ext cx="313858" cy="749665"/>
                <a:chOff x="6738150" y="393186"/>
                <a:chExt cx="313858" cy="749665"/>
              </a:xfrm>
            </p:grpSpPr>
            <p:sp>
              <p:nvSpPr>
                <p:cNvPr id="487" name="Google Shape;487;p28"/>
                <p:cNvSpPr/>
                <p:nvPr/>
              </p:nvSpPr>
              <p:spPr>
                <a:xfrm>
                  <a:off x="6873928" y="393186"/>
                  <a:ext cx="85583" cy="749665"/>
                </a:xfrm>
                <a:custGeom>
                  <a:rect b="b" l="l" r="r" t="t"/>
                  <a:pathLst>
                    <a:path extrusionOk="0" h="869177" w="85583">
                      <a:moveTo>
                        <a:pt x="25850" y="869596"/>
                      </a:moveTo>
                      <a:cubicBezTo>
                        <a:pt x="22890" y="869191"/>
                        <a:pt x="20527" y="866927"/>
                        <a:pt x="19998" y="863987"/>
                      </a:cubicBezTo>
                      <a:cubicBezTo>
                        <a:pt x="-45466" y="500701"/>
                        <a:pt x="70825" y="10663"/>
                        <a:pt x="72008" y="5757"/>
                      </a:cubicBezTo>
                      <a:cubicBezTo>
                        <a:pt x="72910" y="2065"/>
                        <a:pt x="76623" y="-207"/>
                        <a:pt x="80323" y="670"/>
                      </a:cubicBezTo>
                      <a:cubicBezTo>
                        <a:pt x="84024" y="1560"/>
                        <a:pt x="86303" y="5280"/>
                        <a:pt x="85413" y="8980"/>
                      </a:cubicBezTo>
                      <a:cubicBezTo>
                        <a:pt x="85413" y="8980"/>
                        <a:pt x="85412" y="8981"/>
                        <a:pt x="85412" y="8981"/>
                      </a:cubicBezTo>
                      <a:cubicBezTo>
                        <a:pt x="84238" y="13861"/>
                        <a:pt x="-31373" y="501140"/>
                        <a:pt x="33569" y="861547"/>
                      </a:cubicBezTo>
                      <a:cubicBezTo>
                        <a:pt x="34244" y="865292"/>
                        <a:pt x="31753" y="868875"/>
                        <a:pt x="28006" y="869550"/>
                      </a:cubicBezTo>
                      <a:cubicBezTo>
                        <a:pt x="28005" y="869550"/>
                        <a:pt x="28004" y="869550"/>
                        <a:pt x="28004" y="869550"/>
                      </a:cubicBezTo>
                      <a:cubicBezTo>
                        <a:pt x="27293" y="869678"/>
                        <a:pt x="26566" y="869693"/>
                        <a:pt x="25850" y="86959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28"/>
                <p:cNvSpPr/>
                <p:nvPr/>
              </p:nvSpPr>
              <p:spPr>
                <a:xfrm>
                  <a:off x="6789541" y="687428"/>
                  <a:ext cx="102408" cy="132231"/>
                </a:xfrm>
                <a:custGeom>
                  <a:rect b="b" l="l" r="r" t="t"/>
                  <a:pathLst>
                    <a:path extrusionOk="0" h="132231" w="102408">
                      <a:moveTo>
                        <a:pt x="94600" y="132650"/>
                      </a:moveTo>
                      <a:cubicBezTo>
                        <a:pt x="93873" y="132550"/>
                        <a:pt x="93166" y="132335"/>
                        <a:pt x="92508" y="132011"/>
                      </a:cubicBezTo>
                      <a:cubicBezTo>
                        <a:pt x="21208" y="97192"/>
                        <a:pt x="1021" y="12501"/>
                        <a:pt x="198" y="8913"/>
                      </a:cubicBezTo>
                      <a:cubicBezTo>
                        <a:pt x="-654" y="5206"/>
                        <a:pt x="1661" y="1512"/>
                        <a:pt x="5369" y="660"/>
                      </a:cubicBezTo>
                      <a:cubicBezTo>
                        <a:pt x="5369" y="660"/>
                        <a:pt x="5370" y="660"/>
                        <a:pt x="5371" y="659"/>
                      </a:cubicBezTo>
                      <a:cubicBezTo>
                        <a:pt x="9079" y="-196"/>
                        <a:pt x="12779" y="2116"/>
                        <a:pt x="13636" y="5822"/>
                      </a:cubicBezTo>
                      <a:cubicBezTo>
                        <a:pt x="13828" y="6639"/>
                        <a:pt x="33264" y="87738"/>
                        <a:pt x="98558" y="119627"/>
                      </a:cubicBezTo>
                      <a:cubicBezTo>
                        <a:pt x="101980" y="121298"/>
                        <a:pt x="103399" y="125424"/>
                        <a:pt x="101729" y="128845"/>
                      </a:cubicBezTo>
                      <a:cubicBezTo>
                        <a:pt x="100421" y="131517"/>
                        <a:pt x="97548" y="133051"/>
                        <a:pt x="94600" y="13265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9" name="Google Shape;489;p28"/>
                <p:cNvSpPr/>
                <p:nvPr/>
              </p:nvSpPr>
              <p:spPr>
                <a:xfrm>
                  <a:off x="6894498" y="617041"/>
                  <a:ext cx="157510" cy="84606"/>
                </a:xfrm>
                <a:custGeom>
                  <a:rect b="b" l="l" r="r" t="t"/>
                  <a:pathLst>
                    <a:path extrusionOk="0" h="84606" w="157510">
                      <a:moveTo>
                        <a:pt x="5975" y="85022"/>
                      </a:moveTo>
                      <a:cubicBezTo>
                        <a:pt x="2553" y="84550"/>
                        <a:pt x="8" y="81619"/>
                        <a:pt x="21" y="78166"/>
                      </a:cubicBezTo>
                      <a:cubicBezTo>
                        <a:pt x="39" y="74361"/>
                        <a:pt x="3137" y="71289"/>
                        <a:pt x="6944" y="71304"/>
                      </a:cubicBezTo>
                      <a:cubicBezTo>
                        <a:pt x="106629" y="71719"/>
                        <a:pt x="144211" y="4753"/>
                        <a:pt x="144580" y="4076"/>
                      </a:cubicBezTo>
                      <a:cubicBezTo>
                        <a:pt x="146405" y="741"/>
                        <a:pt x="150582" y="-494"/>
                        <a:pt x="153928" y="1313"/>
                      </a:cubicBezTo>
                      <a:cubicBezTo>
                        <a:pt x="157273" y="3129"/>
                        <a:pt x="158512" y="7313"/>
                        <a:pt x="156695" y="10656"/>
                      </a:cubicBezTo>
                      <a:cubicBezTo>
                        <a:pt x="156694" y="10658"/>
                        <a:pt x="156693" y="10660"/>
                        <a:pt x="156692" y="10661"/>
                      </a:cubicBezTo>
                      <a:cubicBezTo>
                        <a:pt x="155028" y="13717"/>
                        <a:pt x="114721" y="85535"/>
                        <a:pt x="6891" y="85086"/>
                      </a:cubicBezTo>
                      <a:cubicBezTo>
                        <a:pt x="6584" y="85086"/>
                        <a:pt x="6279" y="85064"/>
                        <a:pt x="5975" y="8502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28"/>
                <p:cNvSpPr/>
                <p:nvPr/>
              </p:nvSpPr>
              <p:spPr>
                <a:xfrm>
                  <a:off x="6813012" y="433324"/>
                  <a:ext cx="100648" cy="151469"/>
                </a:xfrm>
                <a:custGeom>
                  <a:rect b="b" l="l" r="r" t="t"/>
                  <a:pathLst>
                    <a:path extrusionOk="0" h="151469" w="100648">
                      <a:moveTo>
                        <a:pt x="92846" y="151888"/>
                      </a:moveTo>
                      <a:cubicBezTo>
                        <a:pt x="92337" y="151818"/>
                        <a:pt x="91838" y="151692"/>
                        <a:pt x="91357" y="151511"/>
                      </a:cubicBezTo>
                      <a:cubicBezTo>
                        <a:pt x="19025" y="124450"/>
                        <a:pt x="846" y="13161"/>
                        <a:pt x="104" y="8437"/>
                      </a:cubicBezTo>
                      <a:cubicBezTo>
                        <a:pt x="-481" y="4677"/>
                        <a:pt x="2091" y="1154"/>
                        <a:pt x="5851" y="565"/>
                      </a:cubicBezTo>
                      <a:cubicBezTo>
                        <a:pt x="9611" y="-21"/>
                        <a:pt x="13136" y="2547"/>
                        <a:pt x="13729" y="6304"/>
                      </a:cubicBezTo>
                      <a:cubicBezTo>
                        <a:pt x="13899" y="7383"/>
                        <a:pt x="31420" y="114370"/>
                        <a:pt x="96192" y="138603"/>
                      </a:cubicBezTo>
                      <a:cubicBezTo>
                        <a:pt x="99758" y="139938"/>
                        <a:pt x="101566" y="143909"/>
                        <a:pt x="100231" y="147474"/>
                      </a:cubicBezTo>
                      <a:cubicBezTo>
                        <a:pt x="99101" y="150488"/>
                        <a:pt x="96036" y="152320"/>
                        <a:pt x="92845" y="15188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28"/>
                <p:cNvSpPr/>
                <p:nvPr/>
              </p:nvSpPr>
              <p:spPr>
                <a:xfrm>
                  <a:off x="6738150" y="474005"/>
                  <a:ext cx="118139" cy="58945"/>
                </a:xfrm>
                <a:custGeom>
                  <a:rect b="b" l="l" r="r" t="t"/>
                  <a:pathLst>
                    <a:path extrusionOk="0" h="58945" w="118139">
                      <a:moveTo>
                        <a:pt x="83127" y="58642"/>
                      </a:moveTo>
                      <a:cubicBezTo>
                        <a:pt x="39288" y="52657"/>
                        <a:pt x="3623" y="14001"/>
                        <a:pt x="1812" y="12005"/>
                      </a:cubicBezTo>
                      <a:cubicBezTo>
                        <a:pt x="-746" y="9192"/>
                        <a:pt x="-539" y="4838"/>
                        <a:pt x="2276" y="2280"/>
                      </a:cubicBezTo>
                      <a:cubicBezTo>
                        <a:pt x="2278" y="2279"/>
                        <a:pt x="2279" y="2278"/>
                        <a:pt x="2281" y="2276"/>
                      </a:cubicBezTo>
                      <a:cubicBezTo>
                        <a:pt x="5096" y="-285"/>
                        <a:pt x="9455" y="-80"/>
                        <a:pt x="12018" y="2734"/>
                      </a:cubicBezTo>
                      <a:cubicBezTo>
                        <a:pt x="12506" y="3269"/>
                        <a:pt x="61267" y="56024"/>
                        <a:pt x="109562" y="43753"/>
                      </a:cubicBezTo>
                      <a:cubicBezTo>
                        <a:pt x="113244" y="42809"/>
                        <a:pt x="116995" y="45027"/>
                        <a:pt x="117940" y="48708"/>
                      </a:cubicBezTo>
                      <a:cubicBezTo>
                        <a:pt x="117942" y="48716"/>
                        <a:pt x="117944" y="48725"/>
                        <a:pt x="117947" y="48734"/>
                      </a:cubicBezTo>
                      <a:cubicBezTo>
                        <a:pt x="118884" y="52422"/>
                        <a:pt x="116654" y="56172"/>
                        <a:pt x="112965" y="57111"/>
                      </a:cubicBezTo>
                      <a:cubicBezTo>
                        <a:pt x="103212" y="59548"/>
                        <a:pt x="93078" y="60068"/>
                        <a:pt x="83127" y="5864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492" name="Google Shape;492;p28"/>
            <p:cNvSpPr/>
            <p:nvPr/>
          </p:nvSpPr>
          <p:spPr>
            <a:xfrm flipH="1">
              <a:off x="3592244" y="3417888"/>
              <a:ext cx="441863" cy="497896"/>
            </a:xfrm>
            <a:custGeom>
              <a:rect b="b" l="l" r="r" t="t"/>
              <a:pathLst>
                <a:path extrusionOk="0" h="305927" w="271498">
                  <a:moveTo>
                    <a:pt x="271488" y="257030"/>
                  </a:moveTo>
                  <a:cubicBezTo>
                    <a:pt x="272274" y="226555"/>
                    <a:pt x="258942" y="141265"/>
                    <a:pt x="218216" y="114837"/>
                  </a:cubicBezTo>
                  <a:cubicBezTo>
                    <a:pt x="188376" y="95474"/>
                    <a:pt x="180773" y="68521"/>
                    <a:pt x="157312" y="56446"/>
                  </a:cubicBezTo>
                  <a:cubicBezTo>
                    <a:pt x="164946" y="35274"/>
                    <a:pt x="166695" y="482"/>
                    <a:pt x="166695" y="482"/>
                  </a:cubicBezTo>
                  <a:cubicBezTo>
                    <a:pt x="166695" y="482"/>
                    <a:pt x="139656" y="14459"/>
                    <a:pt x="121572" y="11003"/>
                  </a:cubicBezTo>
                  <a:cubicBezTo>
                    <a:pt x="103488" y="7547"/>
                    <a:pt x="111368" y="-4860"/>
                    <a:pt x="98664" y="7876"/>
                  </a:cubicBezTo>
                  <a:cubicBezTo>
                    <a:pt x="85959" y="20612"/>
                    <a:pt x="57058" y="7821"/>
                    <a:pt x="61887" y="17754"/>
                  </a:cubicBezTo>
                  <a:cubicBezTo>
                    <a:pt x="65420" y="25024"/>
                    <a:pt x="91713" y="47408"/>
                    <a:pt x="105572" y="58901"/>
                  </a:cubicBezTo>
                  <a:cubicBezTo>
                    <a:pt x="88869" y="68843"/>
                    <a:pt x="66283" y="87871"/>
                    <a:pt x="64739" y="118604"/>
                  </a:cubicBezTo>
                  <a:cubicBezTo>
                    <a:pt x="62270" y="167743"/>
                    <a:pt x="9872" y="181434"/>
                    <a:pt x="1281" y="225486"/>
                  </a:cubicBezTo>
                  <a:cubicBezTo>
                    <a:pt x="-7309" y="269538"/>
                    <a:pt x="29833" y="309388"/>
                    <a:pt x="57682" y="306234"/>
                  </a:cubicBezTo>
                  <a:cubicBezTo>
                    <a:pt x="85531" y="303080"/>
                    <a:pt x="106990" y="280799"/>
                    <a:pt x="165145" y="288591"/>
                  </a:cubicBezTo>
                  <a:cubicBezTo>
                    <a:pt x="223301" y="296383"/>
                    <a:pt x="270700" y="287505"/>
                    <a:pt x="271488" y="2570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28"/>
            <p:cNvSpPr/>
            <p:nvPr/>
          </p:nvSpPr>
          <p:spPr>
            <a:xfrm flipH="1">
              <a:off x="2496712" y="2911021"/>
              <a:ext cx="1109177" cy="1316654"/>
            </a:xfrm>
            <a:custGeom>
              <a:rect b="b" l="l" r="r" t="t"/>
              <a:pathLst>
                <a:path extrusionOk="0" h="809004" w="681522">
                  <a:moveTo>
                    <a:pt x="596845" y="482"/>
                  </a:moveTo>
                  <a:cubicBezTo>
                    <a:pt x="596845" y="482"/>
                    <a:pt x="528722" y="6663"/>
                    <a:pt x="514529" y="42086"/>
                  </a:cubicBezTo>
                  <a:cubicBezTo>
                    <a:pt x="500336" y="77511"/>
                    <a:pt x="372596" y="500871"/>
                    <a:pt x="372596" y="500871"/>
                  </a:cubicBezTo>
                  <a:lnTo>
                    <a:pt x="60342" y="413224"/>
                  </a:lnTo>
                  <a:lnTo>
                    <a:pt x="21" y="599902"/>
                  </a:lnTo>
                  <a:cubicBezTo>
                    <a:pt x="21" y="599902"/>
                    <a:pt x="361107" y="820578"/>
                    <a:pt x="412980" y="809050"/>
                  </a:cubicBezTo>
                  <a:cubicBezTo>
                    <a:pt x="464852" y="797522"/>
                    <a:pt x="596845" y="731591"/>
                    <a:pt x="596845" y="731591"/>
                  </a:cubicBezTo>
                  <a:lnTo>
                    <a:pt x="681544" y="13316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28"/>
            <p:cNvSpPr/>
            <p:nvPr/>
          </p:nvSpPr>
          <p:spPr>
            <a:xfrm flipH="1">
              <a:off x="1888871" y="2911021"/>
              <a:ext cx="971591" cy="1609681"/>
            </a:xfrm>
            <a:custGeom>
              <a:rect b="b" l="l" r="r" t="t"/>
              <a:pathLst>
                <a:path extrusionOk="0" h="989051" w="596984">
                  <a:moveTo>
                    <a:pt x="21" y="989533"/>
                  </a:moveTo>
                  <a:cubicBezTo>
                    <a:pt x="32596" y="846843"/>
                    <a:pt x="138675" y="482"/>
                    <a:pt x="138675" y="482"/>
                  </a:cubicBezTo>
                  <a:cubicBezTo>
                    <a:pt x="138675" y="482"/>
                    <a:pt x="157943" y="4206"/>
                    <a:pt x="185407" y="8994"/>
                  </a:cubicBezTo>
                  <a:cubicBezTo>
                    <a:pt x="188283" y="9420"/>
                    <a:pt x="191265" y="9952"/>
                    <a:pt x="194244" y="10484"/>
                  </a:cubicBezTo>
                  <a:cubicBezTo>
                    <a:pt x="198823" y="11229"/>
                    <a:pt x="203506" y="12080"/>
                    <a:pt x="208293" y="12825"/>
                  </a:cubicBezTo>
                  <a:cubicBezTo>
                    <a:pt x="234272" y="17187"/>
                    <a:pt x="263972" y="21763"/>
                    <a:pt x="291006" y="25274"/>
                  </a:cubicBezTo>
                  <a:cubicBezTo>
                    <a:pt x="331563" y="30275"/>
                    <a:pt x="365946" y="32722"/>
                    <a:pt x="371695" y="27189"/>
                  </a:cubicBezTo>
                  <a:lnTo>
                    <a:pt x="511042" y="35383"/>
                  </a:lnTo>
                  <a:lnTo>
                    <a:pt x="550851" y="38788"/>
                  </a:lnTo>
                  <a:lnTo>
                    <a:pt x="562453" y="39745"/>
                  </a:lnTo>
                  <a:lnTo>
                    <a:pt x="589278" y="42086"/>
                  </a:lnTo>
                  <a:lnTo>
                    <a:pt x="587895" y="46768"/>
                  </a:lnTo>
                  <a:cubicBezTo>
                    <a:pt x="587888" y="46849"/>
                    <a:pt x="587851" y="46925"/>
                    <a:pt x="587791" y="46981"/>
                  </a:cubicBezTo>
                  <a:lnTo>
                    <a:pt x="587043" y="49854"/>
                  </a:lnTo>
                  <a:lnTo>
                    <a:pt x="585983" y="53791"/>
                  </a:lnTo>
                  <a:lnTo>
                    <a:pt x="585447" y="55813"/>
                  </a:lnTo>
                  <a:cubicBezTo>
                    <a:pt x="585203" y="56571"/>
                    <a:pt x="585059" y="57358"/>
                    <a:pt x="585021" y="58153"/>
                  </a:cubicBezTo>
                  <a:cubicBezTo>
                    <a:pt x="582786" y="66772"/>
                    <a:pt x="579486" y="78690"/>
                    <a:pt x="575972" y="93267"/>
                  </a:cubicBezTo>
                  <a:cubicBezTo>
                    <a:pt x="565327" y="134446"/>
                    <a:pt x="558835" y="448343"/>
                    <a:pt x="550851" y="516442"/>
                  </a:cubicBezTo>
                  <a:cubicBezTo>
                    <a:pt x="534031" y="662643"/>
                    <a:pt x="597006" y="831652"/>
                    <a:pt x="597006" y="97019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5" name="Google Shape;495;p28"/>
            <p:cNvGrpSpPr/>
            <p:nvPr/>
          </p:nvGrpSpPr>
          <p:grpSpPr>
            <a:xfrm flipH="1">
              <a:off x="501416" y="2978731"/>
              <a:ext cx="1502357" cy="1390363"/>
              <a:chOff x="8016152" y="629295"/>
              <a:chExt cx="923391" cy="854556"/>
            </a:xfrm>
          </p:grpSpPr>
          <p:grpSp>
            <p:nvGrpSpPr>
              <p:cNvPr id="496" name="Google Shape;496;p28"/>
              <p:cNvGrpSpPr/>
              <p:nvPr/>
            </p:nvGrpSpPr>
            <p:grpSpPr>
              <a:xfrm>
                <a:off x="8647729" y="1066067"/>
                <a:ext cx="291814" cy="268890"/>
                <a:chOff x="8647729" y="1066067"/>
                <a:chExt cx="291814" cy="268890"/>
              </a:xfrm>
            </p:grpSpPr>
            <p:grpSp>
              <p:nvGrpSpPr>
                <p:cNvPr id="497" name="Google Shape;497;p28"/>
                <p:cNvGrpSpPr/>
                <p:nvPr/>
              </p:nvGrpSpPr>
              <p:grpSpPr>
                <a:xfrm>
                  <a:off x="8647729" y="1066067"/>
                  <a:ext cx="291814" cy="268890"/>
                  <a:chOff x="8647729" y="1066067"/>
                  <a:chExt cx="291814" cy="268890"/>
                </a:xfrm>
              </p:grpSpPr>
              <p:sp>
                <p:nvSpPr>
                  <p:cNvPr id="498" name="Google Shape;498;p28"/>
                  <p:cNvSpPr/>
                  <p:nvPr/>
                </p:nvSpPr>
                <p:spPr>
                  <a:xfrm>
                    <a:off x="8652704" y="1066067"/>
                    <a:ext cx="286839" cy="268890"/>
                  </a:xfrm>
                  <a:custGeom>
                    <a:rect b="b" l="l" r="r" t="t"/>
                    <a:pathLst>
                      <a:path extrusionOk="0" h="268890" w="286839">
                        <a:moveTo>
                          <a:pt x="284541" y="63096"/>
                        </a:moveTo>
                        <a:cubicBezTo>
                          <a:pt x="279734" y="52364"/>
                          <a:pt x="95098" y="93038"/>
                          <a:pt x="95098" y="93038"/>
                        </a:cubicBezTo>
                        <a:cubicBezTo>
                          <a:pt x="113130" y="68660"/>
                          <a:pt x="122349" y="38884"/>
                          <a:pt x="121244" y="8586"/>
                        </a:cubicBezTo>
                        <a:lnTo>
                          <a:pt x="121189" y="7751"/>
                        </a:lnTo>
                        <a:cubicBezTo>
                          <a:pt x="121331" y="5083"/>
                          <a:pt x="120081" y="2531"/>
                          <a:pt x="117887" y="1006"/>
                        </a:cubicBezTo>
                        <a:cubicBezTo>
                          <a:pt x="116720" y="534"/>
                          <a:pt x="115449" y="377"/>
                          <a:pt x="114202" y="550"/>
                        </a:cubicBezTo>
                        <a:cubicBezTo>
                          <a:pt x="103531" y="1415"/>
                          <a:pt x="94401" y="8897"/>
                          <a:pt x="88166" y="17628"/>
                        </a:cubicBezTo>
                        <a:cubicBezTo>
                          <a:pt x="82550" y="26723"/>
                          <a:pt x="77445" y="36124"/>
                          <a:pt x="72876" y="45787"/>
                        </a:cubicBezTo>
                        <a:cubicBezTo>
                          <a:pt x="63014" y="63755"/>
                          <a:pt x="46956" y="76951"/>
                          <a:pt x="31084" y="89897"/>
                        </a:cubicBezTo>
                        <a:cubicBezTo>
                          <a:pt x="4280" y="111852"/>
                          <a:pt x="10953" y="174171"/>
                          <a:pt x="10953" y="174171"/>
                        </a:cubicBezTo>
                        <a:cubicBezTo>
                          <a:pt x="10953" y="174171"/>
                          <a:pt x="6316" y="176109"/>
                          <a:pt x="21" y="178856"/>
                        </a:cubicBezTo>
                        <a:lnTo>
                          <a:pt x="30695" y="269372"/>
                        </a:lnTo>
                        <a:lnTo>
                          <a:pt x="70367" y="255581"/>
                        </a:lnTo>
                        <a:lnTo>
                          <a:pt x="96018" y="263234"/>
                        </a:lnTo>
                        <a:cubicBezTo>
                          <a:pt x="115070" y="266253"/>
                          <a:pt x="287221" y="210023"/>
                          <a:pt x="286860" y="197908"/>
                        </a:cubicBezTo>
                        <a:cubicBezTo>
                          <a:pt x="286734" y="194468"/>
                          <a:pt x="286379" y="191039"/>
                          <a:pt x="285797" y="187646"/>
                        </a:cubicBezTo>
                        <a:cubicBezTo>
                          <a:pt x="284917" y="182331"/>
                          <a:pt x="283725" y="177392"/>
                          <a:pt x="282919" y="174106"/>
                        </a:cubicBezTo>
                        <a:cubicBezTo>
                          <a:pt x="282281" y="171684"/>
                          <a:pt x="281813" y="170223"/>
                          <a:pt x="281813" y="170223"/>
                        </a:cubicBezTo>
                        <a:cubicBezTo>
                          <a:pt x="283176" y="165576"/>
                          <a:pt x="284251" y="160849"/>
                          <a:pt x="285034" y="156070"/>
                        </a:cubicBezTo>
                        <a:cubicBezTo>
                          <a:pt x="285950" y="151495"/>
                          <a:pt x="286383" y="146837"/>
                          <a:pt x="286330" y="142172"/>
                        </a:cubicBezTo>
                        <a:cubicBezTo>
                          <a:pt x="286706" y="138296"/>
                          <a:pt x="285379" y="134447"/>
                          <a:pt x="282694" y="131626"/>
                        </a:cubicBezTo>
                        <a:cubicBezTo>
                          <a:pt x="280204" y="129753"/>
                          <a:pt x="268720" y="129551"/>
                          <a:pt x="253668" y="130173"/>
                        </a:cubicBezTo>
                        <a:cubicBezTo>
                          <a:pt x="216511" y="131625"/>
                          <a:pt x="157730" y="137715"/>
                          <a:pt x="159816" y="133854"/>
                        </a:cubicBezTo>
                        <a:cubicBezTo>
                          <a:pt x="162776" y="128520"/>
                          <a:pt x="285187" y="83230"/>
                          <a:pt x="285187" y="83230"/>
                        </a:cubicBezTo>
                        <a:cubicBezTo>
                          <a:pt x="286298" y="80309"/>
                          <a:pt x="286859" y="77207"/>
                          <a:pt x="286843" y="74081"/>
                        </a:cubicBezTo>
                        <a:cubicBezTo>
                          <a:pt x="286873" y="70297"/>
                          <a:pt x="286088" y="66550"/>
                          <a:pt x="284541" y="63096"/>
                        </a:cubicBez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99" name="Google Shape;499;p28"/>
                  <p:cNvGrpSpPr/>
                  <p:nvPr/>
                </p:nvGrpSpPr>
                <p:grpSpPr>
                  <a:xfrm>
                    <a:off x="8853631" y="1207760"/>
                    <a:ext cx="85392" cy="51732"/>
                    <a:chOff x="8853631" y="1207760"/>
                    <a:chExt cx="85392" cy="51732"/>
                  </a:xfrm>
                </p:grpSpPr>
                <p:sp>
                  <p:nvSpPr>
                    <p:cNvPr id="500" name="Google Shape;500;p28"/>
                    <p:cNvSpPr/>
                    <p:nvPr/>
                  </p:nvSpPr>
                  <p:spPr>
                    <a:xfrm>
                      <a:off x="8853631" y="1207760"/>
                      <a:ext cx="85392" cy="20726"/>
                    </a:xfrm>
                    <a:custGeom>
                      <a:rect b="b" l="l" r="r" t="t"/>
                      <a:pathLst>
                        <a:path extrusionOk="0" h="20726" w="85392">
                          <a:moveTo>
                            <a:pt x="84134" y="14385"/>
                          </a:moveTo>
                          <a:cubicBezTo>
                            <a:pt x="80826" y="15137"/>
                            <a:pt x="77438" y="15864"/>
                            <a:pt x="73994" y="16488"/>
                          </a:cubicBezTo>
                          <a:cubicBezTo>
                            <a:pt x="56762" y="19631"/>
                            <a:pt x="39283" y="21211"/>
                            <a:pt x="21767" y="21208"/>
                          </a:cubicBezTo>
                          <a:cubicBezTo>
                            <a:pt x="9138" y="21181"/>
                            <a:pt x="986" y="20402"/>
                            <a:pt x="21" y="20289"/>
                          </a:cubicBezTo>
                          <a:cubicBezTo>
                            <a:pt x="933" y="19995"/>
                            <a:pt x="8742" y="17546"/>
                            <a:pt x="20862" y="14340"/>
                          </a:cubicBezTo>
                          <a:cubicBezTo>
                            <a:pt x="33830" y="10908"/>
                            <a:pt x="51640" y="6531"/>
                            <a:pt x="71448" y="2879"/>
                          </a:cubicBezTo>
                          <a:cubicBezTo>
                            <a:pt x="76228" y="2001"/>
                            <a:pt x="80891" y="1219"/>
                            <a:pt x="85410" y="482"/>
                          </a:cubicBezTo>
                          <a:cubicBezTo>
                            <a:pt x="85460" y="5147"/>
                            <a:pt x="85033" y="9806"/>
                            <a:pt x="84134" y="14385"/>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28"/>
                    <p:cNvSpPr/>
                    <p:nvPr/>
                  </p:nvSpPr>
                  <p:spPr>
                    <a:xfrm>
                      <a:off x="8878166" y="1239701"/>
                      <a:ext cx="60289" cy="19791"/>
                    </a:xfrm>
                    <a:custGeom>
                      <a:rect b="b" l="l" r="r" t="t"/>
                      <a:pathLst>
                        <a:path extrusionOk="0" h="19791" w="60289">
                          <a:moveTo>
                            <a:pt x="60310" y="14003"/>
                          </a:moveTo>
                          <a:cubicBezTo>
                            <a:pt x="40470" y="18075"/>
                            <a:pt x="20276" y="20175"/>
                            <a:pt x="21" y="20273"/>
                          </a:cubicBezTo>
                          <a:cubicBezTo>
                            <a:pt x="18473" y="11796"/>
                            <a:pt x="37719" y="5167"/>
                            <a:pt x="57478" y="482"/>
                          </a:cubicBezTo>
                          <a:cubicBezTo>
                            <a:pt x="58283" y="3760"/>
                            <a:pt x="59455" y="8712"/>
                            <a:pt x="60310" y="14003"/>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2" name="Google Shape;502;p28"/>
                  <p:cNvSpPr/>
                  <p:nvPr/>
                </p:nvSpPr>
                <p:spPr>
                  <a:xfrm>
                    <a:off x="8647729" y="1066081"/>
                    <a:ext cx="126151" cy="200185"/>
                  </a:xfrm>
                  <a:custGeom>
                    <a:rect b="b" l="l" r="r" t="t"/>
                    <a:pathLst>
                      <a:path extrusionOk="0" h="200185" w="126151">
                        <a:moveTo>
                          <a:pt x="12356" y="200667"/>
                        </a:moveTo>
                        <a:cubicBezTo>
                          <a:pt x="12852" y="200446"/>
                          <a:pt x="13471" y="200251"/>
                          <a:pt x="13967" y="200030"/>
                        </a:cubicBezTo>
                        <a:cubicBezTo>
                          <a:pt x="16702" y="198933"/>
                          <a:pt x="19368" y="197667"/>
                          <a:pt x="21947" y="196241"/>
                        </a:cubicBezTo>
                        <a:cubicBezTo>
                          <a:pt x="23966" y="194977"/>
                          <a:pt x="25781" y="193414"/>
                          <a:pt x="27332" y="191605"/>
                        </a:cubicBezTo>
                        <a:cubicBezTo>
                          <a:pt x="30931" y="186210"/>
                          <a:pt x="32725" y="179814"/>
                          <a:pt x="32456" y="173335"/>
                        </a:cubicBezTo>
                        <a:cubicBezTo>
                          <a:pt x="33729" y="152482"/>
                          <a:pt x="33247" y="130756"/>
                          <a:pt x="42063" y="111754"/>
                        </a:cubicBezTo>
                        <a:cubicBezTo>
                          <a:pt x="52471" y="89343"/>
                          <a:pt x="74168" y="74436"/>
                          <a:pt x="88559" y="54311"/>
                        </a:cubicBezTo>
                        <a:cubicBezTo>
                          <a:pt x="98995" y="39694"/>
                          <a:pt x="106072" y="21950"/>
                          <a:pt x="120584" y="11375"/>
                        </a:cubicBezTo>
                        <a:cubicBezTo>
                          <a:pt x="122317" y="10119"/>
                          <a:pt x="124227" y="8962"/>
                          <a:pt x="126164" y="7680"/>
                        </a:cubicBezTo>
                        <a:cubicBezTo>
                          <a:pt x="126292" y="5029"/>
                          <a:pt x="125056" y="2497"/>
                          <a:pt x="122888" y="965"/>
                        </a:cubicBezTo>
                        <a:cubicBezTo>
                          <a:pt x="121701" y="540"/>
                          <a:pt x="120432" y="392"/>
                          <a:pt x="119179" y="534"/>
                        </a:cubicBezTo>
                        <a:cubicBezTo>
                          <a:pt x="108506" y="1396"/>
                          <a:pt x="99328" y="8866"/>
                          <a:pt x="93163" y="17657"/>
                        </a:cubicBezTo>
                        <a:cubicBezTo>
                          <a:pt x="87542" y="26735"/>
                          <a:pt x="82434" y="36121"/>
                          <a:pt x="77863" y="45771"/>
                        </a:cubicBezTo>
                        <a:cubicBezTo>
                          <a:pt x="67961" y="63779"/>
                          <a:pt x="51958" y="76948"/>
                          <a:pt x="36133" y="89891"/>
                        </a:cubicBezTo>
                        <a:cubicBezTo>
                          <a:pt x="9264" y="111862"/>
                          <a:pt x="15869" y="174155"/>
                          <a:pt x="15869" y="174155"/>
                        </a:cubicBezTo>
                        <a:cubicBezTo>
                          <a:pt x="15869" y="174155"/>
                          <a:pt x="11117" y="175378"/>
                          <a:pt x="5520" y="176303"/>
                        </a:cubicBezTo>
                        <a:cubicBezTo>
                          <a:pt x="5124" y="176350"/>
                          <a:pt x="4654" y="176447"/>
                          <a:pt x="4182" y="176546"/>
                        </a:cubicBezTo>
                        <a:lnTo>
                          <a:pt x="21" y="177376"/>
                        </a:lnTo>
                        <a:close/>
                      </a:path>
                    </a:pathLst>
                  </a:custGeom>
                  <a:solidFill>
                    <a:srgbClr val="CC836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3" name="Google Shape;503;p28"/>
                <p:cNvSpPr/>
                <p:nvPr/>
              </p:nvSpPr>
              <p:spPr>
                <a:xfrm>
                  <a:off x="8710646" y="1203255"/>
                  <a:ext cx="43914" cy="77196"/>
                </a:xfrm>
                <a:custGeom>
                  <a:rect b="b" l="l" r="r" t="t"/>
                  <a:pathLst>
                    <a:path extrusionOk="0" h="77196" w="43914">
                      <a:moveTo>
                        <a:pt x="21" y="77678"/>
                      </a:moveTo>
                      <a:cubicBezTo>
                        <a:pt x="21" y="77678"/>
                        <a:pt x="1339" y="77288"/>
                        <a:pt x="3626" y="76614"/>
                      </a:cubicBezTo>
                      <a:cubicBezTo>
                        <a:pt x="6915" y="75552"/>
                        <a:pt x="10085" y="74148"/>
                        <a:pt x="13082" y="72426"/>
                      </a:cubicBezTo>
                      <a:cubicBezTo>
                        <a:pt x="23221" y="66662"/>
                        <a:pt x="31507" y="58130"/>
                        <a:pt x="36970" y="47830"/>
                      </a:cubicBezTo>
                      <a:cubicBezTo>
                        <a:pt x="42365" y="37494"/>
                        <a:pt x="44704" y="25835"/>
                        <a:pt x="43713" y="14219"/>
                      </a:cubicBezTo>
                      <a:cubicBezTo>
                        <a:pt x="43431" y="10774"/>
                        <a:pt x="42792" y="7367"/>
                        <a:pt x="41806" y="4055"/>
                      </a:cubicBezTo>
                      <a:cubicBezTo>
                        <a:pt x="41067" y="1791"/>
                        <a:pt x="40640" y="482"/>
                        <a:pt x="40640" y="482"/>
                      </a:cubicBezTo>
                      <a:cubicBezTo>
                        <a:pt x="40640" y="482"/>
                        <a:pt x="40310" y="1813"/>
                        <a:pt x="39741" y="4112"/>
                      </a:cubicBezTo>
                      <a:cubicBezTo>
                        <a:pt x="39257" y="6413"/>
                        <a:pt x="38331" y="9699"/>
                        <a:pt x="37137" y="13571"/>
                      </a:cubicBezTo>
                      <a:cubicBezTo>
                        <a:pt x="34032" y="23276"/>
                        <a:pt x="30062" y="32683"/>
                        <a:pt x="25277" y="41680"/>
                      </a:cubicBezTo>
                      <a:cubicBezTo>
                        <a:pt x="20572" y="50720"/>
                        <a:pt x="15067" y="59319"/>
                        <a:pt x="8826" y="67376"/>
                      </a:cubicBezTo>
                      <a:cubicBezTo>
                        <a:pt x="6309" y="70554"/>
                        <a:pt x="4125" y="73178"/>
                        <a:pt x="2502" y="74881"/>
                      </a:cubicBezTo>
                      <a:cubicBezTo>
                        <a:pt x="928" y="76653"/>
                        <a:pt x="21" y="77678"/>
                        <a:pt x="21" y="77678"/>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04" name="Google Shape;504;p28"/>
              <p:cNvSpPr/>
              <p:nvPr/>
            </p:nvSpPr>
            <p:spPr>
              <a:xfrm>
                <a:off x="8016152" y="629295"/>
                <a:ext cx="685867" cy="854556"/>
              </a:xfrm>
              <a:custGeom>
                <a:rect b="b" l="l" r="r" t="t"/>
                <a:pathLst>
                  <a:path extrusionOk="0" h="854556" w="685867">
                    <a:moveTo>
                      <a:pt x="685889" y="764762"/>
                    </a:moveTo>
                    <a:cubicBezTo>
                      <a:pt x="685889" y="764762"/>
                      <a:pt x="659396" y="772168"/>
                      <a:pt x="619183" y="782631"/>
                    </a:cubicBezTo>
                    <a:cubicBezTo>
                      <a:pt x="591721" y="789857"/>
                      <a:pt x="557941" y="798513"/>
                      <a:pt x="521684" y="807270"/>
                    </a:cubicBezTo>
                    <a:cubicBezTo>
                      <a:pt x="513778" y="809257"/>
                      <a:pt x="505918" y="811057"/>
                      <a:pt x="497914" y="813017"/>
                    </a:cubicBezTo>
                    <a:cubicBezTo>
                      <a:pt x="386244" y="839463"/>
                      <a:pt x="260896" y="864596"/>
                      <a:pt x="232616" y="851425"/>
                    </a:cubicBezTo>
                    <a:cubicBezTo>
                      <a:pt x="217857" y="844709"/>
                      <a:pt x="198389" y="826449"/>
                      <a:pt x="178035" y="803858"/>
                    </a:cubicBezTo>
                    <a:cubicBezTo>
                      <a:pt x="124583" y="744299"/>
                      <a:pt x="21" y="459266"/>
                      <a:pt x="21" y="459266"/>
                    </a:cubicBezTo>
                    <a:lnTo>
                      <a:pt x="16571" y="128236"/>
                    </a:lnTo>
                    <a:lnTo>
                      <a:pt x="62881" y="482"/>
                    </a:lnTo>
                    <a:cubicBezTo>
                      <a:pt x="62881" y="482"/>
                      <a:pt x="180435" y="33834"/>
                      <a:pt x="218338" y="96430"/>
                    </a:cubicBezTo>
                    <a:cubicBezTo>
                      <a:pt x="263299" y="170537"/>
                      <a:pt x="348197" y="613793"/>
                      <a:pt x="348197" y="613793"/>
                    </a:cubicBezTo>
                    <a:lnTo>
                      <a:pt x="472373" y="613473"/>
                    </a:lnTo>
                    <a:lnTo>
                      <a:pt x="516429" y="606261"/>
                    </a:lnTo>
                    <a:lnTo>
                      <a:pt x="549504" y="600761"/>
                    </a:lnTo>
                    <a:lnTo>
                      <a:pt x="566823" y="597931"/>
                    </a:lnTo>
                    <a:lnTo>
                      <a:pt x="626942" y="588037"/>
                    </a:lnTo>
                    <a:lnTo>
                      <a:pt x="633157" y="586984"/>
                    </a:lnTo>
                    <a:lnTo>
                      <a:pt x="635165" y="59377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5" name="Google Shape;505;p28"/>
            <p:cNvGrpSpPr/>
            <p:nvPr/>
          </p:nvGrpSpPr>
          <p:grpSpPr>
            <a:xfrm flipH="1">
              <a:off x="1434466" y="3137787"/>
              <a:ext cx="1586022" cy="1023731"/>
              <a:chOff x="7391250" y="727055"/>
              <a:chExt cx="974814" cy="629214"/>
            </a:xfrm>
          </p:grpSpPr>
          <p:sp>
            <p:nvSpPr>
              <p:cNvPr id="506" name="Google Shape;506;p28"/>
              <p:cNvSpPr/>
              <p:nvPr/>
            </p:nvSpPr>
            <p:spPr>
              <a:xfrm>
                <a:off x="8039357" y="727055"/>
                <a:ext cx="145690" cy="313739"/>
              </a:xfrm>
              <a:custGeom>
                <a:rect b="b" l="l" r="r" t="t"/>
                <a:pathLst>
                  <a:path extrusionOk="0" h="313739" w="145690">
                    <a:moveTo>
                      <a:pt x="35232" y="141760"/>
                    </a:moveTo>
                    <a:cubicBezTo>
                      <a:pt x="58051" y="89383"/>
                      <a:pt x="92736" y="36920"/>
                      <a:pt x="138298" y="1662"/>
                    </a:cubicBezTo>
                    <a:cubicBezTo>
                      <a:pt x="140081" y="4"/>
                      <a:pt x="142872" y="105"/>
                      <a:pt x="144531" y="1888"/>
                    </a:cubicBezTo>
                    <a:cubicBezTo>
                      <a:pt x="146105" y="3580"/>
                      <a:pt x="146105" y="6201"/>
                      <a:pt x="144531" y="7893"/>
                    </a:cubicBezTo>
                    <a:cubicBezTo>
                      <a:pt x="104825" y="56958"/>
                      <a:pt x="68737" y="102803"/>
                      <a:pt x="45981" y="162368"/>
                    </a:cubicBezTo>
                    <a:cubicBezTo>
                      <a:pt x="27368" y="211087"/>
                      <a:pt x="29151" y="263507"/>
                      <a:pt x="12269" y="311557"/>
                    </a:cubicBezTo>
                    <a:cubicBezTo>
                      <a:pt x="11656" y="313549"/>
                      <a:pt x="9544" y="314666"/>
                      <a:pt x="7552" y="314054"/>
                    </a:cubicBezTo>
                    <a:cubicBezTo>
                      <a:pt x="6357" y="313686"/>
                      <a:pt x="5422" y="312751"/>
                      <a:pt x="5055" y="311557"/>
                    </a:cubicBezTo>
                    <a:cubicBezTo>
                      <a:pt x="-10862" y="258859"/>
                      <a:pt x="14207" y="190011"/>
                      <a:pt x="35232" y="141760"/>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28"/>
              <p:cNvSpPr/>
              <p:nvPr/>
            </p:nvSpPr>
            <p:spPr>
              <a:xfrm>
                <a:off x="7391250" y="1114866"/>
                <a:ext cx="71440" cy="68068"/>
              </a:xfrm>
              <a:custGeom>
                <a:rect b="b" l="l" r="r" t="t"/>
                <a:pathLst>
                  <a:path extrusionOk="0" h="68068" w="71440">
                    <a:moveTo>
                      <a:pt x="8345" y="7184"/>
                    </a:moveTo>
                    <a:cubicBezTo>
                      <a:pt x="9730" y="2291"/>
                      <a:pt x="14821" y="-553"/>
                      <a:pt x="19716" y="832"/>
                    </a:cubicBezTo>
                    <a:cubicBezTo>
                      <a:pt x="20444" y="1038"/>
                      <a:pt x="21145" y="1333"/>
                      <a:pt x="21801" y="1710"/>
                    </a:cubicBezTo>
                    <a:cubicBezTo>
                      <a:pt x="40722" y="13997"/>
                      <a:pt x="64199" y="32369"/>
                      <a:pt x="71117" y="54792"/>
                    </a:cubicBezTo>
                    <a:cubicBezTo>
                      <a:pt x="73322" y="61928"/>
                      <a:pt x="64428" y="65815"/>
                      <a:pt x="59443" y="61587"/>
                    </a:cubicBezTo>
                    <a:cubicBezTo>
                      <a:pt x="51475" y="54827"/>
                      <a:pt x="45597" y="45738"/>
                      <a:pt x="38205" y="38332"/>
                    </a:cubicBezTo>
                    <a:cubicBezTo>
                      <a:pt x="33724" y="33893"/>
                      <a:pt x="28974" y="29732"/>
                      <a:pt x="23985" y="25872"/>
                    </a:cubicBezTo>
                    <a:cubicBezTo>
                      <a:pt x="22248" y="37967"/>
                      <a:pt x="20575" y="50086"/>
                      <a:pt x="18163" y="62035"/>
                    </a:cubicBezTo>
                    <a:cubicBezTo>
                      <a:pt x="16141" y="72045"/>
                      <a:pt x="-1110" y="69964"/>
                      <a:pt x="80" y="59588"/>
                    </a:cubicBezTo>
                    <a:cubicBezTo>
                      <a:pt x="2096" y="42038"/>
                      <a:pt x="5632" y="24638"/>
                      <a:pt x="8345" y="7184"/>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28"/>
              <p:cNvSpPr/>
              <p:nvPr/>
            </p:nvSpPr>
            <p:spPr>
              <a:xfrm>
                <a:off x="8297986" y="1268619"/>
                <a:ext cx="68078" cy="87650"/>
              </a:xfrm>
              <a:custGeom>
                <a:rect b="b" l="l" r="r" t="t"/>
                <a:pathLst>
                  <a:path extrusionOk="0" h="87650" w="68078">
                    <a:moveTo>
                      <a:pt x="955" y="45602"/>
                    </a:moveTo>
                    <a:cubicBezTo>
                      <a:pt x="13164" y="28418"/>
                      <a:pt x="35925" y="15748"/>
                      <a:pt x="52531" y="2785"/>
                    </a:cubicBezTo>
                    <a:cubicBezTo>
                      <a:pt x="58505" y="-1880"/>
                      <a:pt x="67984" y="677"/>
                      <a:pt x="68094" y="9228"/>
                    </a:cubicBezTo>
                    <a:cubicBezTo>
                      <a:pt x="68266" y="34116"/>
                      <a:pt x="64770" y="58894"/>
                      <a:pt x="57719" y="82763"/>
                    </a:cubicBezTo>
                    <a:cubicBezTo>
                      <a:pt x="56456" y="86796"/>
                      <a:pt x="52161" y="89043"/>
                      <a:pt x="48127" y="87780"/>
                    </a:cubicBezTo>
                    <a:cubicBezTo>
                      <a:pt x="44286" y="86579"/>
                      <a:pt x="42032" y="82610"/>
                      <a:pt x="42968" y="78698"/>
                    </a:cubicBezTo>
                    <a:cubicBezTo>
                      <a:pt x="46531" y="62271"/>
                      <a:pt x="48687" y="45570"/>
                      <a:pt x="49413" y="28777"/>
                    </a:cubicBezTo>
                    <a:cubicBezTo>
                      <a:pt x="36803" y="39518"/>
                      <a:pt x="23487" y="50884"/>
                      <a:pt x="9219" y="56349"/>
                    </a:cubicBezTo>
                    <a:cubicBezTo>
                      <a:pt x="5265" y="57350"/>
                      <a:pt x="1249" y="54958"/>
                      <a:pt x="248" y="51006"/>
                    </a:cubicBezTo>
                    <a:cubicBezTo>
                      <a:pt x="-215" y="49181"/>
                      <a:pt x="38" y="47247"/>
                      <a:pt x="955" y="45602"/>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9" name="Google Shape;509;p28"/>
            <p:cNvGrpSpPr/>
            <p:nvPr/>
          </p:nvGrpSpPr>
          <p:grpSpPr>
            <a:xfrm flipH="1">
              <a:off x="1748982" y="2920753"/>
              <a:ext cx="1289498" cy="2239552"/>
              <a:chOff x="7380192" y="593660"/>
              <a:chExt cx="792562" cy="1376492"/>
            </a:xfrm>
          </p:grpSpPr>
          <p:sp>
            <p:nvSpPr>
              <p:cNvPr id="510" name="Google Shape;510;p28"/>
              <p:cNvSpPr/>
              <p:nvPr/>
            </p:nvSpPr>
            <p:spPr>
              <a:xfrm>
                <a:off x="7380192" y="593660"/>
                <a:ext cx="792562" cy="1376492"/>
              </a:xfrm>
              <a:custGeom>
                <a:rect b="b" l="l" r="r" t="t"/>
                <a:pathLst>
                  <a:path extrusionOk="0" h="1376492" w="792562">
                    <a:moveTo>
                      <a:pt x="792584" y="69577"/>
                    </a:moveTo>
                    <a:cubicBezTo>
                      <a:pt x="792584" y="69577"/>
                      <a:pt x="791811" y="71551"/>
                      <a:pt x="790266" y="75241"/>
                    </a:cubicBezTo>
                    <a:lnTo>
                      <a:pt x="790266" y="75284"/>
                    </a:lnTo>
                    <a:cubicBezTo>
                      <a:pt x="785371" y="87516"/>
                      <a:pt x="772877" y="118630"/>
                      <a:pt x="757035" y="158928"/>
                    </a:cubicBezTo>
                    <a:lnTo>
                      <a:pt x="757035" y="158971"/>
                    </a:lnTo>
                    <a:cubicBezTo>
                      <a:pt x="753471" y="167983"/>
                      <a:pt x="749736" y="177511"/>
                      <a:pt x="745872" y="187338"/>
                    </a:cubicBezTo>
                    <a:cubicBezTo>
                      <a:pt x="720541" y="251884"/>
                      <a:pt x="689972" y="331236"/>
                      <a:pt x="667474" y="394237"/>
                    </a:cubicBezTo>
                    <a:lnTo>
                      <a:pt x="667474" y="394280"/>
                    </a:lnTo>
                    <a:cubicBezTo>
                      <a:pt x="664684" y="402134"/>
                      <a:pt x="661936" y="409773"/>
                      <a:pt x="659489" y="417026"/>
                    </a:cubicBezTo>
                    <a:cubicBezTo>
                      <a:pt x="659489" y="417069"/>
                      <a:pt x="659489" y="417069"/>
                      <a:pt x="659446" y="417112"/>
                    </a:cubicBezTo>
                    <a:cubicBezTo>
                      <a:pt x="646737" y="453504"/>
                      <a:pt x="637850" y="481915"/>
                      <a:pt x="635960" y="494876"/>
                    </a:cubicBezTo>
                    <a:lnTo>
                      <a:pt x="635960" y="494919"/>
                    </a:lnTo>
                    <a:cubicBezTo>
                      <a:pt x="631624" y="525174"/>
                      <a:pt x="636390" y="666583"/>
                      <a:pt x="641928" y="803529"/>
                    </a:cubicBezTo>
                    <a:cubicBezTo>
                      <a:pt x="643088" y="833141"/>
                      <a:pt x="644333" y="862581"/>
                      <a:pt x="645492" y="890648"/>
                    </a:cubicBezTo>
                    <a:lnTo>
                      <a:pt x="645492" y="890691"/>
                    </a:lnTo>
                    <a:cubicBezTo>
                      <a:pt x="646265" y="908287"/>
                      <a:pt x="646995" y="925367"/>
                      <a:pt x="647682" y="941590"/>
                    </a:cubicBezTo>
                    <a:cubicBezTo>
                      <a:pt x="648025" y="950001"/>
                      <a:pt x="648411" y="958198"/>
                      <a:pt x="648712" y="966095"/>
                    </a:cubicBezTo>
                    <a:cubicBezTo>
                      <a:pt x="649442" y="983991"/>
                      <a:pt x="650086" y="1000471"/>
                      <a:pt x="650687" y="1015191"/>
                    </a:cubicBezTo>
                    <a:cubicBezTo>
                      <a:pt x="651889" y="1046391"/>
                      <a:pt x="652619" y="1069351"/>
                      <a:pt x="652533" y="1079608"/>
                    </a:cubicBezTo>
                    <a:cubicBezTo>
                      <a:pt x="652361" y="1105615"/>
                      <a:pt x="663138" y="1238269"/>
                      <a:pt x="675116" y="1376974"/>
                    </a:cubicBezTo>
                    <a:lnTo>
                      <a:pt x="21" y="1376974"/>
                    </a:lnTo>
                    <a:cubicBezTo>
                      <a:pt x="2469" y="1356074"/>
                      <a:pt x="4959" y="1335174"/>
                      <a:pt x="7492" y="1314488"/>
                    </a:cubicBezTo>
                    <a:cubicBezTo>
                      <a:pt x="20630" y="1207327"/>
                      <a:pt x="34712" y="1106731"/>
                      <a:pt x="46819" y="1052013"/>
                    </a:cubicBezTo>
                    <a:cubicBezTo>
                      <a:pt x="60816" y="988798"/>
                      <a:pt x="82669" y="888760"/>
                      <a:pt x="104093" y="790396"/>
                    </a:cubicBezTo>
                    <a:lnTo>
                      <a:pt x="104093" y="790310"/>
                    </a:lnTo>
                    <a:cubicBezTo>
                      <a:pt x="137324" y="637658"/>
                      <a:pt x="169482" y="489039"/>
                      <a:pt x="169482" y="489039"/>
                    </a:cubicBezTo>
                    <a:cubicBezTo>
                      <a:pt x="169482" y="489039"/>
                      <a:pt x="142004" y="406082"/>
                      <a:pt x="182534" y="272656"/>
                    </a:cubicBezTo>
                    <a:cubicBezTo>
                      <a:pt x="197690" y="222787"/>
                      <a:pt x="215207" y="172275"/>
                      <a:pt x="231178" y="128415"/>
                    </a:cubicBezTo>
                    <a:cubicBezTo>
                      <a:pt x="231178" y="128372"/>
                      <a:pt x="231221" y="128329"/>
                      <a:pt x="231221" y="128286"/>
                    </a:cubicBezTo>
                    <a:cubicBezTo>
                      <a:pt x="246506" y="86443"/>
                      <a:pt x="260416" y="50779"/>
                      <a:pt x="269518" y="27862"/>
                    </a:cubicBezTo>
                    <a:cubicBezTo>
                      <a:pt x="276388" y="10524"/>
                      <a:pt x="280595" y="482"/>
                      <a:pt x="280595" y="482"/>
                    </a:cubicBezTo>
                    <a:lnTo>
                      <a:pt x="310735" y="5674"/>
                    </a:lnTo>
                    <a:lnTo>
                      <a:pt x="310778" y="5674"/>
                    </a:lnTo>
                    <a:lnTo>
                      <a:pt x="317862" y="6876"/>
                    </a:lnTo>
                    <a:cubicBezTo>
                      <a:pt x="317862" y="6876"/>
                      <a:pt x="313311" y="41166"/>
                      <a:pt x="307386" y="87129"/>
                    </a:cubicBezTo>
                    <a:lnTo>
                      <a:pt x="307386" y="87172"/>
                    </a:lnTo>
                    <a:cubicBezTo>
                      <a:pt x="296910" y="168627"/>
                      <a:pt x="282055" y="286561"/>
                      <a:pt x="280595" y="313898"/>
                    </a:cubicBezTo>
                    <a:cubicBezTo>
                      <a:pt x="280166" y="321795"/>
                      <a:pt x="288753" y="329391"/>
                      <a:pt x="303350" y="336343"/>
                    </a:cubicBezTo>
                    <a:cubicBezTo>
                      <a:pt x="367580" y="367114"/>
                      <a:pt x="548160" y="385525"/>
                      <a:pt x="579717" y="362951"/>
                    </a:cubicBezTo>
                    <a:cubicBezTo>
                      <a:pt x="594916" y="352051"/>
                      <a:pt x="621749" y="300551"/>
                      <a:pt x="648626" y="241971"/>
                    </a:cubicBezTo>
                    <a:cubicBezTo>
                      <a:pt x="658372" y="220813"/>
                      <a:pt x="668075" y="198754"/>
                      <a:pt x="677306" y="177425"/>
                    </a:cubicBezTo>
                    <a:cubicBezTo>
                      <a:pt x="703753" y="115969"/>
                      <a:pt x="725908" y="60092"/>
                      <a:pt x="730930" y="47174"/>
                    </a:cubicBezTo>
                    <a:lnTo>
                      <a:pt x="730930" y="47131"/>
                    </a:lnTo>
                    <a:cubicBezTo>
                      <a:pt x="731661" y="45372"/>
                      <a:pt x="732047" y="44385"/>
                      <a:pt x="732047" y="44385"/>
                    </a:cubicBezTo>
                    <a:lnTo>
                      <a:pt x="755746" y="54256"/>
                    </a:lnTo>
                    <a:lnTo>
                      <a:pt x="766523" y="58719"/>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28"/>
              <p:cNvSpPr/>
              <p:nvPr/>
            </p:nvSpPr>
            <p:spPr>
              <a:xfrm>
                <a:off x="7997668" y="1396697"/>
                <a:ext cx="92742" cy="87154"/>
              </a:xfrm>
              <a:custGeom>
                <a:rect b="b" l="l" r="r" t="t"/>
                <a:pathLst>
                  <a:path extrusionOk="0" h="87154" w="92742">
                    <a:moveTo>
                      <a:pt x="92742" y="87154"/>
                    </a:moveTo>
                    <a:lnTo>
                      <a:pt x="78428" y="0"/>
                    </a:lnTo>
                    <a:lnTo>
                      <a:pt x="18483" y="0"/>
                    </a:lnTo>
                    <a:lnTo>
                      <a:pt x="23030" y="15699"/>
                    </a:lnTo>
                    <a:lnTo>
                      <a:pt x="0" y="87154"/>
                    </a:lnTo>
                    <a:lnTo>
                      <a:pt x="92742" y="8715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28"/>
              <p:cNvSpPr/>
              <p:nvPr/>
            </p:nvSpPr>
            <p:spPr>
              <a:xfrm>
                <a:off x="7573653" y="1239701"/>
                <a:ext cx="368034" cy="247662"/>
              </a:xfrm>
              <a:custGeom>
                <a:rect b="b" l="l" r="r" t="t"/>
                <a:pathLst>
                  <a:path extrusionOk="0" h="247662" w="368034">
                    <a:moveTo>
                      <a:pt x="36948" y="482"/>
                    </a:moveTo>
                    <a:lnTo>
                      <a:pt x="355711" y="33526"/>
                    </a:lnTo>
                    <a:lnTo>
                      <a:pt x="368056" y="140260"/>
                    </a:lnTo>
                    <a:cubicBezTo>
                      <a:pt x="368056" y="140260"/>
                      <a:pt x="338988" y="217276"/>
                      <a:pt x="197412" y="244632"/>
                    </a:cubicBezTo>
                    <a:cubicBezTo>
                      <a:pt x="55836" y="271988"/>
                      <a:pt x="21" y="130569"/>
                      <a:pt x="21" y="13056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28"/>
              <p:cNvSpPr/>
              <p:nvPr/>
            </p:nvSpPr>
            <p:spPr>
              <a:xfrm>
                <a:off x="7380192" y="651897"/>
                <a:ext cx="792562" cy="1318255"/>
              </a:xfrm>
              <a:custGeom>
                <a:rect b="b" l="l" r="r" t="t"/>
                <a:pathLst>
                  <a:path extrusionOk="0" h="1318255" w="792562">
                    <a:moveTo>
                      <a:pt x="792584" y="11340"/>
                    </a:moveTo>
                    <a:cubicBezTo>
                      <a:pt x="792584" y="11340"/>
                      <a:pt x="791811" y="13314"/>
                      <a:pt x="790266" y="17004"/>
                    </a:cubicBezTo>
                    <a:lnTo>
                      <a:pt x="790266" y="17047"/>
                    </a:lnTo>
                    <a:cubicBezTo>
                      <a:pt x="785371" y="29278"/>
                      <a:pt x="772877" y="60393"/>
                      <a:pt x="757035" y="100691"/>
                    </a:cubicBezTo>
                    <a:lnTo>
                      <a:pt x="757035" y="100734"/>
                    </a:lnTo>
                    <a:cubicBezTo>
                      <a:pt x="753471" y="109746"/>
                      <a:pt x="749736" y="119274"/>
                      <a:pt x="745872" y="129101"/>
                    </a:cubicBezTo>
                    <a:cubicBezTo>
                      <a:pt x="720541" y="193647"/>
                      <a:pt x="689972" y="272999"/>
                      <a:pt x="667474" y="336000"/>
                    </a:cubicBezTo>
                    <a:lnTo>
                      <a:pt x="667474" y="336043"/>
                    </a:lnTo>
                    <a:cubicBezTo>
                      <a:pt x="664684" y="343897"/>
                      <a:pt x="661936" y="351536"/>
                      <a:pt x="659489" y="358789"/>
                    </a:cubicBezTo>
                    <a:cubicBezTo>
                      <a:pt x="659489" y="358832"/>
                      <a:pt x="659489" y="358832"/>
                      <a:pt x="659446" y="358874"/>
                    </a:cubicBezTo>
                    <a:cubicBezTo>
                      <a:pt x="646737" y="395267"/>
                      <a:pt x="637850" y="423678"/>
                      <a:pt x="635960" y="436639"/>
                    </a:cubicBezTo>
                    <a:lnTo>
                      <a:pt x="635960" y="436681"/>
                    </a:lnTo>
                    <a:cubicBezTo>
                      <a:pt x="631624" y="466937"/>
                      <a:pt x="636390" y="608346"/>
                      <a:pt x="641928" y="745291"/>
                    </a:cubicBezTo>
                    <a:cubicBezTo>
                      <a:pt x="643088" y="774904"/>
                      <a:pt x="644333" y="804344"/>
                      <a:pt x="645492" y="832411"/>
                    </a:cubicBezTo>
                    <a:lnTo>
                      <a:pt x="645492" y="832454"/>
                    </a:lnTo>
                    <a:cubicBezTo>
                      <a:pt x="646265" y="850050"/>
                      <a:pt x="646995" y="867130"/>
                      <a:pt x="647682" y="883353"/>
                    </a:cubicBezTo>
                    <a:cubicBezTo>
                      <a:pt x="648025" y="891764"/>
                      <a:pt x="648411" y="899961"/>
                      <a:pt x="648712" y="907858"/>
                    </a:cubicBezTo>
                    <a:cubicBezTo>
                      <a:pt x="649442" y="925754"/>
                      <a:pt x="650086" y="942234"/>
                      <a:pt x="650687" y="956954"/>
                    </a:cubicBezTo>
                    <a:cubicBezTo>
                      <a:pt x="651889" y="988154"/>
                      <a:pt x="652619" y="1011114"/>
                      <a:pt x="652533" y="1021371"/>
                    </a:cubicBezTo>
                    <a:cubicBezTo>
                      <a:pt x="652361" y="1047378"/>
                      <a:pt x="663138" y="1180032"/>
                      <a:pt x="675116" y="1318737"/>
                    </a:cubicBezTo>
                    <a:lnTo>
                      <a:pt x="21" y="1318737"/>
                    </a:lnTo>
                    <a:cubicBezTo>
                      <a:pt x="2469" y="1297837"/>
                      <a:pt x="4959" y="1276937"/>
                      <a:pt x="7492" y="1256251"/>
                    </a:cubicBezTo>
                    <a:cubicBezTo>
                      <a:pt x="162355" y="1249728"/>
                      <a:pt x="512268" y="1049395"/>
                      <a:pt x="550564" y="945624"/>
                    </a:cubicBezTo>
                    <a:cubicBezTo>
                      <a:pt x="592812" y="831167"/>
                      <a:pt x="577012" y="493588"/>
                      <a:pt x="577012" y="447797"/>
                    </a:cubicBezTo>
                    <a:cubicBezTo>
                      <a:pt x="577012" y="409258"/>
                      <a:pt x="720884" y="98202"/>
                      <a:pt x="766523" y="482"/>
                    </a:cubicBezTo>
                    <a:close/>
                  </a:path>
                </a:pathLst>
              </a:custGeom>
              <a:solidFill>
                <a:srgbClr val="381B09">
                  <a:alpha val="4980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4" name="Google Shape;514;p28"/>
            <p:cNvGrpSpPr/>
            <p:nvPr/>
          </p:nvGrpSpPr>
          <p:grpSpPr>
            <a:xfrm flipH="1">
              <a:off x="2394263" y="2142292"/>
              <a:ext cx="282147" cy="460143"/>
              <a:chOff x="7602730" y="115196"/>
              <a:chExt cx="173416" cy="282817"/>
            </a:xfrm>
          </p:grpSpPr>
          <p:sp>
            <p:nvSpPr>
              <p:cNvPr id="515" name="Google Shape;515;p28"/>
              <p:cNvSpPr/>
              <p:nvPr/>
            </p:nvSpPr>
            <p:spPr>
              <a:xfrm>
                <a:off x="7602730" y="293234"/>
                <a:ext cx="101858" cy="104779"/>
              </a:xfrm>
              <a:custGeom>
                <a:rect b="b" l="l" r="r" t="t"/>
                <a:pathLst>
                  <a:path extrusionOk="0" h="104779" w="101858">
                    <a:moveTo>
                      <a:pt x="22028" y="16834"/>
                    </a:moveTo>
                    <a:cubicBezTo>
                      <a:pt x="5772" y="31164"/>
                      <a:pt x="-2268" y="52650"/>
                      <a:pt x="590" y="74126"/>
                    </a:cubicBezTo>
                    <a:cubicBezTo>
                      <a:pt x="9279" y="52986"/>
                      <a:pt x="25021" y="35506"/>
                      <a:pt x="45143" y="24654"/>
                    </a:cubicBezTo>
                    <a:cubicBezTo>
                      <a:pt x="34356" y="34455"/>
                      <a:pt x="27709" y="47994"/>
                      <a:pt x="26553" y="62519"/>
                    </a:cubicBezTo>
                    <a:cubicBezTo>
                      <a:pt x="25478" y="76924"/>
                      <a:pt x="27020" y="91404"/>
                      <a:pt x="31102" y="105261"/>
                    </a:cubicBezTo>
                    <a:cubicBezTo>
                      <a:pt x="26612" y="87991"/>
                      <a:pt x="42727" y="59650"/>
                      <a:pt x="52178" y="46365"/>
                    </a:cubicBezTo>
                    <a:cubicBezTo>
                      <a:pt x="65058" y="29039"/>
                      <a:pt x="82171" y="15306"/>
                      <a:pt x="101880" y="6482"/>
                    </a:cubicBezTo>
                    <a:cubicBezTo>
                      <a:pt x="77649" y="-4201"/>
                      <a:pt x="42142" y="-541"/>
                      <a:pt x="22028" y="1683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28"/>
              <p:cNvSpPr/>
              <p:nvPr/>
            </p:nvSpPr>
            <p:spPr>
              <a:xfrm>
                <a:off x="7682475" y="115196"/>
                <a:ext cx="93671" cy="260776"/>
              </a:xfrm>
              <a:custGeom>
                <a:rect b="b" l="l" r="r" t="t"/>
                <a:pathLst>
                  <a:path extrusionOk="0" h="260776" w="93671">
                    <a:moveTo>
                      <a:pt x="50003" y="482"/>
                    </a:moveTo>
                    <a:cubicBezTo>
                      <a:pt x="50003" y="482"/>
                      <a:pt x="3557" y="64736"/>
                      <a:pt x="1109" y="88472"/>
                    </a:cubicBezTo>
                    <a:cubicBezTo>
                      <a:pt x="-1339" y="112207"/>
                      <a:pt x="1109" y="261258"/>
                      <a:pt x="1109" y="261258"/>
                    </a:cubicBezTo>
                    <a:lnTo>
                      <a:pt x="93693" y="482"/>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17" name="Google Shape;517;p28"/>
            <p:cNvSpPr/>
            <p:nvPr/>
          </p:nvSpPr>
          <p:spPr>
            <a:xfrm flipH="1">
              <a:off x="1964731" y="2951378"/>
              <a:ext cx="423069" cy="135981"/>
            </a:xfrm>
            <a:custGeom>
              <a:rect b="b" l="l" r="r" t="t"/>
              <a:pathLst>
                <a:path extrusionOk="0" h="83552" w="259950">
                  <a:moveTo>
                    <a:pt x="259972" y="13995"/>
                  </a:moveTo>
                  <a:cubicBezTo>
                    <a:pt x="231442" y="38150"/>
                    <a:pt x="165233" y="86883"/>
                    <a:pt x="98592" y="83904"/>
                  </a:cubicBezTo>
                  <a:cubicBezTo>
                    <a:pt x="33662" y="80924"/>
                    <a:pt x="8749" y="28253"/>
                    <a:pt x="21" y="482"/>
                  </a:cubicBezTo>
                  <a:cubicBezTo>
                    <a:pt x="40685" y="5483"/>
                    <a:pt x="75067" y="7930"/>
                    <a:pt x="80816" y="2397"/>
                  </a:cubicBezTo>
                  <a:lnTo>
                    <a:pt x="220157" y="10590"/>
                  </a:ln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18" name="Google Shape;518;p28"/>
            <p:cNvGrpSpPr/>
            <p:nvPr/>
          </p:nvGrpSpPr>
          <p:grpSpPr>
            <a:xfrm flipH="1">
              <a:off x="1781486" y="1973268"/>
              <a:ext cx="755245" cy="681205"/>
              <a:chOff x="7688581" y="11309"/>
              <a:chExt cx="464195" cy="418688"/>
            </a:xfrm>
          </p:grpSpPr>
          <p:sp>
            <p:nvSpPr>
              <p:cNvPr id="519" name="Google Shape;519;p28"/>
              <p:cNvSpPr/>
              <p:nvPr/>
            </p:nvSpPr>
            <p:spPr>
              <a:xfrm>
                <a:off x="7688581" y="11309"/>
                <a:ext cx="464195" cy="418688"/>
              </a:xfrm>
              <a:custGeom>
                <a:rect b="b" l="l" r="r" t="t"/>
                <a:pathLst>
                  <a:path extrusionOk="0" h="418688" w="464195">
                    <a:moveTo>
                      <a:pt x="21" y="148474"/>
                    </a:moveTo>
                    <a:cubicBezTo>
                      <a:pt x="21" y="148474"/>
                      <a:pt x="8005" y="150389"/>
                      <a:pt x="21312" y="153582"/>
                    </a:cubicBezTo>
                    <a:lnTo>
                      <a:pt x="21421" y="153582"/>
                    </a:lnTo>
                    <a:lnTo>
                      <a:pt x="56231" y="117404"/>
                    </a:lnTo>
                    <a:lnTo>
                      <a:pt x="49951" y="160393"/>
                    </a:lnTo>
                    <a:cubicBezTo>
                      <a:pt x="72623" y="165925"/>
                      <a:pt x="100941" y="172734"/>
                      <a:pt x="130422" y="180077"/>
                    </a:cubicBezTo>
                    <a:lnTo>
                      <a:pt x="164701" y="144750"/>
                    </a:lnTo>
                    <a:lnTo>
                      <a:pt x="158528" y="187099"/>
                    </a:lnTo>
                    <a:cubicBezTo>
                      <a:pt x="211648" y="200400"/>
                      <a:pt x="263703" y="214020"/>
                      <a:pt x="288611" y="222213"/>
                    </a:cubicBezTo>
                    <a:lnTo>
                      <a:pt x="315967" y="186780"/>
                    </a:lnTo>
                    <a:lnTo>
                      <a:pt x="310114" y="231577"/>
                    </a:lnTo>
                    <a:lnTo>
                      <a:pt x="346306" y="250517"/>
                    </a:lnTo>
                    <a:lnTo>
                      <a:pt x="313732" y="383524"/>
                    </a:lnTo>
                    <a:cubicBezTo>
                      <a:pt x="313732" y="383524"/>
                      <a:pt x="349285" y="358519"/>
                      <a:pt x="370361" y="373096"/>
                    </a:cubicBezTo>
                    <a:cubicBezTo>
                      <a:pt x="370361" y="373096"/>
                      <a:pt x="387821" y="398314"/>
                      <a:pt x="387395" y="419170"/>
                    </a:cubicBezTo>
                    <a:cubicBezTo>
                      <a:pt x="387395" y="419170"/>
                      <a:pt x="397613" y="392249"/>
                      <a:pt x="411346" y="356604"/>
                    </a:cubicBezTo>
                    <a:cubicBezTo>
                      <a:pt x="417095" y="341600"/>
                      <a:pt x="423482" y="325001"/>
                      <a:pt x="430188" y="308189"/>
                    </a:cubicBezTo>
                    <a:cubicBezTo>
                      <a:pt x="431039" y="305848"/>
                      <a:pt x="431996" y="303507"/>
                      <a:pt x="432849" y="301273"/>
                    </a:cubicBezTo>
                    <a:cubicBezTo>
                      <a:pt x="436040" y="292973"/>
                      <a:pt x="439237" y="284780"/>
                      <a:pt x="442111" y="276586"/>
                    </a:cubicBezTo>
                    <a:cubicBezTo>
                      <a:pt x="448581" y="258931"/>
                      <a:pt x="454158" y="240961"/>
                      <a:pt x="458822" y="222745"/>
                    </a:cubicBezTo>
                    <a:cubicBezTo>
                      <a:pt x="462123" y="209338"/>
                      <a:pt x="467232" y="194442"/>
                      <a:pt x="461910" y="180822"/>
                    </a:cubicBezTo>
                    <a:cubicBezTo>
                      <a:pt x="458526" y="173639"/>
                      <a:pt x="454348" y="166858"/>
                      <a:pt x="449455" y="160605"/>
                    </a:cubicBezTo>
                    <a:cubicBezTo>
                      <a:pt x="442537" y="150602"/>
                      <a:pt x="435193" y="141026"/>
                      <a:pt x="428057" y="131237"/>
                    </a:cubicBezTo>
                    <a:cubicBezTo>
                      <a:pt x="409423" y="105079"/>
                      <a:pt x="389233" y="80063"/>
                      <a:pt x="367596" y="56327"/>
                    </a:cubicBezTo>
                    <a:cubicBezTo>
                      <a:pt x="350350" y="37600"/>
                      <a:pt x="329912" y="15467"/>
                      <a:pt x="305109" y="6849"/>
                    </a:cubicBezTo>
                    <a:cubicBezTo>
                      <a:pt x="246457" y="-13581"/>
                      <a:pt x="101684" y="20575"/>
                      <a:pt x="75498" y="33343"/>
                    </a:cubicBezTo>
                    <a:cubicBezTo>
                      <a:pt x="61870" y="39941"/>
                      <a:pt x="42175" y="70479"/>
                      <a:pt x="26317" y="98570"/>
                    </a:cubicBezTo>
                    <a:cubicBezTo>
                      <a:pt x="11415" y="124639"/>
                      <a:pt x="21" y="148474"/>
                      <a:pt x="21" y="14847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28"/>
              <p:cNvSpPr/>
              <p:nvPr/>
            </p:nvSpPr>
            <p:spPr>
              <a:xfrm>
                <a:off x="7714876" y="11309"/>
                <a:ext cx="437900" cy="304744"/>
              </a:xfrm>
              <a:custGeom>
                <a:rect b="b" l="l" r="r" t="t"/>
                <a:pathLst>
                  <a:path extrusionOk="0" h="304744" w="437900">
                    <a:moveTo>
                      <a:pt x="21" y="98570"/>
                    </a:moveTo>
                    <a:cubicBezTo>
                      <a:pt x="38236" y="115170"/>
                      <a:pt x="79646" y="129747"/>
                      <a:pt x="118926" y="117723"/>
                    </a:cubicBezTo>
                    <a:cubicBezTo>
                      <a:pt x="147455" y="109104"/>
                      <a:pt x="171407" y="87185"/>
                      <a:pt x="200893" y="82929"/>
                    </a:cubicBezTo>
                    <a:cubicBezTo>
                      <a:pt x="188407" y="104138"/>
                      <a:pt x="181656" y="128230"/>
                      <a:pt x="181303" y="152837"/>
                    </a:cubicBezTo>
                    <a:cubicBezTo>
                      <a:pt x="231225" y="175400"/>
                      <a:pt x="289541" y="168477"/>
                      <a:pt x="332787" y="134854"/>
                    </a:cubicBezTo>
                    <a:cubicBezTo>
                      <a:pt x="331399" y="161669"/>
                      <a:pt x="330125" y="188483"/>
                      <a:pt x="328737" y="215297"/>
                    </a:cubicBezTo>
                    <a:cubicBezTo>
                      <a:pt x="350667" y="216467"/>
                      <a:pt x="372488" y="217638"/>
                      <a:pt x="394421" y="218808"/>
                    </a:cubicBezTo>
                    <a:cubicBezTo>
                      <a:pt x="391339" y="250108"/>
                      <a:pt x="379495" y="279905"/>
                      <a:pt x="360246" y="304784"/>
                    </a:cubicBezTo>
                    <a:cubicBezTo>
                      <a:pt x="375771" y="305964"/>
                      <a:pt x="391385" y="304780"/>
                      <a:pt x="406553" y="301273"/>
                    </a:cubicBezTo>
                    <a:cubicBezTo>
                      <a:pt x="409745" y="292973"/>
                      <a:pt x="412941" y="284780"/>
                      <a:pt x="415816" y="276586"/>
                    </a:cubicBezTo>
                    <a:cubicBezTo>
                      <a:pt x="420285" y="263605"/>
                      <a:pt x="424865" y="250517"/>
                      <a:pt x="428592" y="237323"/>
                    </a:cubicBezTo>
                    <a:cubicBezTo>
                      <a:pt x="430078" y="232535"/>
                      <a:pt x="431356" y="227640"/>
                      <a:pt x="432526" y="222745"/>
                    </a:cubicBezTo>
                    <a:cubicBezTo>
                      <a:pt x="435827" y="209338"/>
                      <a:pt x="440937" y="194442"/>
                      <a:pt x="435614" y="180822"/>
                    </a:cubicBezTo>
                    <a:cubicBezTo>
                      <a:pt x="432230" y="173639"/>
                      <a:pt x="428052" y="166858"/>
                      <a:pt x="423160" y="160605"/>
                    </a:cubicBezTo>
                    <a:cubicBezTo>
                      <a:pt x="416241" y="150602"/>
                      <a:pt x="408897" y="141026"/>
                      <a:pt x="401761" y="131237"/>
                    </a:cubicBezTo>
                    <a:cubicBezTo>
                      <a:pt x="383127" y="105079"/>
                      <a:pt x="362938" y="80063"/>
                      <a:pt x="341301" y="56327"/>
                    </a:cubicBezTo>
                    <a:cubicBezTo>
                      <a:pt x="324055" y="37600"/>
                      <a:pt x="303616" y="15467"/>
                      <a:pt x="278814" y="6849"/>
                    </a:cubicBezTo>
                    <a:cubicBezTo>
                      <a:pt x="220162" y="-13581"/>
                      <a:pt x="75388" y="20575"/>
                      <a:pt x="49202" y="33343"/>
                    </a:cubicBezTo>
                    <a:cubicBezTo>
                      <a:pt x="42388" y="36642"/>
                      <a:pt x="34192" y="45793"/>
                      <a:pt x="25568" y="57710"/>
                    </a:cubicBezTo>
                    <a:cubicBezTo>
                      <a:pt x="16350" y="70878"/>
                      <a:pt x="7823" y="84517"/>
                      <a:pt x="21" y="98570"/>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1" name="Google Shape;521;p28"/>
              <p:cNvSpPr/>
              <p:nvPr/>
            </p:nvSpPr>
            <p:spPr>
              <a:xfrm>
                <a:off x="7740423" y="11309"/>
                <a:ext cx="412353" cy="243331"/>
              </a:xfrm>
              <a:custGeom>
                <a:rect b="b" l="l" r="r" t="t"/>
                <a:pathLst>
                  <a:path extrusionOk="0" h="243331" w="412353">
                    <a:moveTo>
                      <a:pt x="21" y="57710"/>
                    </a:moveTo>
                    <a:cubicBezTo>
                      <a:pt x="30821" y="63190"/>
                      <a:pt x="62197" y="64692"/>
                      <a:pt x="93379" y="62180"/>
                    </a:cubicBezTo>
                    <a:cubicBezTo>
                      <a:pt x="145964" y="58881"/>
                      <a:pt x="198659" y="49623"/>
                      <a:pt x="251245" y="53774"/>
                    </a:cubicBezTo>
                    <a:cubicBezTo>
                      <a:pt x="234641" y="73331"/>
                      <a:pt x="224066" y="97282"/>
                      <a:pt x="220802" y="122724"/>
                    </a:cubicBezTo>
                    <a:cubicBezTo>
                      <a:pt x="260018" y="126067"/>
                      <a:pt x="299516" y="122245"/>
                      <a:pt x="337362" y="111445"/>
                    </a:cubicBezTo>
                    <a:cubicBezTo>
                      <a:pt x="339065" y="138366"/>
                      <a:pt x="340875" y="165286"/>
                      <a:pt x="342579" y="192207"/>
                    </a:cubicBezTo>
                    <a:cubicBezTo>
                      <a:pt x="363229" y="192739"/>
                      <a:pt x="383777" y="193271"/>
                      <a:pt x="404428" y="193909"/>
                    </a:cubicBezTo>
                    <a:cubicBezTo>
                      <a:pt x="398253" y="210509"/>
                      <a:pt x="392077" y="227214"/>
                      <a:pt x="385902" y="243814"/>
                    </a:cubicBezTo>
                    <a:cubicBezTo>
                      <a:pt x="391816" y="242220"/>
                      <a:pt x="397559" y="240045"/>
                      <a:pt x="403045" y="237323"/>
                    </a:cubicBezTo>
                    <a:cubicBezTo>
                      <a:pt x="404532" y="232535"/>
                      <a:pt x="405809" y="227640"/>
                      <a:pt x="406980" y="222745"/>
                    </a:cubicBezTo>
                    <a:cubicBezTo>
                      <a:pt x="410281" y="209338"/>
                      <a:pt x="415390" y="194442"/>
                      <a:pt x="410068" y="180822"/>
                    </a:cubicBezTo>
                    <a:cubicBezTo>
                      <a:pt x="406683" y="173639"/>
                      <a:pt x="402506" y="166858"/>
                      <a:pt x="397613" y="160605"/>
                    </a:cubicBezTo>
                    <a:cubicBezTo>
                      <a:pt x="390695" y="150602"/>
                      <a:pt x="383351" y="141026"/>
                      <a:pt x="376215" y="131237"/>
                    </a:cubicBezTo>
                    <a:cubicBezTo>
                      <a:pt x="357581" y="105079"/>
                      <a:pt x="337391" y="80063"/>
                      <a:pt x="315754" y="56327"/>
                    </a:cubicBezTo>
                    <a:cubicBezTo>
                      <a:pt x="298508" y="37600"/>
                      <a:pt x="278069" y="15467"/>
                      <a:pt x="253267" y="6849"/>
                    </a:cubicBezTo>
                    <a:cubicBezTo>
                      <a:pt x="194615" y="-13581"/>
                      <a:pt x="49842" y="20575"/>
                      <a:pt x="23656" y="33343"/>
                    </a:cubicBezTo>
                    <a:cubicBezTo>
                      <a:pt x="16841" y="36642"/>
                      <a:pt x="8645" y="45793"/>
                      <a:pt x="21" y="57710"/>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22" name="Google Shape;522;p28"/>
            <p:cNvSpPr/>
            <p:nvPr/>
          </p:nvSpPr>
          <p:spPr>
            <a:xfrm flipH="1">
              <a:off x="1977051" y="2558797"/>
              <a:ext cx="165772" cy="170528"/>
            </a:xfrm>
            <a:custGeom>
              <a:rect b="b" l="l" r="r" t="t"/>
              <a:pathLst>
                <a:path extrusionOk="0" h="104779" w="101857">
                  <a:moveTo>
                    <a:pt x="22027" y="16833"/>
                  </a:moveTo>
                  <a:cubicBezTo>
                    <a:pt x="5771" y="31163"/>
                    <a:pt x="-2268" y="52650"/>
                    <a:pt x="590" y="74126"/>
                  </a:cubicBezTo>
                  <a:cubicBezTo>
                    <a:pt x="9278" y="52987"/>
                    <a:pt x="25020" y="35506"/>
                    <a:pt x="45142" y="24654"/>
                  </a:cubicBezTo>
                  <a:cubicBezTo>
                    <a:pt x="34356" y="34455"/>
                    <a:pt x="27709" y="47994"/>
                    <a:pt x="26551" y="62518"/>
                  </a:cubicBezTo>
                  <a:cubicBezTo>
                    <a:pt x="25477" y="76924"/>
                    <a:pt x="27019" y="91404"/>
                    <a:pt x="31103" y="105261"/>
                  </a:cubicBezTo>
                  <a:cubicBezTo>
                    <a:pt x="26611" y="87990"/>
                    <a:pt x="42727" y="59650"/>
                    <a:pt x="52177" y="46366"/>
                  </a:cubicBezTo>
                  <a:cubicBezTo>
                    <a:pt x="65057" y="29039"/>
                    <a:pt x="82170" y="15306"/>
                    <a:pt x="101879" y="6483"/>
                  </a:cubicBezTo>
                  <a:cubicBezTo>
                    <a:pt x="77648" y="-4200"/>
                    <a:pt x="42141" y="-542"/>
                    <a:pt x="22027" y="1683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28"/>
            <p:cNvSpPr/>
            <p:nvPr/>
          </p:nvSpPr>
          <p:spPr>
            <a:xfrm flipH="1">
              <a:off x="3547575" y="3432194"/>
              <a:ext cx="385724" cy="276154"/>
            </a:xfrm>
            <a:custGeom>
              <a:rect b="b" l="l" r="r" t="t"/>
              <a:pathLst>
                <a:path extrusionOk="0" h="169680" w="237004">
                  <a:moveTo>
                    <a:pt x="237026" y="88536"/>
                  </a:moveTo>
                  <a:cubicBezTo>
                    <a:pt x="237026" y="88536"/>
                    <a:pt x="183836" y="8930"/>
                    <a:pt x="164262" y="2536"/>
                  </a:cubicBezTo>
                  <a:cubicBezTo>
                    <a:pt x="144689" y="-3859"/>
                    <a:pt x="1859" y="6505"/>
                    <a:pt x="269" y="8874"/>
                  </a:cubicBezTo>
                  <a:cubicBezTo>
                    <a:pt x="-1323" y="11244"/>
                    <a:pt x="3296" y="52852"/>
                    <a:pt x="58753" y="44104"/>
                  </a:cubicBezTo>
                  <a:cubicBezTo>
                    <a:pt x="58753" y="44104"/>
                    <a:pt x="125202" y="64678"/>
                    <a:pt x="144231" y="56823"/>
                  </a:cubicBezTo>
                  <a:cubicBezTo>
                    <a:pt x="144231" y="56823"/>
                    <a:pt x="160496" y="150248"/>
                    <a:pt x="196100" y="170162"/>
                  </a:cubicBez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4" name="Shape 764"/>
        <p:cNvGrpSpPr/>
        <p:nvPr/>
      </p:nvGrpSpPr>
      <p:grpSpPr>
        <a:xfrm>
          <a:off x="0" y="0"/>
          <a:ext cx="0" cy="0"/>
          <a:chOff x="0" y="0"/>
          <a:chExt cx="0" cy="0"/>
        </a:xfrm>
      </p:grpSpPr>
      <p:pic>
        <p:nvPicPr>
          <p:cNvPr id="765" name="Google Shape;765;p37"/>
          <p:cNvPicPr preferRelativeResize="0"/>
          <p:nvPr>
            <p:ph idx="2" type="pic"/>
          </p:nvPr>
        </p:nvPicPr>
        <p:blipFill rotWithShape="1">
          <a:blip r:embed="rId3">
            <a:alphaModFix/>
          </a:blip>
          <a:srcRect b="7692" l="0" r="0" t="7683"/>
          <a:stretch/>
        </p:blipFill>
        <p:spPr>
          <a:xfrm>
            <a:off x="-25" y="-13725"/>
            <a:ext cx="9144003" cy="5157300"/>
          </a:xfrm>
          <a:prstGeom prst="rect">
            <a:avLst/>
          </a:prstGeom>
        </p:spPr>
      </p:pic>
      <p:sp>
        <p:nvSpPr>
          <p:cNvPr id="766" name="Google Shape;766;p37"/>
          <p:cNvSpPr txBox="1"/>
          <p:nvPr>
            <p:ph type="title"/>
          </p:nvPr>
        </p:nvSpPr>
        <p:spPr>
          <a:xfrm>
            <a:off x="700400" y="809550"/>
            <a:ext cx="3684900" cy="108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Broaden horizons, one word at a time</a:t>
            </a:r>
            <a:endParaRPr/>
          </a:p>
        </p:txBody>
      </p:sp>
      <p:grpSp>
        <p:nvGrpSpPr>
          <p:cNvPr id="767" name="Google Shape;767;p37"/>
          <p:cNvGrpSpPr/>
          <p:nvPr/>
        </p:nvGrpSpPr>
        <p:grpSpPr>
          <a:xfrm>
            <a:off x="-10" y="-8"/>
            <a:ext cx="9144189" cy="5143519"/>
            <a:chOff x="-10" y="-8"/>
            <a:chExt cx="9144189" cy="5143519"/>
          </a:xfrm>
        </p:grpSpPr>
        <p:sp>
          <p:nvSpPr>
            <p:cNvPr id="768" name="Google Shape;768;p37"/>
            <p:cNvSpPr/>
            <p:nvPr/>
          </p:nvSpPr>
          <p:spPr>
            <a:xfrm rot="-5400000">
              <a:off x="7550926" y="879850"/>
              <a:ext cx="2473110" cy="713395"/>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37"/>
            <p:cNvSpPr/>
            <p:nvPr/>
          </p:nvSpPr>
          <p:spPr>
            <a:xfrm flipH="1">
              <a:off x="-10" y="4259694"/>
              <a:ext cx="1559675" cy="883817"/>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70" name="Google Shape;770;p37"/>
          <p:cNvGrpSpPr/>
          <p:nvPr/>
        </p:nvGrpSpPr>
        <p:grpSpPr>
          <a:xfrm>
            <a:off x="1064306" y="129664"/>
            <a:ext cx="7890603" cy="4840288"/>
            <a:chOff x="1064306" y="129664"/>
            <a:chExt cx="7890603" cy="4840288"/>
          </a:xfrm>
        </p:grpSpPr>
        <p:grpSp>
          <p:nvGrpSpPr>
            <p:cNvPr id="771" name="Google Shape;771;p37"/>
            <p:cNvGrpSpPr/>
            <p:nvPr/>
          </p:nvGrpSpPr>
          <p:grpSpPr>
            <a:xfrm flipH="1" rot="1020427">
              <a:off x="5051332" y="160880"/>
              <a:ext cx="265395" cy="347414"/>
              <a:chOff x="7973097" y="2470371"/>
              <a:chExt cx="265386" cy="347403"/>
            </a:xfrm>
          </p:grpSpPr>
          <p:sp>
            <p:nvSpPr>
              <p:cNvPr id="772" name="Google Shape;772;p37"/>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37"/>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74" name="Google Shape;774;p37"/>
            <p:cNvSpPr/>
            <p:nvPr/>
          </p:nvSpPr>
          <p:spPr>
            <a:xfrm flipH="1" rot="10800000">
              <a:off x="1064306" y="2529211"/>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37"/>
            <p:cNvSpPr/>
            <p:nvPr/>
          </p:nvSpPr>
          <p:spPr>
            <a:xfrm flipH="1" rot="10800000">
              <a:off x="3981561" y="4770564"/>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76" name="Google Shape;776;p37"/>
            <p:cNvGrpSpPr/>
            <p:nvPr/>
          </p:nvGrpSpPr>
          <p:grpSpPr>
            <a:xfrm rot="-7099372">
              <a:off x="8606309" y="3621077"/>
              <a:ext cx="265420" cy="347447"/>
              <a:chOff x="7973097" y="2470371"/>
              <a:chExt cx="265386" cy="347403"/>
            </a:xfrm>
          </p:grpSpPr>
          <p:sp>
            <p:nvSpPr>
              <p:cNvPr id="777" name="Google Shape;777;p37"/>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37"/>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38"/>
          <p:cNvSpPr/>
          <p:nvPr/>
        </p:nvSpPr>
        <p:spPr>
          <a:xfrm flipH="1">
            <a:off x="5036" y="2328382"/>
            <a:ext cx="4424258" cy="2821873"/>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84" name="Google Shape;784;p38"/>
          <p:cNvGrpSpPr/>
          <p:nvPr/>
        </p:nvGrpSpPr>
        <p:grpSpPr>
          <a:xfrm>
            <a:off x="1385939" y="549161"/>
            <a:ext cx="5812208" cy="4054841"/>
            <a:chOff x="1385939" y="549161"/>
            <a:chExt cx="5812208" cy="4054841"/>
          </a:xfrm>
        </p:grpSpPr>
        <p:grpSp>
          <p:nvGrpSpPr>
            <p:cNvPr id="785" name="Google Shape;785;p38"/>
            <p:cNvGrpSpPr/>
            <p:nvPr/>
          </p:nvGrpSpPr>
          <p:grpSpPr>
            <a:xfrm rot="9779573">
              <a:off x="1430943" y="894169"/>
              <a:ext cx="265395" cy="347414"/>
              <a:chOff x="7973097" y="2470371"/>
              <a:chExt cx="265386" cy="347403"/>
            </a:xfrm>
          </p:grpSpPr>
          <p:sp>
            <p:nvSpPr>
              <p:cNvPr id="786" name="Google Shape;786;p38"/>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38"/>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88" name="Google Shape;788;p38"/>
            <p:cNvGrpSpPr/>
            <p:nvPr/>
          </p:nvGrpSpPr>
          <p:grpSpPr>
            <a:xfrm rot="1501034">
              <a:off x="6958128" y="654918"/>
              <a:ext cx="195156" cy="255470"/>
              <a:chOff x="6727447" y="2812193"/>
              <a:chExt cx="195152" cy="255465"/>
            </a:xfrm>
          </p:grpSpPr>
          <p:sp>
            <p:nvSpPr>
              <p:cNvPr id="789" name="Google Shape;789;p38"/>
              <p:cNvSpPr/>
              <p:nvPr/>
            </p:nvSpPr>
            <p:spPr>
              <a:xfrm>
                <a:off x="6750587" y="2812193"/>
                <a:ext cx="172012" cy="189986"/>
              </a:xfrm>
              <a:custGeom>
                <a:rect b="b" l="l" r="r" t="t"/>
                <a:pathLst>
                  <a:path extrusionOk="0" h="189986" w="172012">
                    <a:moveTo>
                      <a:pt x="3400" y="190089"/>
                    </a:moveTo>
                    <a:cubicBezTo>
                      <a:pt x="3400" y="190089"/>
                      <a:pt x="-38398" y="-14974"/>
                      <a:pt x="172028" y="1414"/>
                    </a:cubicBezTo>
                    <a:cubicBezTo>
                      <a:pt x="172028" y="1414"/>
                      <a:pt x="175645" y="200278"/>
                      <a:pt x="3400" y="19008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38"/>
              <p:cNvSpPr/>
              <p:nvPr/>
            </p:nvSpPr>
            <p:spPr>
              <a:xfrm>
                <a:off x="6727447" y="2848345"/>
                <a:ext cx="142294" cy="219313"/>
              </a:xfrm>
              <a:custGeom>
                <a:rect b="b" l="l" r="r" t="t"/>
                <a:pathLst>
                  <a:path extrusionOk="0" h="219313" w="142294">
                    <a:moveTo>
                      <a:pt x="142316" y="482"/>
                    </a:moveTo>
                    <a:cubicBezTo>
                      <a:pt x="142316" y="482"/>
                      <a:pt x="29305" y="93868"/>
                      <a:pt x="21" y="213885"/>
                    </a:cubicBezTo>
                    <a:cubicBezTo>
                      <a:pt x="21" y="213885"/>
                      <a:pt x="5055" y="221432"/>
                      <a:pt x="17578" y="219469"/>
                    </a:cubicBezTo>
                    <a:cubicBezTo>
                      <a:pt x="30100" y="217506"/>
                      <a:pt x="13650" y="161730"/>
                      <a:pt x="142316"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91" name="Google Shape;791;p38"/>
            <p:cNvGrpSpPr/>
            <p:nvPr/>
          </p:nvGrpSpPr>
          <p:grpSpPr>
            <a:xfrm flipH="1" rot="-10203384">
              <a:off x="6619846" y="4236250"/>
              <a:ext cx="265419" cy="347446"/>
              <a:chOff x="7973097" y="2470371"/>
              <a:chExt cx="265386" cy="347403"/>
            </a:xfrm>
          </p:grpSpPr>
          <p:sp>
            <p:nvSpPr>
              <p:cNvPr id="792" name="Google Shape;792;p38"/>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3" name="Google Shape;793;p38"/>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94" name="Google Shape;794;p38"/>
            <p:cNvSpPr/>
            <p:nvPr/>
          </p:nvSpPr>
          <p:spPr>
            <a:xfrm>
              <a:off x="4294292" y="4292265"/>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38"/>
            <p:cNvSpPr/>
            <p:nvPr/>
          </p:nvSpPr>
          <p:spPr>
            <a:xfrm>
              <a:off x="2997335" y="549161"/>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96" name="Google Shape;796;p38"/>
          <p:cNvSpPr txBox="1"/>
          <p:nvPr>
            <p:ph type="title"/>
          </p:nvPr>
        </p:nvSpPr>
        <p:spPr>
          <a:xfrm>
            <a:off x="5251075" y="1564275"/>
            <a:ext cx="3179700" cy="940800"/>
          </a:xfrm>
          <a:prstGeom prst="rect">
            <a:avLst/>
          </a:prstGeom>
        </p:spPr>
        <p:txBody>
          <a:bodyPr anchorCtr="0" anchor="b" bIns="0" lIns="91425" spcFirstLastPara="1" rIns="91425" wrap="square" tIns="91425">
            <a:noAutofit/>
          </a:bodyPr>
          <a:lstStyle/>
          <a:p>
            <a:pPr indent="0" lvl="0" marL="0" rtl="0" algn="r">
              <a:spcBef>
                <a:spcPts val="0"/>
              </a:spcBef>
              <a:spcAft>
                <a:spcPts val="0"/>
              </a:spcAft>
              <a:buNone/>
            </a:pPr>
            <a:r>
              <a:rPr lang="en"/>
              <a:t>123,000</a:t>
            </a:r>
            <a:endParaRPr/>
          </a:p>
        </p:txBody>
      </p:sp>
      <p:sp>
        <p:nvSpPr>
          <p:cNvPr id="797" name="Google Shape;797;p38"/>
          <p:cNvSpPr txBox="1"/>
          <p:nvPr>
            <p:ph idx="1" type="subTitle"/>
          </p:nvPr>
        </p:nvSpPr>
        <p:spPr>
          <a:xfrm>
            <a:off x="5251075" y="2561925"/>
            <a:ext cx="3179700" cy="1017300"/>
          </a:xfrm>
          <a:prstGeom prst="rect">
            <a:avLst/>
          </a:prstGeom>
        </p:spPr>
        <p:txBody>
          <a:bodyPr anchorCtr="0" anchor="t" bIns="91425" lIns="274300" spcFirstLastPara="1" rIns="91425" wrap="square" tIns="91425">
            <a:noAutofit/>
          </a:bodyPr>
          <a:lstStyle/>
          <a:p>
            <a:pPr indent="0" lvl="0" marL="0" rtl="0" algn="r">
              <a:spcBef>
                <a:spcPts val="0"/>
              </a:spcBef>
              <a:spcAft>
                <a:spcPts val="0"/>
              </a:spcAft>
              <a:buNone/>
            </a:pPr>
            <a:r>
              <a:rPr lang="en"/>
              <a:t>Show how many people speak this language to encourage your students!</a:t>
            </a:r>
            <a:endParaRPr/>
          </a:p>
        </p:txBody>
      </p:sp>
      <p:grpSp>
        <p:nvGrpSpPr>
          <p:cNvPr id="798" name="Google Shape;798;p38"/>
          <p:cNvGrpSpPr/>
          <p:nvPr/>
        </p:nvGrpSpPr>
        <p:grpSpPr>
          <a:xfrm>
            <a:off x="637095" y="1263196"/>
            <a:ext cx="4455765" cy="2896103"/>
            <a:chOff x="637095" y="1263196"/>
            <a:chExt cx="4455765" cy="2896103"/>
          </a:xfrm>
        </p:grpSpPr>
        <p:grpSp>
          <p:nvGrpSpPr>
            <p:cNvPr id="799" name="Google Shape;799;p38"/>
            <p:cNvGrpSpPr/>
            <p:nvPr/>
          </p:nvGrpSpPr>
          <p:grpSpPr>
            <a:xfrm flipH="1">
              <a:off x="637095" y="1416454"/>
              <a:ext cx="4455765" cy="2424937"/>
              <a:chOff x="6233119" y="4766213"/>
              <a:chExt cx="2097818" cy="1141684"/>
            </a:xfrm>
          </p:grpSpPr>
          <p:grpSp>
            <p:nvGrpSpPr>
              <p:cNvPr id="800" name="Google Shape;800;p38"/>
              <p:cNvGrpSpPr/>
              <p:nvPr/>
            </p:nvGrpSpPr>
            <p:grpSpPr>
              <a:xfrm>
                <a:off x="6233119" y="4901098"/>
                <a:ext cx="2097818" cy="943347"/>
                <a:chOff x="6233119" y="4901098"/>
                <a:chExt cx="2097818" cy="943347"/>
              </a:xfrm>
            </p:grpSpPr>
            <p:grpSp>
              <p:nvGrpSpPr>
                <p:cNvPr id="801" name="Google Shape;801;p38"/>
                <p:cNvGrpSpPr/>
                <p:nvPr/>
              </p:nvGrpSpPr>
              <p:grpSpPr>
                <a:xfrm>
                  <a:off x="6233119" y="4996956"/>
                  <a:ext cx="776685" cy="811607"/>
                  <a:chOff x="6233119" y="4996956"/>
                  <a:chExt cx="776685" cy="811607"/>
                </a:xfrm>
              </p:grpSpPr>
              <p:grpSp>
                <p:nvGrpSpPr>
                  <p:cNvPr id="802" name="Google Shape;802;p38"/>
                  <p:cNvGrpSpPr/>
                  <p:nvPr/>
                </p:nvGrpSpPr>
                <p:grpSpPr>
                  <a:xfrm>
                    <a:off x="6233119" y="4996956"/>
                    <a:ext cx="674963" cy="683839"/>
                    <a:chOff x="6233119" y="4996956"/>
                    <a:chExt cx="674963" cy="683839"/>
                  </a:xfrm>
                </p:grpSpPr>
                <p:sp>
                  <p:nvSpPr>
                    <p:cNvPr id="803" name="Google Shape;803;p38"/>
                    <p:cNvSpPr/>
                    <p:nvPr/>
                  </p:nvSpPr>
                  <p:spPr>
                    <a:xfrm>
                      <a:off x="6233119" y="5273778"/>
                      <a:ext cx="306874" cy="150391"/>
                    </a:xfrm>
                    <a:custGeom>
                      <a:rect b="b" l="l" r="r" t="t"/>
                      <a:pathLst>
                        <a:path extrusionOk="0" h="150391" w="306874">
                          <a:moveTo>
                            <a:pt x="140024" y="130247"/>
                          </a:moveTo>
                          <a:cubicBezTo>
                            <a:pt x="85242" y="104305"/>
                            <a:pt x="41816" y="59822"/>
                            <a:pt x="0" y="15948"/>
                          </a:cubicBezTo>
                          <a:cubicBezTo>
                            <a:pt x="103002" y="-21957"/>
                            <a:pt x="218713" y="9835"/>
                            <a:pt x="287873" y="95040"/>
                          </a:cubicBezTo>
                          <a:cubicBezTo>
                            <a:pt x="292737" y="100992"/>
                            <a:pt x="307253" y="115236"/>
                            <a:pt x="306867" y="123394"/>
                          </a:cubicBezTo>
                          <a:cubicBezTo>
                            <a:pt x="306383" y="133652"/>
                            <a:pt x="290424" y="137964"/>
                            <a:pt x="282076" y="141082"/>
                          </a:cubicBezTo>
                          <a:cubicBezTo>
                            <a:pt x="260869" y="148684"/>
                            <a:pt x="238303" y="151755"/>
                            <a:pt x="215835" y="150099"/>
                          </a:cubicBezTo>
                          <a:cubicBezTo>
                            <a:pt x="189536" y="148338"/>
                            <a:pt x="163810" y="141602"/>
                            <a:pt x="140025" y="1302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38"/>
                    <p:cNvSpPr/>
                    <p:nvPr/>
                  </p:nvSpPr>
                  <p:spPr>
                    <a:xfrm>
                      <a:off x="6390213" y="5530404"/>
                      <a:ext cx="306874" cy="150391"/>
                    </a:xfrm>
                    <a:custGeom>
                      <a:rect b="b" l="l" r="r" t="t"/>
                      <a:pathLst>
                        <a:path extrusionOk="0" h="150391" w="306874">
                          <a:moveTo>
                            <a:pt x="140025" y="130247"/>
                          </a:moveTo>
                          <a:cubicBezTo>
                            <a:pt x="85242" y="104305"/>
                            <a:pt x="41815" y="59822"/>
                            <a:pt x="0" y="15948"/>
                          </a:cubicBezTo>
                          <a:cubicBezTo>
                            <a:pt x="103002" y="-21956"/>
                            <a:pt x="218713" y="9835"/>
                            <a:pt x="287873" y="95040"/>
                          </a:cubicBezTo>
                          <a:cubicBezTo>
                            <a:pt x="292737" y="100992"/>
                            <a:pt x="307253" y="115236"/>
                            <a:pt x="306867" y="123394"/>
                          </a:cubicBezTo>
                          <a:cubicBezTo>
                            <a:pt x="306382" y="133652"/>
                            <a:pt x="290425" y="137964"/>
                            <a:pt x="282076" y="141082"/>
                          </a:cubicBezTo>
                          <a:cubicBezTo>
                            <a:pt x="260869" y="148684"/>
                            <a:pt x="238303" y="151756"/>
                            <a:pt x="215835" y="150098"/>
                          </a:cubicBezTo>
                          <a:cubicBezTo>
                            <a:pt x="189536" y="148339"/>
                            <a:pt x="163810" y="141602"/>
                            <a:pt x="140025" y="1302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38"/>
                    <p:cNvSpPr/>
                    <p:nvPr/>
                  </p:nvSpPr>
                  <p:spPr>
                    <a:xfrm>
                      <a:off x="6368417" y="4996956"/>
                      <a:ext cx="161216" cy="288294"/>
                    </a:xfrm>
                    <a:custGeom>
                      <a:rect b="b" l="l" r="r" t="t"/>
                      <a:pathLst>
                        <a:path extrusionOk="0" h="288294" w="161216">
                          <a:moveTo>
                            <a:pt x="27468" y="178767"/>
                          </a:moveTo>
                          <a:cubicBezTo>
                            <a:pt x="4148" y="122829"/>
                            <a:pt x="1679" y="60721"/>
                            <a:pt x="0" y="143"/>
                          </a:cubicBezTo>
                          <a:cubicBezTo>
                            <a:pt x="101895" y="40928"/>
                            <a:pt x="166557" y="141991"/>
                            <a:pt x="160869" y="251572"/>
                          </a:cubicBezTo>
                          <a:cubicBezTo>
                            <a:pt x="160497" y="259249"/>
                            <a:pt x="161740" y="279544"/>
                            <a:pt x="155990" y="285346"/>
                          </a:cubicBezTo>
                          <a:cubicBezTo>
                            <a:pt x="148761" y="292642"/>
                            <a:pt x="134019" y="285164"/>
                            <a:pt x="125730" y="281892"/>
                          </a:cubicBezTo>
                          <a:cubicBezTo>
                            <a:pt x="104886" y="273345"/>
                            <a:pt x="86067" y="260522"/>
                            <a:pt x="70487" y="244253"/>
                          </a:cubicBezTo>
                          <a:cubicBezTo>
                            <a:pt x="52130" y="225343"/>
                            <a:pt x="37532" y="203121"/>
                            <a:pt x="27468" y="17876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38"/>
                    <p:cNvSpPr/>
                    <p:nvPr/>
                  </p:nvSpPr>
                  <p:spPr>
                    <a:xfrm>
                      <a:off x="6574933" y="5084953"/>
                      <a:ext cx="131049" cy="365229"/>
                    </a:xfrm>
                    <a:custGeom>
                      <a:rect b="b" l="l" r="r" t="t"/>
                      <a:pathLst>
                        <a:path extrusionOk="0" h="365229" w="131049">
                          <a:moveTo>
                            <a:pt x="130913" y="195426"/>
                          </a:moveTo>
                          <a:cubicBezTo>
                            <a:pt x="132689" y="129386"/>
                            <a:pt x="116786" y="64293"/>
                            <a:pt x="100990" y="143"/>
                          </a:cubicBezTo>
                          <a:cubicBezTo>
                            <a:pt x="57214" y="46455"/>
                            <a:pt x="11335" y="96930"/>
                            <a:pt x="1862" y="159942"/>
                          </a:cubicBezTo>
                          <a:cubicBezTo>
                            <a:pt x="-3166" y="193387"/>
                            <a:pt x="2706" y="227514"/>
                            <a:pt x="10914" y="260325"/>
                          </a:cubicBezTo>
                          <a:cubicBezTo>
                            <a:pt x="17886" y="288187"/>
                            <a:pt x="26542" y="315601"/>
                            <a:pt x="36836" y="342414"/>
                          </a:cubicBezTo>
                          <a:cubicBezTo>
                            <a:pt x="48263" y="372188"/>
                            <a:pt x="64331" y="372263"/>
                            <a:pt x="83234" y="346929"/>
                          </a:cubicBezTo>
                          <a:cubicBezTo>
                            <a:pt x="115452" y="303749"/>
                            <a:pt x="129482" y="248651"/>
                            <a:pt x="130913" y="1954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38"/>
                    <p:cNvSpPr/>
                    <p:nvPr/>
                  </p:nvSpPr>
                  <p:spPr>
                    <a:xfrm>
                      <a:off x="6781763" y="5339213"/>
                      <a:ext cx="126319" cy="321903"/>
                    </a:xfrm>
                    <a:custGeom>
                      <a:rect b="b" l="l" r="r" t="t"/>
                      <a:pathLst>
                        <a:path extrusionOk="0" h="321903" w="126319">
                          <a:moveTo>
                            <a:pt x="95548" y="143"/>
                          </a:moveTo>
                          <a:cubicBezTo>
                            <a:pt x="48191" y="62723"/>
                            <a:pt x="-1399" y="131811"/>
                            <a:pt x="30" y="210268"/>
                          </a:cubicBezTo>
                          <a:cubicBezTo>
                            <a:pt x="529" y="237709"/>
                            <a:pt x="12189" y="306352"/>
                            <a:pt x="41113" y="320388"/>
                          </a:cubicBezTo>
                          <a:cubicBezTo>
                            <a:pt x="69030" y="333936"/>
                            <a:pt x="98362" y="260728"/>
                            <a:pt x="107313" y="236652"/>
                          </a:cubicBezTo>
                          <a:cubicBezTo>
                            <a:pt x="135547" y="160698"/>
                            <a:pt x="132890" y="72568"/>
                            <a:pt x="95548" y="143"/>
                          </a:cubicBezTo>
                          <a:close/>
                        </a:path>
                      </a:pathLst>
                    </a:custGeom>
                    <a:solidFill>
                      <a:srgbClr val="55967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08" name="Google Shape;808;p38"/>
                  <p:cNvGrpSpPr/>
                  <p:nvPr/>
                </p:nvGrpSpPr>
                <p:grpSpPr>
                  <a:xfrm>
                    <a:off x="6397092" y="5200903"/>
                    <a:ext cx="612712" cy="607660"/>
                    <a:chOff x="6397092" y="5200903"/>
                    <a:chExt cx="612712" cy="607660"/>
                  </a:xfrm>
                </p:grpSpPr>
                <p:sp>
                  <p:nvSpPr>
                    <p:cNvPr id="809" name="Google Shape;809;p38"/>
                    <p:cNvSpPr/>
                    <p:nvPr/>
                  </p:nvSpPr>
                  <p:spPr>
                    <a:xfrm>
                      <a:off x="6474826" y="5200903"/>
                      <a:ext cx="534978" cy="607660"/>
                    </a:xfrm>
                    <a:custGeom>
                      <a:rect b="b" l="l" r="r" t="t"/>
                      <a:pathLst>
                        <a:path extrusionOk="0" h="607660" w="534978">
                          <a:moveTo>
                            <a:pt x="57" y="5195"/>
                          </a:moveTo>
                          <a:cubicBezTo>
                            <a:pt x="510" y="1984"/>
                            <a:pt x="3479" y="-251"/>
                            <a:pt x="6690" y="201"/>
                          </a:cubicBezTo>
                          <a:cubicBezTo>
                            <a:pt x="8956" y="520"/>
                            <a:pt x="10829" y="2126"/>
                            <a:pt x="11492" y="4315"/>
                          </a:cubicBezTo>
                          <a:cubicBezTo>
                            <a:pt x="89983" y="263733"/>
                            <a:pt x="284385" y="485135"/>
                            <a:pt x="531514" y="596583"/>
                          </a:cubicBezTo>
                          <a:cubicBezTo>
                            <a:pt x="534471" y="597912"/>
                            <a:pt x="535790" y="601384"/>
                            <a:pt x="534461" y="604340"/>
                          </a:cubicBezTo>
                          <a:cubicBezTo>
                            <a:pt x="533132" y="607296"/>
                            <a:pt x="529659" y="608615"/>
                            <a:pt x="526702" y="607286"/>
                          </a:cubicBezTo>
                          <a:cubicBezTo>
                            <a:pt x="526696" y="607284"/>
                            <a:pt x="526690" y="607281"/>
                            <a:pt x="526685" y="607279"/>
                          </a:cubicBezTo>
                          <a:cubicBezTo>
                            <a:pt x="276509" y="494467"/>
                            <a:pt x="79714" y="270327"/>
                            <a:pt x="250" y="7715"/>
                          </a:cubicBezTo>
                          <a:cubicBezTo>
                            <a:pt x="5" y="6899"/>
                            <a:pt x="-61" y="6039"/>
                            <a:pt x="57" y="519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38"/>
                    <p:cNvSpPr/>
                    <p:nvPr/>
                  </p:nvSpPr>
                  <p:spPr>
                    <a:xfrm>
                      <a:off x="6814432" y="5496068"/>
                      <a:ext cx="42674" cy="201130"/>
                    </a:xfrm>
                    <a:custGeom>
                      <a:rect b="b" l="l" r="r" t="t"/>
                      <a:pathLst>
                        <a:path extrusionOk="0" h="201130" w="42674">
                          <a:moveTo>
                            <a:pt x="56" y="194596"/>
                          </a:moveTo>
                          <a:cubicBezTo>
                            <a:pt x="83" y="194407"/>
                            <a:pt x="116" y="194219"/>
                            <a:pt x="164" y="194025"/>
                          </a:cubicBezTo>
                          <a:cubicBezTo>
                            <a:pt x="15152" y="132046"/>
                            <a:pt x="25443" y="69025"/>
                            <a:pt x="30953" y="5499"/>
                          </a:cubicBezTo>
                          <a:cubicBezTo>
                            <a:pt x="31271" y="2290"/>
                            <a:pt x="34090" y="-80"/>
                            <a:pt x="37308" y="160"/>
                          </a:cubicBezTo>
                          <a:cubicBezTo>
                            <a:pt x="40539" y="439"/>
                            <a:pt x="42932" y="3285"/>
                            <a:pt x="42652" y="6516"/>
                          </a:cubicBezTo>
                          <a:cubicBezTo>
                            <a:pt x="42652" y="6516"/>
                            <a:pt x="42652" y="6517"/>
                            <a:pt x="42652" y="6517"/>
                          </a:cubicBezTo>
                          <a:cubicBezTo>
                            <a:pt x="37079" y="70631"/>
                            <a:pt x="26692" y="134236"/>
                            <a:pt x="11578" y="196792"/>
                          </a:cubicBezTo>
                          <a:cubicBezTo>
                            <a:pt x="10809" y="199942"/>
                            <a:pt x="7633" y="201873"/>
                            <a:pt x="4482" y="201105"/>
                          </a:cubicBezTo>
                          <a:cubicBezTo>
                            <a:pt x="1555" y="200391"/>
                            <a:pt x="-358" y="197579"/>
                            <a:pt x="56" y="194596"/>
                          </a:cubicBezTo>
                          <a:close/>
                        </a:path>
                      </a:pathLst>
                    </a:custGeom>
                    <a:solidFill>
                      <a:srgbClr val="E8F3C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38"/>
                    <p:cNvSpPr/>
                    <p:nvPr/>
                  </p:nvSpPr>
                  <p:spPr>
                    <a:xfrm>
                      <a:off x="6563331" y="5624386"/>
                      <a:ext cx="207531" cy="33975"/>
                    </a:xfrm>
                    <a:custGeom>
                      <a:rect b="b" l="l" r="r" t="t"/>
                      <a:pathLst>
                        <a:path extrusionOk="0" h="33975" w="207531">
                          <a:moveTo>
                            <a:pt x="57" y="5202"/>
                          </a:moveTo>
                          <a:cubicBezTo>
                            <a:pt x="91" y="4957"/>
                            <a:pt x="141" y="4714"/>
                            <a:pt x="205" y="4474"/>
                          </a:cubicBezTo>
                          <a:cubicBezTo>
                            <a:pt x="1055" y="1347"/>
                            <a:pt x="4280" y="-500"/>
                            <a:pt x="7408" y="350"/>
                          </a:cubicBezTo>
                          <a:cubicBezTo>
                            <a:pt x="7410" y="350"/>
                            <a:pt x="7410" y="350"/>
                            <a:pt x="7411" y="351"/>
                          </a:cubicBezTo>
                          <a:cubicBezTo>
                            <a:pt x="70565" y="17519"/>
                            <a:pt x="136012" y="24726"/>
                            <a:pt x="201390" y="21710"/>
                          </a:cubicBezTo>
                          <a:cubicBezTo>
                            <a:pt x="204630" y="21561"/>
                            <a:pt x="207377" y="24067"/>
                            <a:pt x="207525" y="27306"/>
                          </a:cubicBezTo>
                          <a:cubicBezTo>
                            <a:pt x="207673" y="30545"/>
                            <a:pt x="205167" y="33291"/>
                            <a:pt x="201927" y="33439"/>
                          </a:cubicBezTo>
                          <a:cubicBezTo>
                            <a:pt x="135330" y="36509"/>
                            <a:pt x="68662" y="29167"/>
                            <a:pt x="4330" y="11679"/>
                          </a:cubicBezTo>
                          <a:cubicBezTo>
                            <a:pt x="1479" y="10902"/>
                            <a:pt x="-351" y="8128"/>
                            <a:pt x="57" y="520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38"/>
                    <p:cNvSpPr/>
                    <p:nvPr/>
                  </p:nvSpPr>
                  <p:spPr>
                    <a:xfrm>
                      <a:off x="6612161" y="5276185"/>
                      <a:ext cx="49237" cy="214579"/>
                    </a:xfrm>
                    <a:custGeom>
                      <a:rect b="b" l="l" r="r" t="t"/>
                      <a:pathLst>
                        <a:path extrusionOk="0" h="214579" w="49237">
                          <a:moveTo>
                            <a:pt x="57" y="208043"/>
                          </a:moveTo>
                          <a:cubicBezTo>
                            <a:pt x="69" y="207952"/>
                            <a:pt x="81" y="207869"/>
                            <a:pt x="96" y="207786"/>
                          </a:cubicBezTo>
                          <a:lnTo>
                            <a:pt x="37604" y="4942"/>
                          </a:lnTo>
                          <a:cubicBezTo>
                            <a:pt x="38195" y="1757"/>
                            <a:pt x="41257" y="-347"/>
                            <a:pt x="44444" y="242"/>
                          </a:cubicBezTo>
                          <a:cubicBezTo>
                            <a:pt x="47605" y="873"/>
                            <a:pt x="49692" y="3903"/>
                            <a:pt x="49153" y="7081"/>
                          </a:cubicBezTo>
                          <a:lnTo>
                            <a:pt x="11645" y="209925"/>
                          </a:lnTo>
                          <a:cubicBezTo>
                            <a:pt x="11053" y="213112"/>
                            <a:pt x="7988" y="215216"/>
                            <a:pt x="4799" y="214623"/>
                          </a:cubicBezTo>
                          <a:cubicBezTo>
                            <a:pt x="1713" y="214049"/>
                            <a:pt x="-376" y="211151"/>
                            <a:pt x="57" y="20804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3" name="Google Shape;813;p38"/>
                    <p:cNvSpPr/>
                    <p:nvPr/>
                  </p:nvSpPr>
                  <p:spPr>
                    <a:xfrm>
                      <a:off x="6397092" y="5362979"/>
                      <a:ext cx="173256" cy="43417"/>
                    </a:xfrm>
                    <a:custGeom>
                      <a:rect b="b" l="l" r="r" t="t"/>
                      <a:pathLst>
                        <a:path extrusionOk="0" h="43417" w="173256">
                          <a:moveTo>
                            <a:pt x="56" y="5201"/>
                          </a:moveTo>
                          <a:cubicBezTo>
                            <a:pt x="507" y="1988"/>
                            <a:pt x="3478" y="-250"/>
                            <a:pt x="6692" y="201"/>
                          </a:cubicBezTo>
                          <a:cubicBezTo>
                            <a:pt x="7081" y="256"/>
                            <a:pt x="7462" y="349"/>
                            <a:pt x="7832" y="479"/>
                          </a:cubicBezTo>
                          <a:cubicBezTo>
                            <a:pt x="59272" y="18740"/>
                            <a:pt x="113128" y="29302"/>
                            <a:pt x="167657" y="31823"/>
                          </a:cubicBezTo>
                          <a:cubicBezTo>
                            <a:pt x="170897" y="31974"/>
                            <a:pt x="173401" y="34723"/>
                            <a:pt x="173250" y="37963"/>
                          </a:cubicBezTo>
                          <a:cubicBezTo>
                            <a:pt x="173099" y="41201"/>
                            <a:pt x="170352" y="43703"/>
                            <a:pt x="167113" y="43555"/>
                          </a:cubicBezTo>
                          <a:cubicBezTo>
                            <a:pt x="111432" y="40976"/>
                            <a:pt x="56437" y="30191"/>
                            <a:pt x="3908" y="11549"/>
                          </a:cubicBezTo>
                          <a:cubicBezTo>
                            <a:pt x="1282" y="10613"/>
                            <a:pt x="-327" y="7962"/>
                            <a:pt x="56" y="520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14" name="Google Shape;814;p38"/>
                <p:cNvGrpSpPr/>
                <p:nvPr/>
              </p:nvGrpSpPr>
              <p:grpSpPr>
                <a:xfrm>
                  <a:off x="7488328" y="4901098"/>
                  <a:ext cx="842609" cy="943347"/>
                  <a:chOff x="7488328" y="4901098"/>
                  <a:chExt cx="842609" cy="943347"/>
                </a:xfrm>
              </p:grpSpPr>
              <p:grpSp>
                <p:nvGrpSpPr>
                  <p:cNvPr id="815" name="Google Shape;815;p38"/>
                  <p:cNvGrpSpPr/>
                  <p:nvPr/>
                </p:nvGrpSpPr>
                <p:grpSpPr>
                  <a:xfrm>
                    <a:off x="7584026" y="4901098"/>
                    <a:ext cx="746911" cy="779709"/>
                    <a:chOff x="7584026" y="4901098"/>
                    <a:chExt cx="746911" cy="779709"/>
                  </a:xfrm>
                </p:grpSpPr>
                <p:sp>
                  <p:nvSpPr>
                    <p:cNvPr id="816" name="Google Shape;816;p38"/>
                    <p:cNvSpPr/>
                    <p:nvPr/>
                  </p:nvSpPr>
                  <p:spPr>
                    <a:xfrm>
                      <a:off x="7992876" y="5208396"/>
                      <a:ext cx="338061" cy="176482"/>
                    </a:xfrm>
                    <a:custGeom>
                      <a:rect b="b" l="l" r="r" t="t"/>
                      <a:pathLst>
                        <a:path extrusionOk="0" h="176482" w="338061">
                          <a:moveTo>
                            <a:pt x="187320" y="148990"/>
                          </a:moveTo>
                          <a:cubicBezTo>
                            <a:pt x="247303" y="116989"/>
                            <a:pt x="293569" y="64824"/>
                            <a:pt x="338061" y="13429"/>
                          </a:cubicBezTo>
                          <a:cubicBezTo>
                            <a:pt x="220632" y="-23514"/>
                            <a:pt x="92703" y="18307"/>
                            <a:pt x="19793" y="117473"/>
                          </a:cubicBezTo>
                          <a:cubicBezTo>
                            <a:pt x="14663" y="124403"/>
                            <a:pt x="-835" y="141139"/>
                            <a:pt x="35" y="150258"/>
                          </a:cubicBezTo>
                          <a:cubicBezTo>
                            <a:pt x="1128" y="161725"/>
                            <a:pt x="19238" y="165700"/>
                            <a:pt x="28758" y="168744"/>
                          </a:cubicBezTo>
                          <a:cubicBezTo>
                            <a:pt x="52924" y="176124"/>
                            <a:pt x="78371" y="178355"/>
                            <a:pt x="103454" y="175295"/>
                          </a:cubicBezTo>
                          <a:cubicBezTo>
                            <a:pt x="132822" y="171912"/>
                            <a:pt x="161282" y="162986"/>
                            <a:pt x="187320" y="14899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38"/>
                    <p:cNvSpPr/>
                    <p:nvPr/>
                  </p:nvSpPr>
                  <p:spPr>
                    <a:xfrm>
                      <a:off x="7830648" y="5504325"/>
                      <a:ext cx="338061" cy="176482"/>
                    </a:xfrm>
                    <a:custGeom>
                      <a:rect b="b" l="l" r="r" t="t"/>
                      <a:pathLst>
                        <a:path extrusionOk="0" h="176482" w="338061">
                          <a:moveTo>
                            <a:pt x="187320" y="148989"/>
                          </a:moveTo>
                          <a:cubicBezTo>
                            <a:pt x="247304" y="116988"/>
                            <a:pt x="293569" y="64824"/>
                            <a:pt x="338061" y="13429"/>
                          </a:cubicBezTo>
                          <a:cubicBezTo>
                            <a:pt x="220632" y="-23513"/>
                            <a:pt x="92703" y="18308"/>
                            <a:pt x="19793" y="117474"/>
                          </a:cubicBezTo>
                          <a:cubicBezTo>
                            <a:pt x="14663" y="124402"/>
                            <a:pt x="-835" y="141139"/>
                            <a:pt x="35" y="150258"/>
                          </a:cubicBezTo>
                          <a:cubicBezTo>
                            <a:pt x="1128" y="161724"/>
                            <a:pt x="19238" y="165700"/>
                            <a:pt x="28758" y="168745"/>
                          </a:cubicBezTo>
                          <a:cubicBezTo>
                            <a:pt x="52925" y="176124"/>
                            <a:pt x="78371" y="178356"/>
                            <a:pt x="103454" y="175294"/>
                          </a:cubicBezTo>
                          <a:cubicBezTo>
                            <a:pt x="132823" y="171912"/>
                            <a:pt x="161283" y="162986"/>
                            <a:pt x="187321" y="14898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38"/>
                    <p:cNvSpPr/>
                    <p:nvPr/>
                  </p:nvSpPr>
                  <p:spPr>
                    <a:xfrm>
                      <a:off x="7995488" y="4901098"/>
                      <a:ext cx="168717" cy="330921"/>
                    </a:xfrm>
                    <a:custGeom>
                      <a:rect b="b" l="l" r="r" t="t"/>
                      <a:pathLst>
                        <a:path extrusionOk="0" h="330921" w="168717">
                          <a:moveTo>
                            <a:pt x="146983" y="201733"/>
                          </a:moveTo>
                          <a:cubicBezTo>
                            <a:pt x="170108" y="137815"/>
                            <a:pt x="169542" y="68101"/>
                            <a:pt x="168173" y="143"/>
                          </a:cubicBezTo>
                          <a:cubicBezTo>
                            <a:pt x="56205" y="51299"/>
                            <a:pt x="-10815" y="167990"/>
                            <a:pt x="1436" y="290451"/>
                          </a:cubicBezTo>
                          <a:cubicBezTo>
                            <a:pt x="2266" y="299033"/>
                            <a:pt x="1962" y="321838"/>
                            <a:pt x="8714" y="328029"/>
                          </a:cubicBezTo>
                          <a:cubicBezTo>
                            <a:pt x="17206" y="335814"/>
                            <a:pt x="33320" y="326647"/>
                            <a:pt x="42431" y="322537"/>
                          </a:cubicBezTo>
                          <a:cubicBezTo>
                            <a:pt x="65324" y="311843"/>
                            <a:pt x="85720" y="296469"/>
                            <a:pt x="102301" y="277406"/>
                          </a:cubicBezTo>
                          <a:cubicBezTo>
                            <a:pt x="121852" y="255237"/>
                            <a:pt x="137015" y="229558"/>
                            <a:pt x="146983" y="20173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38"/>
                    <p:cNvSpPr/>
                    <p:nvPr/>
                  </p:nvSpPr>
                  <p:spPr>
                    <a:xfrm>
                      <a:off x="7799611" y="5016174"/>
                      <a:ext cx="147623" cy="406900"/>
                    </a:xfrm>
                    <a:custGeom>
                      <a:rect b="b" l="l" r="r" t="t"/>
                      <a:pathLst>
                        <a:path extrusionOk="0" h="406900" w="147623">
                          <a:moveTo>
                            <a:pt x="1217" y="220529"/>
                          </a:moveTo>
                          <a:cubicBezTo>
                            <a:pt x="-4316" y="146637"/>
                            <a:pt x="10009" y="72859"/>
                            <a:pt x="24264" y="143"/>
                          </a:cubicBezTo>
                          <a:cubicBezTo>
                            <a:pt x="75791" y="49680"/>
                            <a:pt x="129899" y="103770"/>
                            <a:pt x="143892" y="173854"/>
                          </a:cubicBezTo>
                          <a:cubicBezTo>
                            <a:pt x="151320" y="211055"/>
                            <a:pt x="146571" y="249603"/>
                            <a:pt x="139137" y="286802"/>
                          </a:cubicBezTo>
                          <a:cubicBezTo>
                            <a:pt x="132822" y="318390"/>
                            <a:pt x="124594" y="349567"/>
                            <a:pt x="114501" y="380159"/>
                          </a:cubicBezTo>
                          <a:cubicBezTo>
                            <a:pt x="103294" y="414128"/>
                            <a:pt x="85299" y="415073"/>
                            <a:pt x="62761" y="387705"/>
                          </a:cubicBezTo>
                          <a:cubicBezTo>
                            <a:pt x="24351" y="341058"/>
                            <a:pt x="5676" y="280082"/>
                            <a:pt x="1217" y="22052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38"/>
                    <p:cNvSpPr/>
                    <p:nvPr/>
                  </p:nvSpPr>
                  <p:spPr>
                    <a:xfrm>
                      <a:off x="7584026" y="5311827"/>
                      <a:ext cx="146213" cy="358114"/>
                    </a:xfrm>
                    <a:custGeom>
                      <a:rect b="b" l="l" r="r" t="t"/>
                      <a:pathLst>
                        <a:path extrusionOk="0" h="358114" w="146213">
                          <a:moveTo>
                            <a:pt x="27869" y="143"/>
                          </a:moveTo>
                          <a:cubicBezTo>
                            <a:pt x="84281" y="67714"/>
                            <a:pt x="143545" y="142456"/>
                            <a:pt x="146154" y="230430"/>
                          </a:cubicBezTo>
                          <a:cubicBezTo>
                            <a:pt x="147066" y="261199"/>
                            <a:pt x="137687" y="338728"/>
                            <a:pt x="106035" y="356004"/>
                          </a:cubicBezTo>
                          <a:cubicBezTo>
                            <a:pt x="75485" y="372679"/>
                            <a:pt x="38696" y="292234"/>
                            <a:pt x="27378" y="265742"/>
                          </a:cubicBezTo>
                          <a:cubicBezTo>
                            <a:pt x="-8329" y="182162"/>
                            <a:pt x="-10081" y="83286"/>
                            <a:pt x="27869" y="143"/>
                          </a:cubicBezTo>
                          <a:close/>
                        </a:path>
                      </a:pathLst>
                    </a:custGeom>
                    <a:solidFill>
                      <a:srgbClr val="55967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21" name="Google Shape;821;p38"/>
                  <p:cNvGrpSpPr/>
                  <p:nvPr/>
                </p:nvGrpSpPr>
                <p:grpSpPr>
                  <a:xfrm>
                    <a:off x="7488328" y="5135599"/>
                    <a:ext cx="663166" cy="708846"/>
                    <a:chOff x="7488328" y="5135599"/>
                    <a:chExt cx="663166" cy="708846"/>
                  </a:xfrm>
                </p:grpSpPr>
                <p:sp>
                  <p:nvSpPr>
                    <p:cNvPr id="822" name="Google Shape;822;p38"/>
                    <p:cNvSpPr/>
                    <p:nvPr/>
                  </p:nvSpPr>
                  <p:spPr>
                    <a:xfrm>
                      <a:off x="7488328" y="5135599"/>
                      <a:ext cx="567383" cy="708846"/>
                    </a:xfrm>
                    <a:custGeom>
                      <a:rect b="b" l="l" r="r" t="t"/>
                      <a:pathLst>
                        <a:path extrusionOk="0" h="708846" w="567383">
                          <a:moveTo>
                            <a:pt x="567268" y="5499"/>
                          </a:moveTo>
                          <a:cubicBezTo>
                            <a:pt x="566589" y="1927"/>
                            <a:pt x="563142" y="-419"/>
                            <a:pt x="559568" y="260"/>
                          </a:cubicBezTo>
                          <a:cubicBezTo>
                            <a:pt x="557048" y="739"/>
                            <a:pt x="555035" y="2638"/>
                            <a:pt x="554410" y="5126"/>
                          </a:cubicBezTo>
                          <a:cubicBezTo>
                            <a:pt x="480393" y="299968"/>
                            <a:pt x="274478" y="558436"/>
                            <a:pt x="3592" y="696546"/>
                          </a:cubicBezTo>
                          <a:cubicBezTo>
                            <a:pt x="353" y="698198"/>
                            <a:pt x="-932" y="702161"/>
                            <a:pt x="721" y="705399"/>
                          </a:cubicBezTo>
                          <a:cubicBezTo>
                            <a:pt x="2373" y="708636"/>
                            <a:pt x="6338" y="709921"/>
                            <a:pt x="9576" y="708269"/>
                          </a:cubicBezTo>
                          <a:cubicBezTo>
                            <a:pt x="283801" y="568469"/>
                            <a:pt x="492251" y="306805"/>
                            <a:pt x="567187" y="8333"/>
                          </a:cubicBezTo>
                          <a:cubicBezTo>
                            <a:pt x="567418" y="7405"/>
                            <a:pt x="567446" y="6438"/>
                            <a:pt x="567268" y="549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3" name="Google Shape;823;p38"/>
                    <p:cNvSpPr/>
                    <p:nvPr/>
                  </p:nvSpPr>
                  <p:spPr>
                    <a:xfrm>
                      <a:off x="7643254" y="5486153"/>
                      <a:ext cx="57985" cy="223688"/>
                    </a:xfrm>
                    <a:custGeom>
                      <a:rect b="b" l="l" r="r" t="t"/>
                      <a:pathLst>
                        <a:path extrusionOk="0" h="223688" w="57985">
                          <a:moveTo>
                            <a:pt x="57871" y="216028"/>
                          </a:moveTo>
                          <a:cubicBezTo>
                            <a:pt x="57831" y="215818"/>
                            <a:pt x="57783" y="215609"/>
                            <a:pt x="57721" y="215393"/>
                          </a:cubicBezTo>
                          <a:cubicBezTo>
                            <a:pt x="37605" y="146760"/>
                            <a:pt x="22693" y="76709"/>
                            <a:pt x="13112" y="5835"/>
                          </a:cubicBezTo>
                          <a:cubicBezTo>
                            <a:pt x="12584" y="2257"/>
                            <a:pt x="9297" y="-247"/>
                            <a:pt x="5706" y="193"/>
                          </a:cubicBezTo>
                          <a:cubicBezTo>
                            <a:pt x="2101" y="680"/>
                            <a:pt x="-427" y="3996"/>
                            <a:pt x="60" y="7600"/>
                          </a:cubicBezTo>
                          <a:cubicBezTo>
                            <a:pt x="60" y="7601"/>
                            <a:pt x="60" y="7601"/>
                            <a:pt x="60" y="7602"/>
                          </a:cubicBezTo>
                          <a:cubicBezTo>
                            <a:pt x="9743" y="79132"/>
                            <a:pt x="24792" y="149833"/>
                            <a:pt x="45082" y="219106"/>
                          </a:cubicBezTo>
                          <a:cubicBezTo>
                            <a:pt x="46110" y="222594"/>
                            <a:pt x="49771" y="224589"/>
                            <a:pt x="53260" y="223562"/>
                          </a:cubicBezTo>
                          <a:cubicBezTo>
                            <a:pt x="56504" y="222607"/>
                            <a:pt x="58497" y="219350"/>
                            <a:pt x="57871" y="216028"/>
                          </a:cubicBezTo>
                          <a:close/>
                        </a:path>
                      </a:pathLst>
                    </a:custGeom>
                    <a:solidFill>
                      <a:srgbClr val="E8F3C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4" name="Google Shape;824;p38"/>
                    <p:cNvSpPr/>
                    <p:nvPr/>
                  </p:nvSpPr>
                  <p:spPr>
                    <a:xfrm>
                      <a:off x="7747917" y="5614784"/>
                      <a:ext cx="231361" cy="47823"/>
                    </a:xfrm>
                    <a:custGeom>
                      <a:rect b="b" l="l" r="r" t="t"/>
                      <a:pathLst>
                        <a:path extrusionOk="0" h="47823" w="231361">
                          <a:moveTo>
                            <a:pt x="231247" y="5507"/>
                          </a:moveTo>
                          <a:cubicBezTo>
                            <a:pt x="231195" y="5234"/>
                            <a:pt x="231125" y="4964"/>
                            <a:pt x="231040" y="4700"/>
                          </a:cubicBezTo>
                          <a:cubicBezTo>
                            <a:pt x="229921" y="1242"/>
                            <a:pt x="226209" y="-655"/>
                            <a:pt x="222750" y="465"/>
                          </a:cubicBezTo>
                          <a:cubicBezTo>
                            <a:pt x="222749" y="465"/>
                            <a:pt x="222748" y="466"/>
                            <a:pt x="222747" y="466"/>
                          </a:cubicBezTo>
                          <a:cubicBezTo>
                            <a:pt x="152915" y="23087"/>
                            <a:pt x="79979" y="34670"/>
                            <a:pt x="6573" y="34796"/>
                          </a:cubicBezTo>
                          <a:cubicBezTo>
                            <a:pt x="2935" y="34804"/>
                            <a:pt x="-8" y="37758"/>
                            <a:pt x="0" y="41395"/>
                          </a:cubicBezTo>
                          <a:cubicBezTo>
                            <a:pt x="8" y="45032"/>
                            <a:pt x="2963" y="47974"/>
                            <a:pt x="6601" y="47966"/>
                          </a:cubicBezTo>
                          <a:cubicBezTo>
                            <a:pt x="81376" y="47834"/>
                            <a:pt x="155672" y="36034"/>
                            <a:pt x="226806" y="12992"/>
                          </a:cubicBezTo>
                          <a:cubicBezTo>
                            <a:pt x="229959" y="11968"/>
                            <a:pt x="231861" y="8764"/>
                            <a:pt x="231247" y="550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38"/>
                    <p:cNvSpPr/>
                    <p:nvPr/>
                  </p:nvSpPr>
                  <p:spPr>
                    <a:xfrm>
                      <a:off x="7850717" y="5229315"/>
                      <a:ext cx="66056" cy="238404"/>
                    </a:xfrm>
                    <a:custGeom>
                      <a:rect b="b" l="l" r="r" t="t"/>
                      <a:pathLst>
                        <a:path extrusionOk="0" h="238404" w="66056">
                          <a:moveTo>
                            <a:pt x="65942" y="230744"/>
                          </a:moveTo>
                          <a:cubicBezTo>
                            <a:pt x="65923" y="230643"/>
                            <a:pt x="65905" y="230551"/>
                            <a:pt x="65884" y="230459"/>
                          </a:cubicBezTo>
                          <a:lnTo>
                            <a:pt x="12980" y="5218"/>
                          </a:lnTo>
                          <a:cubicBezTo>
                            <a:pt x="12146" y="1681"/>
                            <a:pt x="8604" y="-512"/>
                            <a:pt x="5065" y="319"/>
                          </a:cubicBezTo>
                          <a:cubicBezTo>
                            <a:pt x="1557" y="1196"/>
                            <a:pt x="-618" y="4703"/>
                            <a:pt x="156" y="8234"/>
                          </a:cubicBezTo>
                          <a:lnTo>
                            <a:pt x="53060" y="233474"/>
                          </a:lnTo>
                          <a:cubicBezTo>
                            <a:pt x="53895" y="237013"/>
                            <a:pt x="57442" y="239205"/>
                            <a:pt x="60982" y="238370"/>
                          </a:cubicBezTo>
                          <a:cubicBezTo>
                            <a:pt x="64408" y="237562"/>
                            <a:pt x="66593" y="234203"/>
                            <a:pt x="65942" y="230744"/>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38"/>
                    <p:cNvSpPr/>
                    <p:nvPr/>
                  </p:nvSpPr>
                  <p:spPr>
                    <a:xfrm>
                      <a:off x="7959072" y="5313009"/>
                      <a:ext cx="192422" cy="57318"/>
                    </a:xfrm>
                    <a:custGeom>
                      <a:rect b="b" l="l" r="r" t="t"/>
                      <a:pathLst>
                        <a:path extrusionOk="0" h="57318" w="192422">
                          <a:moveTo>
                            <a:pt x="192309" y="5505"/>
                          </a:moveTo>
                          <a:cubicBezTo>
                            <a:pt x="191630" y="1929"/>
                            <a:pt x="188179" y="-419"/>
                            <a:pt x="184602" y="260"/>
                          </a:cubicBezTo>
                          <a:cubicBezTo>
                            <a:pt x="184171" y="342"/>
                            <a:pt x="183750" y="466"/>
                            <a:pt x="183343" y="632"/>
                          </a:cubicBezTo>
                          <a:cubicBezTo>
                            <a:pt x="126694" y="23848"/>
                            <a:pt x="66924" y="38569"/>
                            <a:pt x="5969" y="44317"/>
                          </a:cubicBezTo>
                          <a:cubicBezTo>
                            <a:pt x="2347" y="44659"/>
                            <a:pt x="-313" y="47873"/>
                            <a:pt x="30" y="51494"/>
                          </a:cubicBezTo>
                          <a:cubicBezTo>
                            <a:pt x="372" y="55115"/>
                            <a:pt x="3586" y="57774"/>
                            <a:pt x="7208" y="57432"/>
                          </a:cubicBezTo>
                          <a:cubicBezTo>
                            <a:pt x="69451" y="51557"/>
                            <a:pt x="130484" y="36526"/>
                            <a:pt x="188334" y="12824"/>
                          </a:cubicBezTo>
                          <a:cubicBezTo>
                            <a:pt x="191226" y="11634"/>
                            <a:pt x="192885" y="8578"/>
                            <a:pt x="192309" y="550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827" name="Google Shape;827;p38"/>
              <p:cNvGrpSpPr/>
              <p:nvPr/>
            </p:nvGrpSpPr>
            <p:grpSpPr>
              <a:xfrm>
                <a:off x="6697614" y="4766213"/>
                <a:ext cx="1141997" cy="1141684"/>
                <a:chOff x="6697614" y="4766213"/>
                <a:chExt cx="1141997" cy="1141684"/>
              </a:xfrm>
            </p:grpSpPr>
            <p:sp>
              <p:nvSpPr>
                <p:cNvPr id="828" name="Google Shape;828;p38"/>
                <p:cNvSpPr/>
                <p:nvPr/>
              </p:nvSpPr>
              <p:spPr>
                <a:xfrm>
                  <a:off x="6697614" y="4766213"/>
                  <a:ext cx="1141997" cy="1141684"/>
                </a:xfrm>
                <a:custGeom>
                  <a:rect b="b" l="l" r="r" t="t"/>
                  <a:pathLst>
                    <a:path extrusionOk="0" h="1141684" w="1141997">
                      <a:moveTo>
                        <a:pt x="1141997" y="570985"/>
                      </a:moveTo>
                      <a:cubicBezTo>
                        <a:pt x="1142352" y="885898"/>
                        <a:pt x="887282" y="1141473"/>
                        <a:pt x="572284" y="1141828"/>
                      </a:cubicBezTo>
                      <a:cubicBezTo>
                        <a:pt x="571855" y="1141828"/>
                        <a:pt x="571427" y="1141828"/>
                        <a:pt x="570999" y="1141828"/>
                      </a:cubicBezTo>
                      <a:cubicBezTo>
                        <a:pt x="562273" y="1141828"/>
                        <a:pt x="553612" y="1141635"/>
                        <a:pt x="545015" y="1141251"/>
                      </a:cubicBezTo>
                      <a:cubicBezTo>
                        <a:pt x="239938" y="1127666"/>
                        <a:pt x="-316" y="876281"/>
                        <a:pt x="0" y="570985"/>
                      </a:cubicBezTo>
                      <a:cubicBezTo>
                        <a:pt x="0" y="560755"/>
                        <a:pt x="268" y="550589"/>
                        <a:pt x="802" y="540487"/>
                      </a:cubicBezTo>
                      <a:cubicBezTo>
                        <a:pt x="14046" y="292407"/>
                        <a:pt x="186226" y="81361"/>
                        <a:pt x="426645" y="18519"/>
                      </a:cubicBezTo>
                      <a:cubicBezTo>
                        <a:pt x="426709" y="18519"/>
                        <a:pt x="426741" y="18519"/>
                        <a:pt x="426773" y="18487"/>
                      </a:cubicBezTo>
                      <a:cubicBezTo>
                        <a:pt x="437327" y="15761"/>
                        <a:pt x="448010" y="13291"/>
                        <a:pt x="458788" y="11175"/>
                      </a:cubicBezTo>
                      <a:cubicBezTo>
                        <a:pt x="495737" y="3814"/>
                        <a:pt x="533323" y="119"/>
                        <a:pt x="570998" y="143"/>
                      </a:cubicBezTo>
                      <a:cubicBezTo>
                        <a:pt x="581520" y="143"/>
                        <a:pt x="591957" y="432"/>
                        <a:pt x="602307" y="1009"/>
                      </a:cubicBezTo>
                      <a:cubicBezTo>
                        <a:pt x="602344" y="977"/>
                        <a:pt x="602399" y="977"/>
                        <a:pt x="602435" y="1009"/>
                      </a:cubicBezTo>
                      <a:cubicBezTo>
                        <a:pt x="905146" y="17625"/>
                        <a:pt x="1142067" y="267900"/>
                        <a:pt x="1141996" y="57098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29" name="Google Shape;829;p38"/>
                <p:cNvGrpSpPr/>
                <p:nvPr/>
              </p:nvGrpSpPr>
              <p:grpSpPr>
                <a:xfrm>
                  <a:off x="6698417" y="4766213"/>
                  <a:ext cx="1141194" cy="1141684"/>
                  <a:chOff x="6698417" y="4766213"/>
                  <a:chExt cx="1141194" cy="1141684"/>
                </a:xfrm>
              </p:grpSpPr>
              <p:sp>
                <p:nvSpPr>
                  <p:cNvPr id="830" name="Google Shape;830;p38"/>
                  <p:cNvSpPr/>
                  <p:nvPr/>
                </p:nvSpPr>
                <p:spPr>
                  <a:xfrm>
                    <a:off x="7226549" y="4883941"/>
                    <a:ext cx="613062" cy="1023956"/>
                  </a:xfrm>
                  <a:custGeom>
                    <a:rect b="b" l="l" r="r" t="t"/>
                    <a:pathLst>
                      <a:path extrusionOk="0" h="1023956" w="613062">
                        <a:moveTo>
                          <a:pt x="613062" y="453257"/>
                        </a:moveTo>
                        <a:cubicBezTo>
                          <a:pt x="613102" y="504249"/>
                          <a:pt x="606316" y="555018"/>
                          <a:pt x="592884" y="604210"/>
                        </a:cubicBezTo>
                        <a:cubicBezTo>
                          <a:pt x="591145" y="602093"/>
                          <a:pt x="588773" y="600587"/>
                          <a:pt x="586116" y="599913"/>
                        </a:cubicBezTo>
                        <a:cubicBezTo>
                          <a:pt x="581240" y="598854"/>
                          <a:pt x="574214" y="602895"/>
                          <a:pt x="575305" y="607705"/>
                        </a:cubicBezTo>
                        <a:cubicBezTo>
                          <a:pt x="565297" y="626531"/>
                          <a:pt x="542201" y="634548"/>
                          <a:pt x="520900" y="635606"/>
                        </a:cubicBezTo>
                        <a:cubicBezTo>
                          <a:pt x="499600" y="636697"/>
                          <a:pt x="478203" y="632495"/>
                          <a:pt x="456968" y="634580"/>
                        </a:cubicBezTo>
                        <a:cubicBezTo>
                          <a:pt x="433806" y="636857"/>
                          <a:pt x="411994" y="646510"/>
                          <a:pt x="390693" y="656003"/>
                        </a:cubicBezTo>
                        <a:cubicBezTo>
                          <a:pt x="376899" y="662128"/>
                          <a:pt x="361662" y="669761"/>
                          <a:pt x="356850" y="684095"/>
                        </a:cubicBezTo>
                        <a:cubicBezTo>
                          <a:pt x="350499" y="702825"/>
                          <a:pt x="365319" y="722259"/>
                          <a:pt x="365448" y="742078"/>
                        </a:cubicBezTo>
                        <a:cubicBezTo>
                          <a:pt x="365640" y="763308"/>
                          <a:pt x="331701" y="771261"/>
                          <a:pt x="331156" y="792428"/>
                        </a:cubicBezTo>
                        <a:cubicBezTo>
                          <a:pt x="328781" y="882704"/>
                          <a:pt x="261256" y="957908"/>
                          <a:pt x="218143" y="996456"/>
                        </a:cubicBezTo>
                        <a:cubicBezTo>
                          <a:pt x="161261" y="1014838"/>
                          <a:pt x="101843" y="1024166"/>
                          <a:pt x="42063" y="1024099"/>
                        </a:cubicBezTo>
                        <a:cubicBezTo>
                          <a:pt x="33338" y="1024100"/>
                          <a:pt x="24677" y="1023907"/>
                          <a:pt x="16080" y="1023523"/>
                        </a:cubicBezTo>
                        <a:cubicBezTo>
                          <a:pt x="4211" y="943541"/>
                          <a:pt x="-27002" y="710554"/>
                          <a:pt x="52521" y="661615"/>
                        </a:cubicBezTo>
                        <a:cubicBezTo>
                          <a:pt x="63845" y="654656"/>
                          <a:pt x="79018" y="659017"/>
                          <a:pt x="91817" y="655426"/>
                        </a:cubicBezTo>
                        <a:cubicBezTo>
                          <a:pt x="110583" y="650134"/>
                          <a:pt x="122389" y="631982"/>
                          <a:pt x="138845" y="621527"/>
                        </a:cubicBezTo>
                        <a:cubicBezTo>
                          <a:pt x="158092" y="609181"/>
                          <a:pt x="182311" y="608283"/>
                          <a:pt x="205183" y="607769"/>
                        </a:cubicBezTo>
                        <a:cubicBezTo>
                          <a:pt x="238962" y="607032"/>
                          <a:pt x="272741" y="606251"/>
                          <a:pt x="306519" y="605428"/>
                        </a:cubicBezTo>
                        <a:cubicBezTo>
                          <a:pt x="316945" y="605204"/>
                          <a:pt x="328172" y="605204"/>
                          <a:pt x="336769" y="611137"/>
                        </a:cubicBezTo>
                        <a:cubicBezTo>
                          <a:pt x="344436" y="616365"/>
                          <a:pt x="349023" y="625697"/>
                          <a:pt x="357652" y="629064"/>
                        </a:cubicBezTo>
                        <a:cubicBezTo>
                          <a:pt x="364565" y="631323"/>
                          <a:pt x="372129" y="630320"/>
                          <a:pt x="378214" y="626338"/>
                        </a:cubicBezTo>
                        <a:cubicBezTo>
                          <a:pt x="384196" y="622369"/>
                          <a:pt x="389548" y="617526"/>
                          <a:pt x="394093" y="611971"/>
                        </a:cubicBezTo>
                        <a:cubicBezTo>
                          <a:pt x="404038" y="600811"/>
                          <a:pt x="414014" y="589779"/>
                          <a:pt x="423959" y="578650"/>
                        </a:cubicBezTo>
                        <a:cubicBezTo>
                          <a:pt x="428536" y="572563"/>
                          <a:pt x="434677" y="567831"/>
                          <a:pt x="441730" y="564956"/>
                        </a:cubicBezTo>
                        <a:cubicBezTo>
                          <a:pt x="449012" y="562744"/>
                          <a:pt x="454273" y="566880"/>
                          <a:pt x="458828" y="572974"/>
                        </a:cubicBezTo>
                        <a:cubicBezTo>
                          <a:pt x="469142" y="586662"/>
                          <a:pt x="488603" y="589400"/>
                          <a:pt x="502295" y="579090"/>
                        </a:cubicBezTo>
                        <a:cubicBezTo>
                          <a:pt x="512455" y="571439"/>
                          <a:pt x="516917" y="558364"/>
                          <a:pt x="513554" y="546100"/>
                        </a:cubicBezTo>
                        <a:cubicBezTo>
                          <a:pt x="509223" y="530545"/>
                          <a:pt x="493665" y="520765"/>
                          <a:pt x="478332" y="515633"/>
                        </a:cubicBezTo>
                        <a:cubicBezTo>
                          <a:pt x="468419" y="511917"/>
                          <a:pt x="457787" y="510513"/>
                          <a:pt x="447248" y="511528"/>
                        </a:cubicBezTo>
                        <a:cubicBezTo>
                          <a:pt x="436620" y="512627"/>
                          <a:pt x="426946" y="518144"/>
                          <a:pt x="420590" y="526729"/>
                        </a:cubicBezTo>
                        <a:cubicBezTo>
                          <a:pt x="417575" y="531091"/>
                          <a:pt x="415811" y="536222"/>
                          <a:pt x="412635" y="540519"/>
                        </a:cubicBezTo>
                        <a:cubicBezTo>
                          <a:pt x="409784" y="545104"/>
                          <a:pt x="404564" y="547657"/>
                          <a:pt x="399194" y="547094"/>
                        </a:cubicBezTo>
                        <a:cubicBezTo>
                          <a:pt x="392939" y="545715"/>
                          <a:pt x="389795" y="538179"/>
                          <a:pt x="390629" y="531764"/>
                        </a:cubicBezTo>
                        <a:cubicBezTo>
                          <a:pt x="392060" y="525515"/>
                          <a:pt x="394371" y="519501"/>
                          <a:pt x="397493" y="513901"/>
                        </a:cubicBezTo>
                        <a:cubicBezTo>
                          <a:pt x="410422" y="484301"/>
                          <a:pt x="398425" y="450275"/>
                          <a:pt x="386491" y="420322"/>
                        </a:cubicBezTo>
                        <a:cubicBezTo>
                          <a:pt x="381924" y="407408"/>
                          <a:pt x="375919" y="395048"/>
                          <a:pt x="368591" y="383474"/>
                        </a:cubicBezTo>
                        <a:cubicBezTo>
                          <a:pt x="361153" y="371841"/>
                          <a:pt x="350079" y="362991"/>
                          <a:pt x="337090" y="358299"/>
                        </a:cubicBezTo>
                        <a:cubicBezTo>
                          <a:pt x="331972" y="357133"/>
                          <a:pt x="326935" y="355634"/>
                          <a:pt x="322013" y="353809"/>
                        </a:cubicBezTo>
                        <a:cubicBezTo>
                          <a:pt x="317016" y="351873"/>
                          <a:pt x="313425" y="347427"/>
                          <a:pt x="312582" y="342136"/>
                        </a:cubicBezTo>
                        <a:cubicBezTo>
                          <a:pt x="312133" y="333733"/>
                          <a:pt x="321307" y="328474"/>
                          <a:pt x="329167" y="325363"/>
                        </a:cubicBezTo>
                        <a:cubicBezTo>
                          <a:pt x="336994" y="322220"/>
                          <a:pt x="346232" y="317313"/>
                          <a:pt x="346104" y="308847"/>
                        </a:cubicBezTo>
                        <a:cubicBezTo>
                          <a:pt x="340490" y="297270"/>
                          <a:pt x="327659" y="291112"/>
                          <a:pt x="315277" y="287713"/>
                        </a:cubicBezTo>
                        <a:cubicBezTo>
                          <a:pt x="302862" y="284346"/>
                          <a:pt x="289710" y="282871"/>
                          <a:pt x="278418" y="276713"/>
                        </a:cubicBezTo>
                        <a:cubicBezTo>
                          <a:pt x="267127" y="270588"/>
                          <a:pt x="257920" y="257888"/>
                          <a:pt x="260999" y="245413"/>
                        </a:cubicBezTo>
                        <a:cubicBezTo>
                          <a:pt x="263462" y="237595"/>
                          <a:pt x="269197" y="231230"/>
                          <a:pt x="276718" y="227967"/>
                        </a:cubicBezTo>
                        <a:cubicBezTo>
                          <a:pt x="284032" y="224503"/>
                          <a:pt x="291699" y="219212"/>
                          <a:pt x="299750" y="220206"/>
                        </a:cubicBezTo>
                        <a:cubicBezTo>
                          <a:pt x="306808" y="221008"/>
                          <a:pt x="312678" y="214401"/>
                          <a:pt x="314892" y="207667"/>
                        </a:cubicBezTo>
                        <a:cubicBezTo>
                          <a:pt x="317201" y="200900"/>
                          <a:pt x="317105" y="193492"/>
                          <a:pt x="319703" y="186886"/>
                        </a:cubicBezTo>
                        <a:cubicBezTo>
                          <a:pt x="322334" y="180279"/>
                          <a:pt x="329102" y="174250"/>
                          <a:pt x="335903" y="176207"/>
                        </a:cubicBezTo>
                        <a:cubicBezTo>
                          <a:pt x="346938" y="179317"/>
                          <a:pt x="346297" y="198334"/>
                          <a:pt x="357332" y="201766"/>
                        </a:cubicBezTo>
                        <a:cubicBezTo>
                          <a:pt x="364710" y="203979"/>
                          <a:pt x="371735" y="197340"/>
                          <a:pt x="375745" y="190798"/>
                        </a:cubicBezTo>
                        <a:cubicBezTo>
                          <a:pt x="379819" y="184224"/>
                          <a:pt x="383668" y="176431"/>
                          <a:pt x="391046" y="174186"/>
                        </a:cubicBezTo>
                        <a:cubicBezTo>
                          <a:pt x="397434" y="172743"/>
                          <a:pt x="404084" y="175072"/>
                          <a:pt x="408176" y="180183"/>
                        </a:cubicBezTo>
                        <a:cubicBezTo>
                          <a:pt x="412137" y="185223"/>
                          <a:pt x="414733" y="191198"/>
                          <a:pt x="415714" y="197533"/>
                        </a:cubicBezTo>
                        <a:cubicBezTo>
                          <a:pt x="418358" y="210663"/>
                          <a:pt x="418106" y="224212"/>
                          <a:pt x="414977" y="237235"/>
                        </a:cubicBezTo>
                        <a:cubicBezTo>
                          <a:pt x="412699" y="246503"/>
                          <a:pt x="409523" y="257792"/>
                          <a:pt x="416516" y="264302"/>
                        </a:cubicBezTo>
                        <a:cubicBezTo>
                          <a:pt x="422739" y="270235"/>
                          <a:pt x="433711" y="267284"/>
                          <a:pt x="439132" y="260646"/>
                        </a:cubicBezTo>
                        <a:cubicBezTo>
                          <a:pt x="443960" y="253510"/>
                          <a:pt x="446754" y="245196"/>
                          <a:pt x="447215" y="236594"/>
                        </a:cubicBezTo>
                        <a:cubicBezTo>
                          <a:pt x="455652" y="239376"/>
                          <a:pt x="464867" y="238528"/>
                          <a:pt x="472653" y="234252"/>
                        </a:cubicBezTo>
                        <a:cubicBezTo>
                          <a:pt x="480315" y="229951"/>
                          <a:pt x="487343" y="224609"/>
                          <a:pt x="493536" y="218378"/>
                        </a:cubicBezTo>
                        <a:cubicBezTo>
                          <a:pt x="500530" y="211932"/>
                          <a:pt x="508101" y="204011"/>
                          <a:pt x="507202" y="194550"/>
                        </a:cubicBezTo>
                        <a:cubicBezTo>
                          <a:pt x="506497" y="186501"/>
                          <a:pt x="499760" y="180439"/>
                          <a:pt x="493537" y="175277"/>
                        </a:cubicBezTo>
                        <a:cubicBezTo>
                          <a:pt x="485132" y="168221"/>
                          <a:pt x="476695" y="161208"/>
                          <a:pt x="468227" y="154239"/>
                        </a:cubicBezTo>
                        <a:cubicBezTo>
                          <a:pt x="452412" y="141058"/>
                          <a:pt x="435988" y="127172"/>
                          <a:pt x="427936" y="108219"/>
                        </a:cubicBezTo>
                        <a:cubicBezTo>
                          <a:pt x="424632" y="100586"/>
                          <a:pt x="422771" y="92216"/>
                          <a:pt x="418826" y="84872"/>
                        </a:cubicBezTo>
                        <a:cubicBezTo>
                          <a:pt x="415311" y="77104"/>
                          <a:pt x="408009" y="71723"/>
                          <a:pt x="399547" y="70665"/>
                        </a:cubicBezTo>
                        <a:cubicBezTo>
                          <a:pt x="388768" y="70248"/>
                          <a:pt x="380172" y="80606"/>
                          <a:pt x="377990" y="91253"/>
                        </a:cubicBezTo>
                        <a:cubicBezTo>
                          <a:pt x="375777" y="101837"/>
                          <a:pt x="378150" y="112772"/>
                          <a:pt x="379081" y="123580"/>
                        </a:cubicBezTo>
                        <a:cubicBezTo>
                          <a:pt x="380043" y="134387"/>
                          <a:pt x="379177" y="146285"/>
                          <a:pt x="371928" y="154270"/>
                        </a:cubicBezTo>
                        <a:cubicBezTo>
                          <a:pt x="362208" y="164982"/>
                          <a:pt x="344308" y="164372"/>
                          <a:pt x="332150" y="156580"/>
                        </a:cubicBezTo>
                        <a:cubicBezTo>
                          <a:pt x="319992" y="148787"/>
                          <a:pt x="312421" y="135702"/>
                          <a:pt x="305877" y="122810"/>
                        </a:cubicBezTo>
                        <a:cubicBezTo>
                          <a:pt x="299976" y="111105"/>
                          <a:pt x="294521" y="97667"/>
                          <a:pt x="298788" y="85257"/>
                        </a:cubicBezTo>
                        <a:cubicBezTo>
                          <a:pt x="301542" y="78676"/>
                          <a:pt x="305614" y="72727"/>
                          <a:pt x="310754" y="67779"/>
                        </a:cubicBezTo>
                        <a:cubicBezTo>
                          <a:pt x="320835" y="55719"/>
                          <a:pt x="332375" y="44957"/>
                          <a:pt x="345109" y="35740"/>
                        </a:cubicBezTo>
                        <a:cubicBezTo>
                          <a:pt x="355920" y="28557"/>
                          <a:pt x="368334" y="23554"/>
                          <a:pt x="377574" y="14414"/>
                        </a:cubicBezTo>
                        <a:cubicBezTo>
                          <a:pt x="381935" y="10053"/>
                          <a:pt x="385465" y="4889"/>
                          <a:pt x="389442" y="143"/>
                        </a:cubicBezTo>
                        <a:cubicBezTo>
                          <a:pt x="530539" y="108090"/>
                          <a:pt x="613224" y="275633"/>
                          <a:pt x="613061" y="45325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38"/>
                  <p:cNvSpPr/>
                  <p:nvPr/>
                </p:nvSpPr>
                <p:spPr>
                  <a:xfrm>
                    <a:off x="6698417" y="4894320"/>
                    <a:ext cx="452743" cy="556716"/>
                  </a:xfrm>
                  <a:custGeom>
                    <a:rect b="b" l="l" r="r" t="t"/>
                    <a:pathLst>
                      <a:path extrusionOk="0" h="556716" w="452743">
                        <a:moveTo>
                          <a:pt x="399122" y="317870"/>
                        </a:moveTo>
                        <a:cubicBezTo>
                          <a:pt x="387445" y="331641"/>
                          <a:pt x="383069" y="350168"/>
                          <a:pt x="387349" y="367706"/>
                        </a:cubicBezTo>
                        <a:cubicBezTo>
                          <a:pt x="393058" y="386403"/>
                          <a:pt x="393989" y="404651"/>
                          <a:pt x="397742" y="424277"/>
                        </a:cubicBezTo>
                        <a:cubicBezTo>
                          <a:pt x="403554" y="451165"/>
                          <a:pt x="407478" y="478428"/>
                          <a:pt x="409483" y="505863"/>
                        </a:cubicBezTo>
                        <a:cubicBezTo>
                          <a:pt x="410477" y="524624"/>
                          <a:pt x="407975" y="546656"/>
                          <a:pt x="389242" y="554481"/>
                        </a:cubicBezTo>
                        <a:cubicBezTo>
                          <a:pt x="383223" y="556878"/>
                          <a:pt x="376637" y="557479"/>
                          <a:pt x="370283" y="556213"/>
                        </a:cubicBezTo>
                        <a:cubicBezTo>
                          <a:pt x="355751" y="553680"/>
                          <a:pt x="344139" y="544635"/>
                          <a:pt x="332879" y="535816"/>
                        </a:cubicBezTo>
                        <a:cubicBezTo>
                          <a:pt x="312413" y="519686"/>
                          <a:pt x="291466" y="503105"/>
                          <a:pt x="277896" y="480849"/>
                        </a:cubicBezTo>
                        <a:cubicBezTo>
                          <a:pt x="268562" y="465488"/>
                          <a:pt x="261986" y="446759"/>
                          <a:pt x="246074" y="438324"/>
                        </a:cubicBezTo>
                        <a:cubicBezTo>
                          <a:pt x="235489" y="432712"/>
                          <a:pt x="222530" y="432872"/>
                          <a:pt x="212777" y="424951"/>
                        </a:cubicBezTo>
                        <a:cubicBezTo>
                          <a:pt x="209695" y="422553"/>
                          <a:pt x="207448" y="419242"/>
                          <a:pt x="206362" y="415491"/>
                        </a:cubicBezTo>
                        <a:cubicBezTo>
                          <a:pt x="203603" y="404908"/>
                          <a:pt x="212263" y="397243"/>
                          <a:pt x="220733" y="392464"/>
                        </a:cubicBezTo>
                        <a:cubicBezTo>
                          <a:pt x="227886" y="388327"/>
                          <a:pt x="236067" y="384736"/>
                          <a:pt x="240268" y="377584"/>
                        </a:cubicBezTo>
                        <a:cubicBezTo>
                          <a:pt x="244407" y="370432"/>
                          <a:pt x="241198" y="358566"/>
                          <a:pt x="232891" y="358342"/>
                        </a:cubicBezTo>
                        <a:cubicBezTo>
                          <a:pt x="221856" y="375852"/>
                          <a:pt x="191220" y="374794"/>
                          <a:pt x="181405" y="356482"/>
                        </a:cubicBezTo>
                        <a:cubicBezTo>
                          <a:pt x="176111" y="346701"/>
                          <a:pt x="176015" y="333328"/>
                          <a:pt x="161355" y="330570"/>
                        </a:cubicBezTo>
                        <a:cubicBezTo>
                          <a:pt x="154157" y="329287"/>
                          <a:pt x="146748" y="331040"/>
                          <a:pt x="140889" y="335412"/>
                        </a:cubicBezTo>
                        <a:cubicBezTo>
                          <a:pt x="122958" y="348176"/>
                          <a:pt x="103453" y="360395"/>
                          <a:pt x="90045" y="378225"/>
                        </a:cubicBezTo>
                        <a:cubicBezTo>
                          <a:pt x="80352" y="390481"/>
                          <a:pt x="75399" y="405816"/>
                          <a:pt x="76091" y="421424"/>
                        </a:cubicBezTo>
                        <a:cubicBezTo>
                          <a:pt x="76528" y="427397"/>
                          <a:pt x="72916" y="432925"/>
                          <a:pt x="67269" y="434925"/>
                        </a:cubicBezTo>
                        <a:lnTo>
                          <a:pt x="66948" y="435053"/>
                        </a:lnTo>
                        <a:cubicBezTo>
                          <a:pt x="60131" y="437613"/>
                          <a:pt x="52529" y="434162"/>
                          <a:pt x="49969" y="427347"/>
                        </a:cubicBezTo>
                        <a:cubicBezTo>
                          <a:pt x="49867" y="427075"/>
                          <a:pt x="49774" y="426800"/>
                          <a:pt x="49690" y="426522"/>
                        </a:cubicBezTo>
                        <a:cubicBezTo>
                          <a:pt x="45349" y="410457"/>
                          <a:pt x="28803" y="400952"/>
                          <a:pt x="12733" y="405292"/>
                        </a:cubicBezTo>
                        <a:cubicBezTo>
                          <a:pt x="7973" y="406578"/>
                          <a:pt x="3601" y="409011"/>
                          <a:pt x="0" y="412380"/>
                        </a:cubicBezTo>
                        <a:cubicBezTo>
                          <a:pt x="8442" y="251886"/>
                          <a:pt x="84296" y="102421"/>
                          <a:pt x="208863" y="828"/>
                        </a:cubicBezTo>
                        <a:cubicBezTo>
                          <a:pt x="230455" y="-1791"/>
                          <a:pt x="252288" y="3150"/>
                          <a:pt x="270647" y="14811"/>
                        </a:cubicBezTo>
                        <a:cubicBezTo>
                          <a:pt x="281820" y="21186"/>
                          <a:pt x="290147" y="31574"/>
                          <a:pt x="293936" y="43866"/>
                        </a:cubicBezTo>
                        <a:cubicBezTo>
                          <a:pt x="296887" y="56213"/>
                          <a:pt x="291242" y="71125"/>
                          <a:pt x="279308" y="75455"/>
                        </a:cubicBezTo>
                        <a:cubicBezTo>
                          <a:pt x="267311" y="79720"/>
                          <a:pt x="251849" y="68303"/>
                          <a:pt x="254928" y="56020"/>
                        </a:cubicBezTo>
                        <a:cubicBezTo>
                          <a:pt x="243220" y="60670"/>
                          <a:pt x="238119" y="76000"/>
                          <a:pt x="242322" y="87865"/>
                        </a:cubicBezTo>
                        <a:cubicBezTo>
                          <a:pt x="247269" y="99715"/>
                          <a:pt x="257457" y="108584"/>
                          <a:pt x="269877" y="111854"/>
                        </a:cubicBezTo>
                        <a:cubicBezTo>
                          <a:pt x="282176" y="114881"/>
                          <a:pt x="294905" y="115770"/>
                          <a:pt x="307506" y="114483"/>
                        </a:cubicBezTo>
                        <a:cubicBezTo>
                          <a:pt x="329127" y="113265"/>
                          <a:pt x="351677" y="111244"/>
                          <a:pt x="371566" y="119807"/>
                        </a:cubicBezTo>
                        <a:cubicBezTo>
                          <a:pt x="391454" y="128370"/>
                          <a:pt x="406788" y="151941"/>
                          <a:pt x="398159" y="171792"/>
                        </a:cubicBezTo>
                        <a:cubicBezTo>
                          <a:pt x="391711" y="186641"/>
                          <a:pt x="374324" y="193984"/>
                          <a:pt x="358157" y="194530"/>
                        </a:cubicBezTo>
                        <a:cubicBezTo>
                          <a:pt x="341990" y="195011"/>
                          <a:pt x="326143" y="190104"/>
                          <a:pt x="310200" y="187314"/>
                        </a:cubicBezTo>
                        <a:cubicBezTo>
                          <a:pt x="294257" y="184556"/>
                          <a:pt x="276806" y="184171"/>
                          <a:pt x="263012" y="192606"/>
                        </a:cubicBezTo>
                        <a:cubicBezTo>
                          <a:pt x="249218" y="201104"/>
                          <a:pt x="241713" y="221115"/>
                          <a:pt x="251303" y="234232"/>
                        </a:cubicBezTo>
                        <a:cubicBezTo>
                          <a:pt x="262275" y="249241"/>
                          <a:pt x="285243" y="245713"/>
                          <a:pt x="303142" y="240646"/>
                        </a:cubicBezTo>
                        <a:cubicBezTo>
                          <a:pt x="324571" y="234617"/>
                          <a:pt x="345999" y="228545"/>
                          <a:pt x="367428" y="222430"/>
                        </a:cubicBezTo>
                        <a:cubicBezTo>
                          <a:pt x="383018" y="218005"/>
                          <a:pt x="399122" y="213579"/>
                          <a:pt x="415161" y="215503"/>
                        </a:cubicBezTo>
                        <a:cubicBezTo>
                          <a:pt x="431296" y="217459"/>
                          <a:pt x="447528" y="227433"/>
                          <a:pt x="451698" y="243147"/>
                        </a:cubicBezTo>
                        <a:cubicBezTo>
                          <a:pt x="455837" y="258734"/>
                          <a:pt x="447111" y="275121"/>
                          <a:pt x="435659" y="286474"/>
                        </a:cubicBezTo>
                        <a:cubicBezTo>
                          <a:pt x="424303" y="297827"/>
                          <a:pt x="410221" y="306197"/>
                          <a:pt x="399122" y="31787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38"/>
                  <p:cNvSpPr/>
                  <p:nvPr/>
                </p:nvSpPr>
                <p:spPr>
                  <a:xfrm>
                    <a:off x="6739991" y="5425295"/>
                    <a:ext cx="167500" cy="218732"/>
                  </a:xfrm>
                  <a:custGeom>
                    <a:rect b="b" l="l" r="r" t="t"/>
                    <a:pathLst>
                      <a:path extrusionOk="0" h="218732" w="167500">
                        <a:moveTo>
                          <a:pt x="135692" y="202071"/>
                        </a:moveTo>
                        <a:lnTo>
                          <a:pt x="47092" y="218876"/>
                        </a:lnTo>
                        <a:cubicBezTo>
                          <a:pt x="28723" y="190107"/>
                          <a:pt x="12963" y="159755"/>
                          <a:pt x="0" y="128182"/>
                        </a:cubicBezTo>
                        <a:cubicBezTo>
                          <a:pt x="17515" y="118145"/>
                          <a:pt x="37050" y="111923"/>
                          <a:pt x="54374" y="101564"/>
                        </a:cubicBezTo>
                        <a:cubicBezTo>
                          <a:pt x="71877" y="90927"/>
                          <a:pt x="86626" y="76314"/>
                          <a:pt x="97423" y="58912"/>
                        </a:cubicBezTo>
                        <a:cubicBezTo>
                          <a:pt x="107239" y="43326"/>
                          <a:pt x="109388" y="20235"/>
                          <a:pt x="122379" y="7086"/>
                        </a:cubicBezTo>
                        <a:cubicBezTo>
                          <a:pt x="156961" y="-27933"/>
                          <a:pt x="166359" y="79853"/>
                          <a:pt x="167290" y="100602"/>
                        </a:cubicBezTo>
                        <a:cubicBezTo>
                          <a:pt x="169022" y="136969"/>
                          <a:pt x="160200" y="175196"/>
                          <a:pt x="135692" y="20207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38"/>
                  <p:cNvSpPr/>
                  <p:nvPr/>
                </p:nvSpPr>
                <p:spPr>
                  <a:xfrm>
                    <a:off x="7009097" y="4766213"/>
                    <a:ext cx="531055" cy="437967"/>
                  </a:xfrm>
                  <a:custGeom>
                    <a:rect b="b" l="l" r="r" t="t"/>
                    <a:pathLst>
                      <a:path extrusionOk="0" h="437967" w="531055">
                        <a:moveTo>
                          <a:pt x="503377" y="161005"/>
                        </a:moveTo>
                        <a:cubicBezTo>
                          <a:pt x="481083" y="172197"/>
                          <a:pt x="454906" y="171010"/>
                          <a:pt x="430366" y="175693"/>
                        </a:cubicBezTo>
                        <a:cubicBezTo>
                          <a:pt x="405922" y="180407"/>
                          <a:pt x="379361" y="195288"/>
                          <a:pt x="376474" y="220014"/>
                        </a:cubicBezTo>
                        <a:cubicBezTo>
                          <a:pt x="374773" y="234252"/>
                          <a:pt x="381446" y="247978"/>
                          <a:pt x="386066" y="261576"/>
                        </a:cubicBezTo>
                        <a:cubicBezTo>
                          <a:pt x="400188" y="303409"/>
                          <a:pt x="396187" y="349239"/>
                          <a:pt x="375031" y="387995"/>
                        </a:cubicBezTo>
                        <a:cubicBezTo>
                          <a:pt x="362231" y="411181"/>
                          <a:pt x="312767" y="456913"/>
                          <a:pt x="287328" y="429750"/>
                        </a:cubicBezTo>
                        <a:cubicBezTo>
                          <a:pt x="278378" y="420289"/>
                          <a:pt x="288418" y="394312"/>
                          <a:pt x="282355" y="382383"/>
                        </a:cubicBezTo>
                        <a:cubicBezTo>
                          <a:pt x="272090" y="362083"/>
                          <a:pt x="253389" y="356695"/>
                          <a:pt x="232184" y="351371"/>
                        </a:cubicBezTo>
                        <a:cubicBezTo>
                          <a:pt x="215857" y="347202"/>
                          <a:pt x="198086" y="341173"/>
                          <a:pt x="189873" y="326453"/>
                        </a:cubicBezTo>
                        <a:cubicBezTo>
                          <a:pt x="181821" y="312214"/>
                          <a:pt x="185446" y="294511"/>
                          <a:pt x="188141" y="278380"/>
                        </a:cubicBezTo>
                        <a:cubicBezTo>
                          <a:pt x="190868" y="262217"/>
                          <a:pt x="191574" y="243456"/>
                          <a:pt x="179929" y="232008"/>
                        </a:cubicBezTo>
                        <a:cubicBezTo>
                          <a:pt x="168285" y="220463"/>
                          <a:pt x="160681" y="237940"/>
                          <a:pt x="145733" y="244707"/>
                        </a:cubicBezTo>
                        <a:cubicBezTo>
                          <a:pt x="94054" y="268182"/>
                          <a:pt x="103678" y="136279"/>
                          <a:pt x="121995" y="82595"/>
                        </a:cubicBezTo>
                        <a:cubicBezTo>
                          <a:pt x="93926" y="86923"/>
                          <a:pt x="64863" y="91061"/>
                          <a:pt x="37436" y="83781"/>
                        </a:cubicBezTo>
                        <a:cubicBezTo>
                          <a:pt x="23304" y="80023"/>
                          <a:pt x="10399" y="72638"/>
                          <a:pt x="0" y="62358"/>
                        </a:cubicBezTo>
                        <a:cubicBezTo>
                          <a:pt x="36686" y="43620"/>
                          <a:pt x="75301" y="28921"/>
                          <a:pt x="115162" y="18519"/>
                        </a:cubicBezTo>
                        <a:cubicBezTo>
                          <a:pt x="115226" y="18519"/>
                          <a:pt x="115258" y="18519"/>
                          <a:pt x="115290" y="18487"/>
                        </a:cubicBezTo>
                        <a:cubicBezTo>
                          <a:pt x="126086" y="16630"/>
                          <a:pt x="136773" y="14189"/>
                          <a:pt x="147305" y="11175"/>
                        </a:cubicBezTo>
                        <a:cubicBezTo>
                          <a:pt x="184254" y="3814"/>
                          <a:pt x="221840" y="119"/>
                          <a:pt x="259515" y="143"/>
                        </a:cubicBezTo>
                        <a:cubicBezTo>
                          <a:pt x="270037" y="143"/>
                          <a:pt x="280474" y="432"/>
                          <a:pt x="290824" y="1009"/>
                        </a:cubicBezTo>
                        <a:cubicBezTo>
                          <a:pt x="290861" y="977"/>
                          <a:pt x="290916" y="977"/>
                          <a:pt x="290952" y="1009"/>
                        </a:cubicBezTo>
                        <a:cubicBezTo>
                          <a:pt x="348948" y="4102"/>
                          <a:pt x="406125" y="16075"/>
                          <a:pt x="460487" y="36510"/>
                        </a:cubicBezTo>
                        <a:cubicBezTo>
                          <a:pt x="443807" y="45714"/>
                          <a:pt x="429532" y="55431"/>
                          <a:pt x="432066" y="71049"/>
                        </a:cubicBezTo>
                        <a:cubicBezTo>
                          <a:pt x="437199" y="102734"/>
                          <a:pt x="493368" y="90066"/>
                          <a:pt x="524035" y="99656"/>
                        </a:cubicBezTo>
                        <a:cubicBezTo>
                          <a:pt x="540556" y="118320"/>
                          <a:pt x="525575" y="149717"/>
                          <a:pt x="503377" y="16100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38"/>
                  <p:cNvSpPr/>
                  <p:nvPr/>
                </p:nvSpPr>
                <p:spPr>
                  <a:xfrm>
                    <a:off x="6827116" y="5669754"/>
                    <a:ext cx="299887" cy="180546"/>
                  </a:xfrm>
                  <a:custGeom>
                    <a:rect b="b" l="l" r="r" t="t"/>
                    <a:pathLst>
                      <a:path extrusionOk="0" h="180546" w="299887">
                        <a:moveTo>
                          <a:pt x="225543" y="138390"/>
                        </a:moveTo>
                        <a:cubicBezTo>
                          <a:pt x="211590" y="150127"/>
                          <a:pt x="205655" y="170299"/>
                          <a:pt x="191220" y="180690"/>
                        </a:cubicBezTo>
                        <a:cubicBezTo>
                          <a:pt x="117378" y="144581"/>
                          <a:pt x="52165" y="93024"/>
                          <a:pt x="0" y="29512"/>
                        </a:cubicBezTo>
                        <a:cubicBezTo>
                          <a:pt x="6425" y="21550"/>
                          <a:pt x="14589" y="15165"/>
                          <a:pt x="23866" y="10848"/>
                        </a:cubicBezTo>
                        <a:cubicBezTo>
                          <a:pt x="64477" y="-7857"/>
                          <a:pt x="112208" y="-1716"/>
                          <a:pt x="146759" y="26659"/>
                        </a:cubicBezTo>
                        <a:cubicBezTo>
                          <a:pt x="167161" y="43912"/>
                          <a:pt x="181981" y="70049"/>
                          <a:pt x="207451" y="80760"/>
                        </a:cubicBezTo>
                        <a:cubicBezTo>
                          <a:pt x="230035" y="90253"/>
                          <a:pt x="251816" y="78900"/>
                          <a:pt x="273950" y="85731"/>
                        </a:cubicBezTo>
                        <a:cubicBezTo>
                          <a:pt x="348308" y="108693"/>
                          <a:pt x="240685" y="125626"/>
                          <a:pt x="225543" y="13839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835" name="Google Shape;835;p38"/>
            <p:cNvSpPr/>
            <p:nvPr/>
          </p:nvSpPr>
          <p:spPr>
            <a:xfrm>
              <a:off x="3266423" y="1263196"/>
              <a:ext cx="1191961" cy="478155"/>
            </a:xfrm>
            <a:custGeom>
              <a:rect b="b" l="l" r="r" t="t"/>
              <a:pathLst>
                <a:path extrusionOk="0" h="160186" w="399317">
                  <a:moveTo>
                    <a:pt x="398890" y="158157"/>
                  </a:moveTo>
                  <a:cubicBezTo>
                    <a:pt x="402898" y="123767"/>
                    <a:pt x="378262" y="92640"/>
                    <a:pt x="343862" y="88633"/>
                  </a:cubicBezTo>
                  <a:cubicBezTo>
                    <a:pt x="328102" y="86797"/>
                    <a:pt x="312232" y="91002"/>
                    <a:pt x="299450" y="100401"/>
                  </a:cubicBezTo>
                  <a:cubicBezTo>
                    <a:pt x="312624" y="57233"/>
                    <a:pt x="279532" y="6226"/>
                    <a:pt x="234733" y="650"/>
                  </a:cubicBezTo>
                  <a:cubicBezTo>
                    <a:pt x="189934" y="-4927"/>
                    <a:pt x="145340" y="36410"/>
                    <a:pt x="147525" y="81490"/>
                  </a:cubicBezTo>
                  <a:cubicBezTo>
                    <a:pt x="142562" y="74984"/>
                    <a:pt x="137600" y="68478"/>
                    <a:pt x="132636" y="61971"/>
                  </a:cubicBezTo>
                  <a:cubicBezTo>
                    <a:pt x="106089" y="52394"/>
                    <a:pt x="73216" y="72006"/>
                    <a:pt x="69041" y="99909"/>
                  </a:cubicBezTo>
                  <a:cubicBezTo>
                    <a:pt x="46677" y="84371"/>
                    <a:pt x="-6067" y="88954"/>
                    <a:pt x="574" y="124749"/>
                  </a:cubicBezTo>
                  <a:cubicBezTo>
                    <a:pt x="7301" y="161014"/>
                    <a:pt x="74766" y="157840"/>
                    <a:pt x="98950" y="157906"/>
                  </a:cubicBezTo>
                  <a:cubicBezTo>
                    <a:pt x="124153" y="157974"/>
                    <a:pt x="398307" y="163155"/>
                    <a:pt x="398890" y="15815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6" name="Google Shape;836;p38"/>
            <p:cNvSpPr/>
            <p:nvPr/>
          </p:nvSpPr>
          <p:spPr>
            <a:xfrm>
              <a:off x="1475975" y="3549197"/>
              <a:ext cx="1520884" cy="610102"/>
            </a:xfrm>
            <a:custGeom>
              <a:rect b="b" l="l" r="r" t="t"/>
              <a:pathLst>
                <a:path extrusionOk="0" h="250042" w="623313">
                  <a:moveTo>
                    <a:pt x="622647" y="246794"/>
                  </a:moveTo>
                  <a:cubicBezTo>
                    <a:pt x="628903" y="193113"/>
                    <a:pt x="590446" y="144526"/>
                    <a:pt x="536751" y="138271"/>
                  </a:cubicBezTo>
                  <a:cubicBezTo>
                    <a:pt x="512151" y="135406"/>
                    <a:pt x="487378" y="141970"/>
                    <a:pt x="467427" y="156640"/>
                  </a:cubicBezTo>
                  <a:cubicBezTo>
                    <a:pt x="487991" y="89257"/>
                    <a:pt x="436335" y="9638"/>
                    <a:pt x="366407" y="934"/>
                  </a:cubicBezTo>
                  <a:cubicBezTo>
                    <a:pt x="296477" y="-7770"/>
                    <a:pt x="226870" y="56755"/>
                    <a:pt x="230279" y="127123"/>
                  </a:cubicBezTo>
                  <a:cubicBezTo>
                    <a:pt x="222533" y="116966"/>
                    <a:pt x="214786" y="106810"/>
                    <a:pt x="207038" y="96654"/>
                  </a:cubicBezTo>
                  <a:cubicBezTo>
                    <a:pt x="165600" y="81705"/>
                    <a:pt x="114287" y="112317"/>
                    <a:pt x="107769" y="155873"/>
                  </a:cubicBezTo>
                  <a:cubicBezTo>
                    <a:pt x="72861" y="131619"/>
                    <a:pt x="-9470" y="138772"/>
                    <a:pt x="895" y="194646"/>
                  </a:cubicBezTo>
                  <a:cubicBezTo>
                    <a:pt x="11397" y="251255"/>
                    <a:pt x="116706" y="246301"/>
                    <a:pt x="154456" y="246403"/>
                  </a:cubicBezTo>
                  <a:cubicBezTo>
                    <a:pt x="193797" y="246509"/>
                    <a:pt x="621737" y="254596"/>
                    <a:pt x="622647" y="24679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39"/>
          <p:cNvSpPr txBox="1"/>
          <p:nvPr/>
        </p:nvSpPr>
        <p:spPr>
          <a:xfrm>
            <a:off x="928240" y="1236664"/>
            <a:ext cx="1575900" cy="450000"/>
          </a:xfrm>
          <a:prstGeom prst="rect">
            <a:avLst/>
          </a:prstGeom>
          <a:noFill/>
          <a:ln>
            <a:noFill/>
          </a:ln>
        </p:spPr>
        <p:txBody>
          <a:bodyPr anchorCtr="0" anchor="b" bIns="45700" lIns="91425" spcFirstLastPara="1" rIns="91425" wrap="square" tIns="91425">
            <a:noAutofit/>
          </a:bodyPr>
          <a:lstStyle/>
          <a:p>
            <a:pPr indent="0" lvl="0" marL="0" rtl="0" algn="l">
              <a:lnSpc>
                <a:spcPct val="100000"/>
              </a:lnSpc>
              <a:spcBef>
                <a:spcPts val="0"/>
              </a:spcBef>
              <a:spcAft>
                <a:spcPts val="0"/>
              </a:spcAft>
              <a:buNone/>
            </a:pPr>
            <a:r>
              <a:rPr lang="en" sz="2000">
                <a:solidFill>
                  <a:schemeClr val="dk1"/>
                </a:solidFill>
                <a:latin typeface="Rowdies"/>
                <a:ea typeface="Rowdies"/>
                <a:cs typeface="Rowdies"/>
                <a:sym typeface="Rowdies"/>
              </a:rPr>
              <a:t>Country A</a:t>
            </a:r>
            <a:endParaRPr sz="2000">
              <a:solidFill>
                <a:schemeClr val="dk1"/>
              </a:solidFill>
              <a:latin typeface="Rowdies"/>
              <a:ea typeface="Rowdies"/>
              <a:cs typeface="Rowdies"/>
              <a:sym typeface="Rowdies"/>
            </a:endParaRPr>
          </a:p>
        </p:txBody>
      </p:sp>
      <p:sp>
        <p:nvSpPr>
          <p:cNvPr id="842" name="Google Shape;842;p39"/>
          <p:cNvSpPr txBox="1"/>
          <p:nvPr/>
        </p:nvSpPr>
        <p:spPr>
          <a:xfrm>
            <a:off x="928240" y="3470641"/>
            <a:ext cx="1575900" cy="450000"/>
          </a:xfrm>
          <a:prstGeom prst="rect">
            <a:avLst/>
          </a:prstGeom>
          <a:noFill/>
          <a:ln>
            <a:noFill/>
          </a:ln>
        </p:spPr>
        <p:txBody>
          <a:bodyPr anchorCtr="0" anchor="b" bIns="45700" lIns="91425" spcFirstLastPara="1" rIns="91425" wrap="square" tIns="91425">
            <a:noAutofit/>
          </a:bodyPr>
          <a:lstStyle/>
          <a:p>
            <a:pPr indent="0" lvl="0" marL="0" rtl="0" algn="l">
              <a:lnSpc>
                <a:spcPct val="100000"/>
              </a:lnSpc>
              <a:spcBef>
                <a:spcPts val="0"/>
              </a:spcBef>
              <a:spcAft>
                <a:spcPts val="0"/>
              </a:spcAft>
              <a:buNone/>
            </a:pPr>
            <a:r>
              <a:rPr lang="en" sz="2000">
                <a:solidFill>
                  <a:schemeClr val="dk1"/>
                </a:solidFill>
                <a:latin typeface="Rowdies"/>
                <a:ea typeface="Rowdies"/>
                <a:cs typeface="Rowdies"/>
                <a:sym typeface="Rowdies"/>
              </a:rPr>
              <a:t>Country C</a:t>
            </a:r>
            <a:endParaRPr sz="2000">
              <a:solidFill>
                <a:schemeClr val="dk1"/>
              </a:solidFill>
              <a:latin typeface="Rowdies"/>
              <a:ea typeface="Rowdies"/>
              <a:cs typeface="Rowdies"/>
              <a:sym typeface="Rowdies"/>
            </a:endParaRPr>
          </a:p>
        </p:txBody>
      </p:sp>
      <p:sp>
        <p:nvSpPr>
          <p:cNvPr id="843" name="Google Shape;843;p39"/>
          <p:cNvSpPr txBox="1"/>
          <p:nvPr/>
        </p:nvSpPr>
        <p:spPr>
          <a:xfrm>
            <a:off x="928222" y="2353653"/>
            <a:ext cx="1575900" cy="450000"/>
          </a:xfrm>
          <a:prstGeom prst="rect">
            <a:avLst/>
          </a:prstGeom>
          <a:noFill/>
          <a:ln>
            <a:noFill/>
          </a:ln>
        </p:spPr>
        <p:txBody>
          <a:bodyPr anchorCtr="0" anchor="b" bIns="45700" lIns="91425" spcFirstLastPara="1" rIns="91425" wrap="square" tIns="91425">
            <a:noAutofit/>
          </a:bodyPr>
          <a:lstStyle/>
          <a:p>
            <a:pPr indent="0" lvl="0" marL="0" rtl="0" algn="l">
              <a:lnSpc>
                <a:spcPct val="100000"/>
              </a:lnSpc>
              <a:spcBef>
                <a:spcPts val="0"/>
              </a:spcBef>
              <a:spcAft>
                <a:spcPts val="0"/>
              </a:spcAft>
              <a:buNone/>
            </a:pPr>
            <a:r>
              <a:rPr lang="en" sz="2000">
                <a:solidFill>
                  <a:schemeClr val="dk1"/>
                </a:solidFill>
                <a:latin typeface="Rowdies"/>
                <a:ea typeface="Rowdies"/>
                <a:cs typeface="Rowdies"/>
                <a:sym typeface="Rowdies"/>
              </a:rPr>
              <a:t>Country B</a:t>
            </a:r>
            <a:endParaRPr sz="2000">
              <a:solidFill>
                <a:schemeClr val="dk1"/>
              </a:solidFill>
              <a:latin typeface="Rowdies"/>
              <a:ea typeface="Rowdies"/>
              <a:cs typeface="Rowdies"/>
              <a:sym typeface="Rowdies"/>
            </a:endParaRPr>
          </a:p>
        </p:txBody>
      </p:sp>
      <p:sp>
        <p:nvSpPr>
          <p:cNvPr id="844" name="Google Shape;844;p39"/>
          <p:cNvSpPr txBox="1"/>
          <p:nvPr/>
        </p:nvSpPr>
        <p:spPr>
          <a:xfrm>
            <a:off x="928240" y="1642375"/>
            <a:ext cx="2785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Sora"/>
                <a:ea typeface="Sora"/>
                <a:cs typeface="Sora"/>
                <a:sym typeface="Sora"/>
              </a:rPr>
              <a:t>This language was originated in this country</a:t>
            </a:r>
            <a:endParaRPr>
              <a:solidFill>
                <a:schemeClr val="dk1"/>
              </a:solidFill>
              <a:latin typeface="Sora"/>
              <a:ea typeface="Sora"/>
              <a:cs typeface="Sora"/>
              <a:sym typeface="Sora"/>
            </a:endParaRPr>
          </a:p>
        </p:txBody>
      </p:sp>
      <p:sp>
        <p:nvSpPr>
          <p:cNvPr id="845" name="Google Shape;845;p39"/>
          <p:cNvSpPr txBox="1"/>
          <p:nvPr/>
        </p:nvSpPr>
        <p:spPr>
          <a:xfrm>
            <a:off x="928240" y="3876352"/>
            <a:ext cx="2785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Sora"/>
                <a:ea typeface="Sora"/>
                <a:cs typeface="Sora"/>
                <a:sym typeface="Sora"/>
              </a:rPr>
              <a:t>This country was influenced by this language in the past</a:t>
            </a:r>
            <a:endParaRPr>
              <a:solidFill>
                <a:schemeClr val="dk1"/>
              </a:solidFill>
              <a:latin typeface="Sora"/>
              <a:ea typeface="Sora"/>
              <a:cs typeface="Sora"/>
              <a:sym typeface="Sora"/>
            </a:endParaRPr>
          </a:p>
        </p:txBody>
      </p:sp>
      <p:sp>
        <p:nvSpPr>
          <p:cNvPr id="846" name="Google Shape;846;p39"/>
          <p:cNvSpPr txBox="1"/>
          <p:nvPr/>
        </p:nvSpPr>
        <p:spPr>
          <a:xfrm>
            <a:off x="928221" y="2759364"/>
            <a:ext cx="2785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Sora"/>
                <a:ea typeface="Sora"/>
                <a:cs typeface="Sora"/>
                <a:sym typeface="Sora"/>
              </a:rPr>
              <a:t>This country has the largest number of speakers</a:t>
            </a:r>
            <a:endParaRPr>
              <a:solidFill>
                <a:schemeClr val="dk1"/>
              </a:solidFill>
              <a:latin typeface="Sora"/>
              <a:ea typeface="Sora"/>
              <a:cs typeface="Sora"/>
              <a:sym typeface="Sora"/>
            </a:endParaRPr>
          </a:p>
        </p:txBody>
      </p:sp>
      <p:grpSp>
        <p:nvGrpSpPr>
          <p:cNvPr id="847" name="Google Shape;847;p39"/>
          <p:cNvGrpSpPr/>
          <p:nvPr/>
        </p:nvGrpSpPr>
        <p:grpSpPr>
          <a:xfrm>
            <a:off x="3956238" y="1735164"/>
            <a:ext cx="4259541" cy="2268832"/>
            <a:chOff x="233350" y="949250"/>
            <a:chExt cx="7137300" cy="3802300"/>
          </a:xfrm>
        </p:grpSpPr>
        <p:sp>
          <p:nvSpPr>
            <p:cNvPr id="848" name="Google Shape;848;p3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99" name="Google Shape;899;p39"/>
          <p:cNvCxnSpPr>
            <a:stCxn id="841" idx="3"/>
          </p:cNvCxnSpPr>
          <p:nvPr/>
        </p:nvCxnSpPr>
        <p:spPr>
          <a:xfrm>
            <a:off x="2504140" y="1461664"/>
            <a:ext cx="1914300" cy="747600"/>
          </a:xfrm>
          <a:prstGeom prst="curvedConnector3">
            <a:avLst>
              <a:gd fmla="val 50000" name="adj1"/>
            </a:avLst>
          </a:prstGeom>
          <a:noFill/>
          <a:ln cap="flat" cmpd="sng" w="19050">
            <a:solidFill>
              <a:schemeClr val="dk1"/>
            </a:solidFill>
            <a:prstDash val="solid"/>
            <a:round/>
            <a:headEnd len="med" w="med" type="none"/>
            <a:tailEnd len="med" w="med" type="oval"/>
          </a:ln>
        </p:spPr>
      </p:cxnSp>
      <p:cxnSp>
        <p:nvCxnSpPr>
          <p:cNvPr id="900" name="Google Shape;900;p39"/>
          <p:cNvCxnSpPr>
            <a:stCxn id="843" idx="3"/>
          </p:cNvCxnSpPr>
          <p:nvPr/>
        </p:nvCxnSpPr>
        <p:spPr>
          <a:xfrm>
            <a:off x="2504122" y="2578653"/>
            <a:ext cx="2327700" cy="450300"/>
          </a:xfrm>
          <a:prstGeom prst="curvedConnector3">
            <a:avLst>
              <a:gd fmla="val 50000" name="adj1"/>
            </a:avLst>
          </a:prstGeom>
          <a:noFill/>
          <a:ln cap="flat" cmpd="sng" w="19050">
            <a:solidFill>
              <a:schemeClr val="dk1"/>
            </a:solidFill>
            <a:prstDash val="solid"/>
            <a:round/>
            <a:headEnd len="med" w="med" type="none"/>
            <a:tailEnd len="med" w="med" type="oval"/>
          </a:ln>
        </p:spPr>
      </p:cxnSp>
      <p:cxnSp>
        <p:nvCxnSpPr>
          <p:cNvPr id="901" name="Google Shape;901;p39"/>
          <p:cNvCxnSpPr>
            <a:stCxn id="842" idx="3"/>
          </p:cNvCxnSpPr>
          <p:nvPr/>
        </p:nvCxnSpPr>
        <p:spPr>
          <a:xfrm flipH="1" rot="10800000">
            <a:off x="2504140" y="3226141"/>
            <a:ext cx="2710800" cy="469500"/>
          </a:xfrm>
          <a:prstGeom prst="curvedConnector3">
            <a:avLst>
              <a:gd fmla="val 50000" name="adj1"/>
            </a:avLst>
          </a:prstGeom>
          <a:noFill/>
          <a:ln cap="flat" cmpd="sng" w="19050">
            <a:solidFill>
              <a:schemeClr val="dk1"/>
            </a:solidFill>
            <a:prstDash val="solid"/>
            <a:round/>
            <a:headEnd len="med" w="med" type="none"/>
            <a:tailEnd len="med" w="med" type="oval"/>
          </a:ln>
        </p:spPr>
      </p:cxnSp>
      <p:sp>
        <p:nvSpPr>
          <p:cNvPr id="902" name="Google Shape;902;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is this language spoken?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40"/>
          <p:cNvSpPr/>
          <p:nvPr/>
        </p:nvSpPr>
        <p:spPr>
          <a:xfrm>
            <a:off x="1726873" y="2796445"/>
            <a:ext cx="1074000" cy="152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0"/>
          <p:cNvSpPr/>
          <p:nvPr/>
        </p:nvSpPr>
        <p:spPr>
          <a:xfrm>
            <a:off x="3263124" y="2796445"/>
            <a:ext cx="1074000" cy="152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0"/>
          <p:cNvSpPr/>
          <p:nvPr/>
        </p:nvSpPr>
        <p:spPr>
          <a:xfrm>
            <a:off x="4805526" y="2796445"/>
            <a:ext cx="1074000" cy="152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0"/>
          <p:cNvSpPr/>
          <p:nvPr/>
        </p:nvSpPr>
        <p:spPr>
          <a:xfrm>
            <a:off x="6341327" y="2796445"/>
            <a:ext cx="1074000" cy="15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1" name="Google Shape;911;p40"/>
          <p:cNvCxnSpPr>
            <a:stCxn id="907" idx="0"/>
            <a:endCxn id="912" idx="2"/>
          </p:cNvCxnSpPr>
          <p:nvPr/>
        </p:nvCxnSpPr>
        <p:spPr>
          <a:xfrm rot="10800000">
            <a:off x="2263873" y="2490445"/>
            <a:ext cx="0" cy="306000"/>
          </a:xfrm>
          <a:prstGeom prst="straightConnector1">
            <a:avLst/>
          </a:prstGeom>
          <a:noFill/>
          <a:ln cap="flat" cmpd="sng" w="19050">
            <a:solidFill>
              <a:schemeClr val="dk1"/>
            </a:solidFill>
            <a:prstDash val="solid"/>
            <a:round/>
            <a:headEnd len="med" w="med" type="none"/>
            <a:tailEnd len="med" w="med" type="oval"/>
          </a:ln>
        </p:spPr>
      </p:cxnSp>
      <p:sp>
        <p:nvSpPr>
          <p:cNvPr id="912" name="Google Shape;912;p40"/>
          <p:cNvSpPr txBox="1"/>
          <p:nvPr/>
        </p:nvSpPr>
        <p:spPr>
          <a:xfrm flipH="1">
            <a:off x="720373" y="2032395"/>
            <a:ext cx="3087000" cy="458100"/>
          </a:xfrm>
          <a:prstGeom prst="rect">
            <a:avLst/>
          </a:prstGeom>
          <a:noFill/>
          <a:ln>
            <a:noFill/>
          </a:ln>
        </p:spPr>
        <p:txBody>
          <a:bodyPr anchorCtr="0" anchor="b" bIns="10057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1"/>
                </a:solidFill>
                <a:latin typeface="Rowdies"/>
                <a:ea typeface="Rowdies"/>
                <a:cs typeface="Rowdies"/>
                <a:sym typeface="Rowdies"/>
              </a:rPr>
              <a:t>Introduction</a:t>
            </a:r>
            <a:endParaRPr sz="2000">
              <a:solidFill>
                <a:schemeClr val="dk1"/>
              </a:solidFill>
              <a:latin typeface="Rowdies"/>
              <a:ea typeface="Rowdies"/>
              <a:cs typeface="Rowdies"/>
              <a:sym typeface="Rowdies"/>
            </a:endParaRPr>
          </a:p>
        </p:txBody>
      </p:sp>
      <p:sp>
        <p:nvSpPr>
          <p:cNvPr id="913" name="Google Shape;913;p40"/>
          <p:cNvSpPr txBox="1"/>
          <p:nvPr/>
        </p:nvSpPr>
        <p:spPr>
          <a:xfrm flipH="1">
            <a:off x="720373" y="1199511"/>
            <a:ext cx="3087000" cy="834300"/>
          </a:xfrm>
          <a:prstGeom prst="rect">
            <a:avLst/>
          </a:prstGeom>
          <a:noFill/>
          <a:ln>
            <a:noFill/>
          </a:ln>
        </p:spPr>
        <p:txBody>
          <a:bodyPr anchorCtr="0" anchor="t" bIns="91425" lIns="365750" spcFirstLastPara="1" rIns="365750" wrap="square" tIns="91425">
            <a:noAutofit/>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Start with simple vocabulary words and basic grammar</a:t>
            </a:r>
            <a:endParaRPr>
              <a:solidFill>
                <a:schemeClr val="dk1"/>
              </a:solidFill>
              <a:latin typeface="Sora"/>
              <a:ea typeface="Sora"/>
              <a:cs typeface="Sora"/>
              <a:sym typeface="Sora"/>
            </a:endParaRPr>
          </a:p>
        </p:txBody>
      </p:sp>
      <p:sp>
        <p:nvSpPr>
          <p:cNvPr id="914" name="Google Shape;914;p40"/>
          <p:cNvSpPr txBox="1"/>
          <p:nvPr/>
        </p:nvSpPr>
        <p:spPr>
          <a:xfrm flipH="1">
            <a:off x="2254824" y="3260968"/>
            <a:ext cx="3090600" cy="458100"/>
          </a:xfrm>
          <a:prstGeom prst="rect">
            <a:avLst/>
          </a:prstGeom>
          <a:noFill/>
          <a:ln>
            <a:noFill/>
          </a:ln>
        </p:spPr>
        <p:txBody>
          <a:bodyPr anchorCtr="0" anchor="b" bIns="73150"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1"/>
                </a:solidFill>
                <a:latin typeface="Rowdies"/>
                <a:ea typeface="Rowdies"/>
                <a:cs typeface="Rowdies"/>
                <a:sym typeface="Rowdies"/>
              </a:rPr>
              <a:t>Basic</a:t>
            </a:r>
            <a:endParaRPr sz="2000">
              <a:solidFill>
                <a:schemeClr val="dk1"/>
              </a:solidFill>
              <a:latin typeface="Rowdies"/>
              <a:ea typeface="Rowdies"/>
              <a:cs typeface="Rowdies"/>
              <a:sym typeface="Rowdies"/>
            </a:endParaRPr>
          </a:p>
        </p:txBody>
      </p:sp>
      <p:sp>
        <p:nvSpPr>
          <p:cNvPr id="915" name="Google Shape;915;p40"/>
          <p:cNvSpPr txBox="1"/>
          <p:nvPr/>
        </p:nvSpPr>
        <p:spPr>
          <a:xfrm flipH="1">
            <a:off x="2254824" y="3719065"/>
            <a:ext cx="3090600" cy="834300"/>
          </a:xfrm>
          <a:prstGeom prst="rect">
            <a:avLst/>
          </a:prstGeom>
          <a:noFill/>
          <a:ln>
            <a:noFill/>
          </a:ln>
        </p:spPr>
        <p:txBody>
          <a:bodyPr anchorCtr="0" anchor="t" bIns="91425" lIns="91425" spcFirstLastPara="1" rIns="91425" wrap="square" tIns="27425">
            <a:noAutofit/>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Continue expanding your vocabulary and practicing speaking and listening skills</a:t>
            </a:r>
            <a:endParaRPr>
              <a:solidFill>
                <a:schemeClr val="dk1"/>
              </a:solidFill>
              <a:latin typeface="Sora"/>
              <a:ea typeface="Sora"/>
              <a:cs typeface="Sora"/>
              <a:sym typeface="Sora"/>
            </a:endParaRPr>
          </a:p>
        </p:txBody>
      </p:sp>
      <p:cxnSp>
        <p:nvCxnSpPr>
          <p:cNvPr id="916" name="Google Shape;916;p40"/>
          <p:cNvCxnSpPr>
            <a:stCxn id="914" idx="0"/>
            <a:endCxn id="908" idx="2"/>
          </p:cNvCxnSpPr>
          <p:nvPr/>
        </p:nvCxnSpPr>
        <p:spPr>
          <a:xfrm rot="10800000">
            <a:off x="3800124" y="2948668"/>
            <a:ext cx="0" cy="312300"/>
          </a:xfrm>
          <a:prstGeom prst="straightConnector1">
            <a:avLst/>
          </a:prstGeom>
          <a:noFill/>
          <a:ln cap="flat" cmpd="sng" w="19050">
            <a:solidFill>
              <a:schemeClr val="dk1"/>
            </a:solidFill>
            <a:prstDash val="solid"/>
            <a:round/>
            <a:headEnd len="med" w="med" type="oval"/>
            <a:tailEnd len="med" w="med" type="none"/>
          </a:ln>
        </p:spPr>
      </p:cxnSp>
      <p:sp>
        <p:nvSpPr>
          <p:cNvPr id="917" name="Google Shape;917;p40"/>
          <p:cNvSpPr txBox="1"/>
          <p:nvPr/>
        </p:nvSpPr>
        <p:spPr>
          <a:xfrm flipH="1">
            <a:off x="3799476" y="2032399"/>
            <a:ext cx="3086100" cy="458100"/>
          </a:xfrm>
          <a:prstGeom prst="rect">
            <a:avLst/>
          </a:prstGeom>
          <a:noFill/>
          <a:ln>
            <a:noFill/>
          </a:ln>
        </p:spPr>
        <p:txBody>
          <a:bodyPr anchorCtr="0" anchor="b" bIns="10057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1"/>
                </a:solidFill>
                <a:latin typeface="Rowdies"/>
                <a:ea typeface="Rowdies"/>
                <a:cs typeface="Rowdies"/>
                <a:sym typeface="Rowdies"/>
              </a:rPr>
              <a:t>Intermediate</a:t>
            </a:r>
            <a:endParaRPr sz="2000">
              <a:solidFill>
                <a:schemeClr val="dk1"/>
              </a:solidFill>
              <a:latin typeface="Rowdies"/>
              <a:ea typeface="Rowdies"/>
              <a:cs typeface="Rowdies"/>
              <a:sym typeface="Rowdies"/>
            </a:endParaRPr>
          </a:p>
        </p:txBody>
      </p:sp>
      <p:sp>
        <p:nvSpPr>
          <p:cNvPr id="918" name="Google Shape;918;p40"/>
          <p:cNvSpPr txBox="1"/>
          <p:nvPr/>
        </p:nvSpPr>
        <p:spPr>
          <a:xfrm flipH="1">
            <a:off x="3799476" y="1199511"/>
            <a:ext cx="3086100" cy="834300"/>
          </a:xfrm>
          <a:prstGeom prst="rect">
            <a:avLst/>
          </a:prstGeom>
          <a:noFill/>
          <a:ln>
            <a:noFill/>
          </a:ln>
        </p:spPr>
        <p:txBody>
          <a:bodyPr anchorCtr="0" anchor="t" bIns="91425" lIns="365750" spcFirstLastPara="1" rIns="365750" wrap="square" tIns="91425">
            <a:noAutofit/>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Learn more complex sentence structures and grammar rules</a:t>
            </a:r>
            <a:endParaRPr>
              <a:solidFill>
                <a:schemeClr val="dk1"/>
              </a:solidFill>
              <a:latin typeface="Sora"/>
              <a:ea typeface="Sora"/>
              <a:cs typeface="Sora"/>
              <a:sym typeface="Sora"/>
            </a:endParaRPr>
          </a:p>
        </p:txBody>
      </p:sp>
      <p:sp>
        <p:nvSpPr>
          <p:cNvPr id="919" name="Google Shape;919;p40"/>
          <p:cNvSpPr txBox="1"/>
          <p:nvPr/>
        </p:nvSpPr>
        <p:spPr>
          <a:xfrm flipH="1">
            <a:off x="5333027" y="3260968"/>
            <a:ext cx="3090600" cy="458100"/>
          </a:xfrm>
          <a:prstGeom prst="rect">
            <a:avLst/>
          </a:prstGeom>
          <a:noFill/>
          <a:ln>
            <a:noFill/>
          </a:ln>
        </p:spPr>
        <p:txBody>
          <a:bodyPr anchorCtr="0" anchor="b" bIns="73150"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1"/>
                </a:solidFill>
                <a:latin typeface="Rowdies"/>
                <a:ea typeface="Rowdies"/>
                <a:cs typeface="Rowdies"/>
                <a:sym typeface="Rowdies"/>
              </a:rPr>
              <a:t>Advanced</a:t>
            </a:r>
            <a:endParaRPr sz="2000">
              <a:solidFill>
                <a:schemeClr val="dk1"/>
              </a:solidFill>
              <a:latin typeface="Rowdies"/>
              <a:ea typeface="Rowdies"/>
              <a:cs typeface="Rowdies"/>
              <a:sym typeface="Rowdies"/>
            </a:endParaRPr>
          </a:p>
        </p:txBody>
      </p:sp>
      <p:sp>
        <p:nvSpPr>
          <p:cNvPr id="920" name="Google Shape;920;p40"/>
          <p:cNvSpPr txBox="1"/>
          <p:nvPr/>
        </p:nvSpPr>
        <p:spPr>
          <a:xfrm flipH="1">
            <a:off x="5333027" y="3719065"/>
            <a:ext cx="3090600" cy="834300"/>
          </a:xfrm>
          <a:prstGeom prst="rect">
            <a:avLst/>
          </a:prstGeom>
          <a:noFill/>
          <a:ln>
            <a:noFill/>
          </a:ln>
        </p:spPr>
        <p:txBody>
          <a:bodyPr anchorCtr="0" anchor="t" bIns="91425" lIns="91425" spcFirstLastPara="1" rIns="91425" wrap="square" tIns="27425">
            <a:noAutofit/>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Start participating in conversations and discussions in the new language</a:t>
            </a:r>
            <a:endParaRPr>
              <a:solidFill>
                <a:schemeClr val="dk1"/>
              </a:solidFill>
              <a:latin typeface="Sora"/>
              <a:ea typeface="Sora"/>
              <a:cs typeface="Sora"/>
              <a:sym typeface="Sora"/>
            </a:endParaRPr>
          </a:p>
        </p:txBody>
      </p:sp>
      <p:cxnSp>
        <p:nvCxnSpPr>
          <p:cNvPr id="921" name="Google Shape;921;p40"/>
          <p:cNvCxnSpPr>
            <a:stCxn id="909" idx="0"/>
            <a:endCxn id="917" idx="2"/>
          </p:cNvCxnSpPr>
          <p:nvPr/>
        </p:nvCxnSpPr>
        <p:spPr>
          <a:xfrm rot="10800000">
            <a:off x="5342526" y="2490445"/>
            <a:ext cx="0" cy="306000"/>
          </a:xfrm>
          <a:prstGeom prst="straightConnector1">
            <a:avLst/>
          </a:prstGeom>
          <a:noFill/>
          <a:ln cap="flat" cmpd="sng" w="19050">
            <a:solidFill>
              <a:schemeClr val="dk1"/>
            </a:solidFill>
            <a:prstDash val="solid"/>
            <a:round/>
            <a:headEnd len="med" w="med" type="none"/>
            <a:tailEnd len="med" w="med" type="oval"/>
          </a:ln>
        </p:spPr>
      </p:cxnSp>
      <p:cxnSp>
        <p:nvCxnSpPr>
          <p:cNvPr id="922" name="Google Shape;922;p40"/>
          <p:cNvCxnSpPr>
            <a:stCxn id="919" idx="0"/>
            <a:endCxn id="910" idx="2"/>
          </p:cNvCxnSpPr>
          <p:nvPr/>
        </p:nvCxnSpPr>
        <p:spPr>
          <a:xfrm rot="10800000">
            <a:off x="6878327" y="2948668"/>
            <a:ext cx="0" cy="312300"/>
          </a:xfrm>
          <a:prstGeom prst="straightConnector1">
            <a:avLst/>
          </a:prstGeom>
          <a:noFill/>
          <a:ln cap="flat" cmpd="sng" w="19050">
            <a:solidFill>
              <a:schemeClr val="dk1"/>
            </a:solidFill>
            <a:prstDash val="solid"/>
            <a:round/>
            <a:headEnd len="med" w="med" type="oval"/>
            <a:tailEnd len="med" w="med" type="none"/>
          </a:ln>
        </p:spPr>
      </p:cxnSp>
      <p:sp>
        <p:nvSpPr>
          <p:cNvPr id="923" name="Google Shape;92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steps to proficiency!</a:t>
            </a:r>
            <a:endParaRPr/>
          </a:p>
        </p:txBody>
      </p:sp>
      <p:cxnSp>
        <p:nvCxnSpPr>
          <p:cNvPr id="924" name="Google Shape;924;p40"/>
          <p:cNvCxnSpPr>
            <a:stCxn id="907" idx="3"/>
            <a:endCxn id="908" idx="1"/>
          </p:cNvCxnSpPr>
          <p:nvPr/>
        </p:nvCxnSpPr>
        <p:spPr>
          <a:xfrm>
            <a:off x="2800873" y="2872495"/>
            <a:ext cx="462300" cy="600"/>
          </a:xfrm>
          <a:prstGeom prst="curvedConnector3">
            <a:avLst>
              <a:gd fmla="val 49995" name="adj1"/>
            </a:avLst>
          </a:prstGeom>
          <a:noFill/>
          <a:ln cap="flat" cmpd="sng" w="19050">
            <a:solidFill>
              <a:schemeClr val="dk1"/>
            </a:solidFill>
            <a:prstDash val="solid"/>
            <a:round/>
            <a:headEnd len="med" w="med" type="none"/>
            <a:tailEnd len="med" w="med" type="none"/>
          </a:ln>
        </p:spPr>
      </p:cxnSp>
      <p:cxnSp>
        <p:nvCxnSpPr>
          <p:cNvPr id="925" name="Google Shape;925;p40"/>
          <p:cNvCxnSpPr>
            <a:stCxn id="908" idx="3"/>
            <a:endCxn id="909" idx="1"/>
          </p:cNvCxnSpPr>
          <p:nvPr/>
        </p:nvCxnSpPr>
        <p:spPr>
          <a:xfrm>
            <a:off x="4337124" y="2872495"/>
            <a:ext cx="468300" cy="600"/>
          </a:xfrm>
          <a:prstGeom prst="curvedConnector3">
            <a:avLst>
              <a:gd fmla="val 50011" name="adj1"/>
            </a:avLst>
          </a:prstGeom>
          <a:noFill/>
          <a:ln cap="flat" cmpd="sng" w="19050">
            <a:solidFill>
              <a:schemeClr val="dk1"/>
            </a:solidFill>
            <a:prstDash val="solid"/>
            <a:round/>
            <a:headEnd len="med" w="med" type="none"/>
            <a:tailEnd len="med" w="med" type="none"/>
          </a:ln>
        </p:spPr>
      </p:cxnSp>
      <p:cxnSp>
        <p:nvCxnSpPr>
          <p:cNvPr id="926" name="Google Shape;926;p40"/>
          <p:cNvCxnSpPr>
            <a:stCxn id="909" idx="3"/>
            <a:endCxn id="910" idx="1"/>
          </p:cNvCxnSpPr>
          <p:nvPr/>
        </p:nvCxnSpPr>
        <p:spPr>
          <a:xfrm>
            <a:off x="5879526" y="2872495"/>
            <a:ext cx="461700" cy="600"/>
          </a:xfrm>
          <a:prstGeom prst="curvedConnector3">
            <a:avLst>
              <a:gd fmla="val 50011" name="adj1"/>
            </a:avLst>
          </a:prstGeom>
          <a:noFill/>
          <a:ln cap="flat" cmpd="sng" w="19050">
            <a:solidFill>
              <a:schemeClr val="dk1"/>
            </a:solidFill>
            <a:prstDash val="solid"/>
            <a:round/>
            <a:headEnd len="med" w="med" type="none"/>
            <a:tailEnd len="med" w="med" type="none"/>
          </a:ln>
        </p:spPr>
      </p:cxnSp>
      <p:grpSp>
        <p:nvGrpSpPr>
          <p:cNvPr id="927" name="Google Shape;927;p40"/>
          <p:cNvGrpSpPr/>
          <p:nvPr/>
        </p:nvGrpSpPr>
        <p:grpSpPr>
          <a:xfrm>
            <a:off x="2125854" y="3143590"/>
            <a:ext cx="276056" cy="407624"/>
            <a:chOff x="5608704" y="2488048"/>
            <a:chExt cx="255088" cy="376663"/>
          </a:xfrm>
        </p:grpSpPr>
        <p:sp>
          <p:nvSpPr>
            <p:cNvPr id="928" name="Google Shape;928;p40"/>
            <p:cNvSpPr/>
            <p:nvPr/>
          </p:nvSpPr>
          <p:spPr>
            <a:xfrm>
              <a:off x="5746145" y="2732652"/>
              <a:ext cx="117647" cy="64451"/>
            </a:xfrm>
            <a:custGeom>
              <a:rect b="b" l="l" r="r" t="t"/>
              <a:pathLst>
                <a:path extrusionOk="0" h="83432" w="152294">
                  <a:moveTo>
                    <a:pt x="152294" y="6915"/>
                  </a:moveTo>
                  <a:cubicBezTo>
                    <a:pt x="152294" y="28045"/>
                    <a:pt x="143730" y="47179"/>
                    <a:pt x="129890" y="61019"/>
                  </a:cubicBezTo>
                  <a:cubicBezTo>
                    <a:pt x="116041" y="74868"/>
                    <a:pt x="96916" y="83432"/>
                    <a:pt x="75786" y="83432"/>
                  </a:cubicBezTo>
                  <a:lnTo>
                    <a:pt x="0" y="83432"/>
                  </a:lnTo>
                  <a:lnTo>
                    <a:pt x="0" y="76518"/>
                  </a:lnTo>
                  <a:cubicBezTo>
                    <a:pt x="0" y="34258"/>
                    <a:pt x="34258" y="0"/>
                    <a:pt x="76518" y="0"/>
                  </a:cubicBezTo>
                  <a:lnTo>
                    <a:pt x="145380" y="0"/>
                  </a:lnTo>
                  <a:cubicBezTo>
                    <a:pt x="149202" y="0"/>
                    <a:pt x="152294" y="3102"/>
                    <a:pt x="152294" y="691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40"/>
            <p:cNvSpPr/>
            <p:nvPr/>
          </p:nvSpPr>
          <p:spPr>
            <a:xfrm>
              <a:off x="5746145" y="2732652"/>
              <a:ext cx="102606" cy="64451"/>
            </a:xfrm>
            <a:custGeom>
              <a:rect b="b" l="l" r="r" t="t"/>
              <a:pathLst>
                <a:path extrusionOk="0" h="83432" w="132823">
                  <a:moveTo>
                    <a:pt x="132824" y="0"/>
                  </a:moveTo>
                  <a:cubicBezTo>
                    <a:pt x="109788" y="0"/>
                    <a:pt x="88925" y="9345"/>
                    <a:pt x="73831" y="24439"/>
                  </a:cubicBezTo>
                  <a:cubicBezTo>
                    <a:pt x="58727" y="39533"/>
                    <a:pt x="49392" y="60397"/>
                    <a:pt x="49392" y="83432"/>
                  </a:cubicBezTo>
                  <a:lnTo>
                    <a:pt x="0" y="83432"/>
                  </a:lnTo>
                  <a:lnTo>
                    <a:pt x="0" y="76518"/>
                  </a:lnTo>
                  <a:cubicBezTo>
                    <a:pt x="0" y="34258"/>
                    <a:pt x="34258" y="0"/>
                    <a:pt x="7651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40"/>
            <p:cNvSpPr/>
            <p:nvPr/>
          </p:nvSpPr>
          <p:spPr>
            <a:xfrm>
              <a:off x="5608704" y="2761317"/>
              <a:ext cx="117647" cy="64451"/>
            </a:xfrm>
            <a:custGeom>
              <a:rect b="b" l="l" r="r" t="t"/>
              <a:pathLst>
                <a:path extrusionOk="0" h="83432" w="152294">
                  <a:moveTo>
                    <a:pt x="152294" y="76518"/>
                  </a:moveTo>
                  <a:lnTo>
                    <a:pt x="152294" y="83432"/>
                  </a:lnTo>
                  <a:lnTo>
                    <a:pt x="76508" y="83432"/>
                  </a:lnTo>
                  <a:cubicBezTo>
                    <a:pt x="55378" y="83432"/>
                    <a:pt x="36254" y="74868"/>
                    <a:pt x="22404" y="61019"/>
                  </a:cubicBezTo>
                  <a:cubicBezTo>
                    <a:pt x="8565" y="47179"/>
                    <a:pt x="0" y="28045"/>
                    <a:pt x="0" y="6915"/>
                  </a:cubicBezTo>
                  <a:cubicBezTo>
                    <a:pt x="0" y="3102"/>
                    <a:pt x="3092" y="0"/>
                    <a:pt x="6915" y="0"/>
                  </a:cubicBezTo>
                  <a:lnTo>
                    <a:pt x="75777" y="0"/>
                  </a:lnTo>
                  <a:cubicBezTo>
                    <a:pt x="118036" y="0"/>
                    <a:pt x="152294" y="34258"/>
                    <a:pt x="152294" y="7651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1" name="Google Shape;931;p40"/>
            <p:cNvSpPr/>
            <p:nvPr/>
          </p:nvSpPr>
          <p:spPr>
            <a:xfrm>
              <a:off x="5608704" y="2761317"/>
              <a:ext cx="102599" cy="64451"/>
            </a:xfrm>
            <a:custGeom>
              <a:rect b="b" l="l" r="r" t="t"/>
              <a:pathLst>
                <a:path extrusionOk="0" h="83432" w="132814">
                  <a:moveTo>
                    <a:pt x="132814" y="83432"/>
                  </a:moveTo>
                  <a:lnTo>
                    <a:pt x="76508" y="83432"/>
                  </a:lnTo>
                  <a:cubicBezTo>
                    <a:pt x="55378" y="83432"/>
                    <a:pt x="36254" y="74868"/>
                    <a:pt x="22404" y="61019"/>
                  </a:cubicBezTo>
                  <a:cubicBezTo>
                    <a:pt x="8565" y="47179"/>
                    <a:pt x="0" y="28045"/>
                    <a:pt x="0" y="6915"/>
                  </a:cubicBezTo>
                  <a:cubicBezTo>
                    <a:pt x="0" y="3102"/>
                    <a:pt x="3092" y="0"/>
                    <a:pt x="6915" y="0"/>
                  </a:cubicBezTo>
                  <a:lnTo>
                    <a:pt x="49392" y="0"/>
                  </a:lnTo>
                  <a:cubicBezTo>
                    <a:pt x="49392" y="23036"/>
                    <a:pt x="58727" y="43899"/>
                    <a:pt x="73821" y="58993"/>
                  </a:cubicBezTo>
                  <a:cubicBezTo>
                    <a:pt x="88925" y="74097"/>
                    <a:pt x="109778" y="83432"/>
                    <a:pt x="132814" y="8343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40"/>
            <p:cNvSpPr/>
            <p:nvPr/>
          </p:nvSpPr>
          <p:spPr>
            <a:xfrm>
              <a:off x="5721150" y="2705679"/>
              <a:ext cx="30523" cy="159031"/>
            </a:xfrm>
            <a:custGeom>
              <a:rect b="b" l="l" r="r" t="t"/>
              <a:pathLst>
                <a:path extrusionOk="0" h="205866" w="39512">
                  <a:moveTo>
                    <a:pt x="39512" y="0"/>
                  </a:moveTo>
                  <a:lnTo>
                    <a:pt x="39512" y="186111"/>
                  </a:lnTo>
                  <a:cubicBezTo>
                    <a:pt x="39512" y="197026"/>
                    <a:pt x="30672" y="205867"/>
                    <a:pt x="19756" y="205867"/>
                  </a:cubicBezTo>
                  <a:cubicBezTo>
                    <a:pt x="8841" y="205867"/>
                    <a:pt x="0" y="197026"/>
                    <a:pt x="0" y="186111"/>
                  </a:cubicBezTo>
                  <a:lnTo>
                    <a:pt x="0" y="0"/>
                  </a:lnTo>
                  <a:cubicBezTo>
                    <a:pt x="6451" y="958"/>
                    <a:pt x="13049" y="1452"/>
                    <a:pt x="19756" y="1452"/>
                  </a:cubicBezTo>
                  <a:cubicBezTo>
                    <a:pt x="26463" y="1452"/>
                    <a:pt x="33063" y="958"/>
                    <a:pt x="39512"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40"/>
            <p:cNvSpPr/>
            <p:nvPr/>
          </p:nvSpPr>
          <p:spPr>
            <a:xfrm>
              <a:off x="5692349" y="2488048"/>
              <a:ext cx="88152" cy="140014"/>
            </a:xfrm>
            <a:custGeom>
              <a:rect b="b" l="l" r="r" t="t"/>
              <a:pathLst>
                <a:path extrusionOk="0" h="181248" w="114113">
                  <a:moveTo>
                    <a:pt x="114114" y="71649"/>
                  </a:moveTo>
                  <a:cubicBezTo>
                    <a:pt x="79609" y="95831"/>
                    <a:pt x="57057" y="135907"/>
                    <a:pt x="57057" y="181249"/>
                  </a:cubicBezTo>
                  <a:cubicBezTo>
                    <a:pt x="57057" y="135907"/>
                    <a:pt x="34505" y="95831"/>
                    <a:pt x="0" y="71649"/>
                  </a:cubicBezTo>
                  <a:cubicBezTo>
                    <a:pt x="8022" y="55567"/>
                    <a:pt x="18146" y="40483"/>
                    <a:pt x="30228" y="26821"/>
                  </a:cubicBezTo>
                  <a:lnTo>
                    <a:pt x="51877" y="2335"/>
                  </a:lnTo>
                  <a:cubicBezTo>
                    <a:pt x="54629" y="-778"/>
                    <a:pt x="59486" y="-778"/>
                    <a:pt x="62238" y="2335"/>
                  </a:cubicBezTo>
                  <a:lnTo>
                    <a:pt x="83887" y="26821"/>
                  </a:lnTo>
                  <a:cubicBezTo>
                    <a:pt x="95967" y="40483"/>
                    <a:pt x="106093" y="55567"/>
                    <a:pt x="114114" y="716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40"/>
            <p:cNvSpPr/>
            <p:nvPr/>
          </p:nvSpPr>
          <p:spPr>
            <a:xfrm>
              <a:off x="5692349" y="2488049"/>
              <a:ext cx="55522" cy="140013"/>
            </a:xfrm>
            <a:custGeom>
              <a:rect b="b" l="l" r="r" t="t"/>
              <a:pathLst>
                <a:path extrusionOk="0" h="181247" w="71873">
                  <a:moveTo>
                    <a:pt x="71874" y="119982"/>
                  </a:moveTo>
                  <a:cubicBezTo>
                    <a:pt x="62410" y="138336"/>
                    <a:pt x="57057" y="159170"/>
                    <a:pt x="57057" y="181248"/>
                  </a:cubicBezTo>
                  <a:cubicBezTo>
                    <a:pt x="57057" y="135906"/>
                    <a:pt x="34505" y="95830"/>
                    <a:pt x="0" y="71648"/>
                  </a:cubicBezTo>
                  <a:cubicBezTo>
                    <a:pt x="8022" y="55566"/>
                    <a:pt x="18146" y="40482"/>
                    <a:pt x="30228" y="26820"/>
                  </a:cubicBezTo>
                  <a:lnTo>
                    <a:pt x="51876" y="2335"/>
                  </a:lnTo>
                  <a:cubicBezTo>
                    <a:pt x="54628" y="-778"/>
                    <a:pt x="59485" y="-778"/>
                    <a:pt x="62237" y="2336"/>
                  </a:cubicBezTo>
                  <a:lnTo>
                    <a:pt x="71874" y="13239"/>
                  </a:lnTo>
                  <a:lnTo>
                    <a:pt x="59862" y="26821"/>
                  </a:lnTo>
                  <a:cubicBezTo>
                    <a:pt x="47781" y="40483"/>
                    <a:pt x="37656" y="55567"/>
                    <a:pt x="29634" y="71649"/>
                  </a:cubicBezTo>
                  <a:cubicBezTo>
                    <a:pt x="47337" y="84055"/>
                    <a:pt x="61897" y="100651"/>
                    <a:pt x="71874" y="11998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40"/>
            <p:cNvSpPr/>
            <p:nvPr/>
          </p:nvSpPr>
          <p:spPr>
            <a:xfrm>
              <a:off x="5633107" y="2524699"/>
              <a:ext cx="206687" cy="189542"/>
            </a:xfrm>
            <a:custGeom>
              <a:rect b="b" l="l" r="r" t="t"/>
              <a:pathLst>
                <a:path extrusionOk="0" h="245362" w="267556">
                  <a:moveTo>
                    <a:pt x="267557" y="6916"/>
                  </a:moveTo>
                  <a:lnTo>
                    <a:pt x="267557" y="118490"/>
                  </a:lnTo>
                  <a:cubicBezTo>
                    <a:pt x="267557" y="174062"/>
                    <a:pt x="231817" y="221291"/>
                    <a:pt x="182074" y="238456"/>
                  </a:cubicBezTo>
                  <a:cubicBezTo>
                    <a:pt x="172986" y="241590"/>
                    <a:pt x="163432" y="243724"/>
                    <a:pt x="153535" y="244714"/>
                  </a:cubicBezTo>
                  <a:lnTo>
                    <a:pt x="153525" y="244714"/>
                  </a:lnTo>
                  <a:cubicBezTo>
                    <a:pt x="149305" y="245143"/>
                    <a:pt x="145019" y="245362"/>
                    <a:pt x="140694" y="245362"/>
                  </a:cubicBezTo>
                  <a:lnTo>
                    <a:pt x="126863" y="245362"/>
                  </a:lnTo>
                  <a:cubicBezTo>
                    <a:pt x="56792" y="245362"/>
                    <a:pt x="0" y="188561"/>
                    <a:pt x="0" y="118490"/>
                  </a:cubicBezTo>
                  <a:lnTo>
                    <a:pt x="0" y="6916"/>
                  </a:lnTo>
                  <a:cubicBezTo>
                    <a:pt x="0" y="5010"/>
                    <a:pt x="781" y="3267"/>
                    <a:pt x="2019" y="2029"/>
                  </a:cubicBezTo>
                  <a:cubicBezTo>
                    <a:pt x="3277" y="772"/>
                    <a:pt x="5001" y="0"/>
                    <a:pt x="6916" y="0"/>
                  </a:cubicBezTo>
                  <a:cubicBezTo>
                    <a:pt x="21804" y="0"/>
                    <a:pt x="36112" y="2572"/>
                    <a:pt x="49391" y="7278"/>
                  </a:cubicBezTo>
                  <a:cubicBezTo>
                    <a:pt x="98562" y="24757"/>
                    <a:pt x="133778" y="71700"/>
                    <a:pt x="133778" y="126872"/>
                  </a:cubicBezTo>
                  <a:cubicBezTo>
                    <a:pt x="133778" y="56802"/>
                    <a:pt x="190580" y="0"/>
                    <a:pt x="260641" y="0"/>
                  </a:cubicBezTo>
                  <a:cubicBezTo>
                    <a:pt x="262556" y="0"/>
                    <a:pt x="264280" y="772"/>
                    <a:pt x="265537" y="2029"/>
                  </a:cubicBezTo>
                  <a:cubicBezTo>
                    <a:pt x="266776" y="3267"/>
                    <a:pt x="267557" y="5010"/>
                    <a:pt x="267557" y="691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40"/>
            <p:cNvSpPr/>
            <p:nvPr/>
          </p:nvSpPr>
          <p:spPr>
            <a:xfrm>
              <a:off x="5633107" y="2524699"/>
              <a:ext cx="118598" cy="189542"/>
            </a:xfrm>
            <a:custGeom>
              <a:rect b="b" l="l" r="r" t="t"/>
              <a:pathLst>
                <a:path extrusionOk="0" h="245362" w="153525">
                  <a:moveTo>
                    <a:pt x="153525" y="244714"/>
                  </a:moveTo>
                  <a:cubicBezTo>
                    <a:pt x="149305" y="245143"/>
                    <a:pt x="145019" y="245362"/>
                    <a:pt x="140694" y="245362"/>
                  </a:cubicBezTo>
                  <a:lnTo>
                    <a:pt x="126863" y="245362"/>
                  </a:lnTo>
                  <a:cubicBezTo>
                    <a:pt x="56792" y="245362"/>
                    <a:pt x="0" y="188561"/>
                    <a:pt x="0" y="118490"/>
                  </a:cubicBezTo>
                  <a:lnTo>
                    <a:pt x="0" y="6916"/>
                  </a:lnTo>
                  <a:cubicBezTo>
                    <a:pt x="0" y="5010"/>
                    <a:pt x="781" y="3267"/>
                    <a:pt x="2019" y="2029"/>
                  </a:cubicBezTo>
                  <a:cubicBezTo>
                    <a:pt x="3277" y="772"/>
                    <a:pt x="5001" y="0"/>
                    <a:pt x="6916" y="0"/>
                  </a:cubicBezTo>
                  <a:cubicBezTo>
                    <a:pt x="21804" y="0"/>
                    <a:pt x="36112" y="2572"/>
                    <a:pt x="49391" y="7278"/>
                  </a:cubicBezTo>
                  <a:lnTo>
                    <a:pt x="49391" y="111574"/>
                  </a:lnTo>
                  <a:cubicBezTo>
                    <a:pt x="49391" y="168023"/>
                    <a:pt x="104087" y="225053"/>
                    <a:pt x="153525" y="24471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7" name="Google Shape;937;p40"/>
          <p:cNvGrpSpPr/>
          <p:nvPr/>
        </p:nvGrpSpPr>
        <p:grpSpPr>
          <a:xfrm>
            <a:off x="6689181" y="2165713"/>
            <a:ext cx="378290" cy="407596"/>
            <a:chOff x="6383413" y="2474787"/>
            <a:chExt cx="349556" cy="376637"/>
          </a:xfrm>
        </p:grpSpPr>
        <p:sp>
          <p:nvSpPr>
            <p:cNvPr id="938" name="Google Shape;938;p40"/>
            <p:cNvSpPr/>
            <p:nvPr/>
          </p:nvSpPr>
          <p:spPr>
            <a:xfrm>
              <a:off x="6383413" y="2530852"/>
              <a:ext cx="43393" cy="37903"/>
            </a:xfrm>
            <a:custGeom>
              <a:rect b="b" l="l" r="r" t="t"/>
              <a:pathLst>
                <a:path extrusionOk="0" h="49066" w="56172">
                  <a:moveTo>
                    <a:pt x="56104" y="49067"/>
                  </a:moveTo>
                  <a:lnTo>
                    <a:pt x="56095" y="49067"/>
                  </a:lnTo>
                  <a:lnTo>
                    <a:pt x="4369" y="29077"/>
                  </a:lnTo>
                  <a:cubicBezTo>
                    <a:pt x="-1466" y="26821"/>
                    <a:pt x="-1454" y="18560"/>
                    <a:pt x="4389" y="16323"/>
                  </a:cubicBezTo>
                  <a:lnTo>
                    <a:pt x="47027" y="0"/>
                  </a:lnTo>
                  <a:lnTo>
                    <a:pt x="47037" y="0"/>
                  </a:lnTo>
                  <a:cubicBezTo>
                    <a:pt x="46627" y="3338"/>
                    <a:pt x="56173" y="6735"/>
                    <a:pt x="56173" y="10180"/>
                  </a:cubicBezTo>
                  <a:cubicBezTo>
                    <a:pt x="56173" y="24246"/>
                    <a:pt x="49916" y="37482"/>
                    <a:pt x="56104" y="4906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40"/>
            <p:cNvSpPr/>
            <p:nvPr/>
          </p:nvSpPr>
          <p:spPr>
            <a:xfrm>
              <a:off x="6609600" y="2749347"/>
              <a:ext cx="123369" cy="102076"/>
            </a:xfrm>
            <a:custGeom>
              <a:rect b="b" l="l" r="r" t="t"/>
              <a:pathLst>
                <a:path extrusionOk="0" h="132137" w="159701">
                  <a:moveTo>
                    <a:pt x="156592" y="120681"/>
                  </a:moveTo>
                  <a:cubicBezTo>
                    <a:pt x="123805" y="141999"/>
                    <a:pt x="79949" y="132712"/>
                    <a:pt x="58630" y="99924"/>
                  </a:cubicBezTo>
                  <a:lnTo>
                    <a:pt x="12393" y="28815"/>
                  </a:lnTo>
                  <a:lnTo>
                    <a:pt x="0" y="9764"/>
                  </a:lnTo>
                  <a:lnTo>
                    <a:pt x="10583" y="0"/>
                  </a:lnTo>
                  <a:lnTo>
                    <a:pt x="84769" y="10"/>
                  </a:lnTo>
                  <a:lnTo>
                    <a:pt x="92704" y="9764"/>
                  </a:lnTo>
                  <a:lnTo>
                    <a:pt x="105078" y="28815"/>
                  </a:lnTo>
                  <a:lnTo>
                    <a:pt x="158602" y="111231"/>
                  </a:lnTo>
                  <a:cubicBezTo>
                    <a:pt x="160650" y="114394"/>
                    <a:pt x="159755" y="118623"/>
                    <a:pt x="156592" y="12068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40"/>
            <p:cNvSpPr/>
            <p:nvPr/>
          </p:nvSpPr>
          <p:spPr>
            <a:xfrm>
              <a:off x="6609600" y="2749347"/>
              <a:ext cx="102225" cy="102077"/>
            </a:xfrm>
            <a:custGeom>
              <a:rect b="b" l="l" r="r" t="t"/>
              <a:pathLst>
                <a:path extrusionOk="0" h="132139" w="132330">
                  <a:moveTo>
                    <a:pt x="87208" y="99924"/>
                  </a:moveTo>
                  <a:lnTo>
                    <a:pt x="47666" y="39118"/>
                  </a:lnTo>
                  <a:cubicBezTo>
                    <a:pt x="44782" y="34682"/>
                    <a:pt x="47966" y="28815"/>
                    <a:pt x="53256" y="28815"/>
                  </a:cubicBezTo>
                  <a:lnTo>
                    <a:pt x="105078" y="28815"/>
                  </a:lnTo>
                  <a:lnTo>
                    <a:pt x="92704" y="9764"/>
                  </a:lnTo>
                  <a:lnTo>
                    <a:pt x="84769" y="10"/>
                  </a:lnTo>
                  <a:lnTo>
                    <a:pt x="39156" y="4"/>
                  </a:lnTo>
                  <a:lnTo>
                    <a:pt x="39160" y="0"/>
                  </a:lnTo>
                  <a:lnTo>
                    <a:pt x="10583" y="0"/>
                  </a:lnTo>
                  <a:lnTo>
                    <a:pt x="0" y="9764"/>
                  </a:lnTo>
                  <a:lnTo>
                    <a:pt x="58630" y="99924"/>
                  </a:lnTo>
                  <a:cubicBezTo>
                    <a:pt x="74986" y="125081"/>
                    <a:pt x="104620" y="136407"/>
                    <a:pt x="132331" y="130683"/>
                  </a:cubicBezTo>
                  <a:cubicBezTo>
                    <a:pt x="114433" y="127006"/>
                    <a:pt x="97953" y="116451"/>
                    <a:pt x="87208" y="9992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40"/>
            <p:cNvSpPr/>
            <p:nvPr/>
          </p:nvSpPr>
          <p:spPr>
            <a:xfrm>
              <a:off x="6419248" y="2474787"/>
              <a:ext cx="262050" cy="282224"/>
            </a:xfrm>
            <a:custGeom>
              <a:rect b="b" l="l" r="r" t="t"/>
              <a:pathLst>
                <a:path extrusionOk="0" h="365339" w="339223">
                  <a:moveTo>
                    <a:pt x="164634" y="95313"/>
                  </a:moveTo>
                  <a:cubicBezTo>
                    <a:pt x="165254" y="91228"/>
                    <a:pt x="165577" y="87046"/>
                    <a:pt x="165577" y="82789"/>
                  </a:cubicBezTo>
                  <a:cubicBezTo>
                    <a:pt x="165577" y="37065"/>
                    <a:pt x="128512" y="0"/>
                    <a:pt x="82789" y="0"/>
                  </a:cubicBezTo>
                  <a:cubicBezTo>
                    <a:pt x="37065" y="0"/>
                    <a:pt x="0" y="37065"/>
                    <a:pt x="0" y="82789"/>
                  </a:cubicBezTo>
                  <a:cubicBezTo>
                    <a:pt x="0" y="110538"/>
                    <a:pt x="13666" y="135080"/>
                    <a:pt x="34620" y="150101"/>
                  </a:cubicBezTo>
                  <a:lnTo>
                    <a:pt x="34620" y="180798"/>
                  </a:lnTo>
                  <a:cubicBezTo>
                    <a:pt x="34620" y="282718"/>
                    <a:pt x="117242" y="365340"/>
                    <a:pt x="219162" y="365340"/>
                  </a:cubicBezTo>
                  <a:lnTo>
                    <a:pt x="339223" y="36534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2" name="Google Shape;942;p40"/>
            <p:cNvSpPr/>
            <p:nvPr/>
          </p:nvSpPr>
          <p:spPr>
            <a:xfrm>
              <a:off x="6419252" y="2474787"/>
              <a:ext cx="191374" cy="282223"/>
            </a:xfrm>
            <a:custGeom>
              <a:rect b="b" l="l" r="r" t="t"/>
              <a:pathLst>
                <a:path extrusionOk="0" h="365337" w="247733">
                  <a:moveTo>
                    <a:pt x="247734" y="365338"/>
                  </a:moveTo>
                  <a:lnTo>
                    <a:pt x="219157" y="365338"/>
                  </a:lnTo>
                  <a:cubicBezTo>
                    <a:pt x="117242" y="365338"/>
                    <a:pt x="34616" y="282722"/>
                    <a:pt x="34616" y="180797"/>
                  </a:cubicBezTo>
                  <a:lnTo>
                    <a:pt x="34616" y="150105"/>
                  </a:lnTo>
                  <a:cubicBezTo>
                    <a:pt x="13660" y="135083"/>
                    <a:pt x="0" y="110536"/>
                    <a:pt x="0" y="82788"/>
                  </a:cubicBezTo>
                  <a:cubicBezTo>
                    <a:pt x="0" y="37064"/>
                    <a:pt x="37064" y="0"/>
                    <a:pt x="82788" y="0"/>
                  </a:cubicBezTo>
                  <a:cubicBezTo>
                    <a:pt x="87665" y="0"/>
                    <a:pt x="92437" y="419"/>
                    <a:pt x="97076" y="1238"/>
                  </a:cubicBezTo>
                  <a:cubicBezTo>
                    <a:pt x="58164" y="8002"/>
                    <a:pt x="28577" y="41941"/>
                    <a:pt x="28577" y="82788"/>
                  </a:cubicBezTo>
                  <a:cubicBezTo>
                    <a:pt x="28577" y="110536"/>
                    <a:pt x="42237" y="135083"/>
                    <a:pt x="63193" y="150105"/>
                  </a:cubicBezTo>
                  <a:lnTo>
                    <a:pt x="63193" y="180797"/>
                  </a:lnTo>
                  <a:cubicBezTo>
                    <a:pt x="63193" y="282722"/>
                    <a:pt x="145819" y="365338"/>
                    <a:pt x="247734" y="36533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3" name="Google Shape;943;p40"/>
            <p:cNvSpPr/>
            <p:nvPr/>
          </p:nvSpPr>
          <p:spPr>
            <a:xfrm>
              <a:off x="6514899" y="2548359"/>
              <a:ext cx="217288" cy="210191"/>
            </a:xfrm>
            <a:custGeom>
              <a:rect b="b" l="l" r="r" t="t"/>
              <a:pathLst>
                <a:path extrusionOk="0" h="272092" w="281279">
                  <a:moveTo>
                    <a:pt x="40962" y="0"/>
                  </a:moveTo>
                  <a:cubicBezTo>
                    <a:pt x="-22046" y="70511"/>
                    <a:pt x="-11335" y="173654"/>
                    <a:pt x="65994" y="232425"/>
                  </a:cubicBezTo>
                  <a:cubicBezTo>
                    <a:pt x="127003" y="278793"/>
                    <a:pt x="211547" y="283911"/>
                    <a:pt x="277488" y="250924"/>
                  </a:cubicBezTo>
                  <a:cubicBezTo>
                    <a:pt x="281676" y="248829"/>
                    <a:pt x="282575" y="243238"/>
                    <a:pt x="279275" y="23991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4" name="Google Shape;944;p40"/>
            <p:cNvSpPr/>
            <p:nvPr/>
          </p:nvSpPr>
          <p:spPr>
            <a:xfrm>
              <a:off x="6514897" y="2548356"/>
              <a:ext cx="155204" cy="210194"/>
            </a:xfrm>
            <a:custGeom>
              <a:rect b="b" l="l" r="r" t="t"/>
              <a:pathLst>
                <a:path extrusionOk="0" h="272096" w="200911">
                  <a:moveTo>
                    <a:pt x="200912" y="271597"/>
                  </a:moveTo>
                  <a:cubicBezTo>
                    <a:pt x="153663" y="274870"/>
                    <a:pt x="105014" y="262085"/>
                    <a:pt x="66000" y="232430"/>
                  </a:cubicBezTo>
                  <a:cubicBezTo>
                    <a:pt x="-11336" y="173656"/>
                    <a:pt x="-22046" y="70512"/>
                    <a:pt x="40960" y="0"/>
                  </a:cubicBezTo>
                  <a:lnTo>
                    <a:pt x="56988" y="16143"/>
                  </a:lnTo>
                  <a:cubicBezTo>
                    <a:pt x="8694" y="85523"/>
                    <a:pt x="23177" y="178003"/>
                    <a:pt x="94793" y="232431"/>
                  </a:cubicBezTo>
                  <a:cubicBezTo>
                    <a:pt x="125907" y="256077"/>
                    <a:pt x="163137" y="268995"/>
                    <a:pt x="200912" y="27159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40"/>
            <p:cNvSpPr/>
            <p:nvPr/>
          </p:nvSpPr>
          <p:spPr>
            <a:xfrm>
              <a:off x="6553733" y="2560883"/>
              <a:ext cx="166554" cy="163972"/>
            </a:xfrm>
            <a:custGeom>
              <a:rect b="b" l="l" r="r" t="t"/>
              <a:pathLst>
                <a:path extrusionOk="0" h="212262" w="215604">
                  <a:moveTo>
                    <a:pt x="6779" y="0"/>
                  </a:moveTo>
                  <a:cubicBezTo>
                    <a:pt x="-12075" y="60990"/>
                    <a:pt x="8631" y="129011"/>
                    <a:pt x="65996" y="172602"/>
                  </a:cubicBezTo>
                  <a:cubicBezTo>
                    <a:pt x="109072" y="205340"/>
                    <a:pt x="163894" y="217511"/>
                    <a:pt x="215605" y="210222"/>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46" name="Google Shape;946;p40"/>
            <p:cNvGrpSpPr/>
            <p:nvPr/>
          </p:nvGrpSpPr>
          <p:grpSpPr>
            <a:xfrm>
              <a:off x="6455962" y="2530539"/>
              <a:ext cx="145976" cy="303236"/>
              <a:chOff x="8128046" y="2545829"/>
              <a:chExt cx="189063" cy="392742"/>
            </a:xfrm>
          </p:grpSpPr>
          <p:sp>
            <p:nvSpPr>
              <p:cNvPr id="947" name="Google Shape;947;p40"/>
              <p:cNvSpPr/>
              <p:nvPr/>
            </p:nvSpPr>
            <p:spPr>
              <a:xfrm>
                <a:off x="8163176" y="2807982"/>
                <a:ext cx="153933" cy="130589"/>
              </a:xfrm>
              <a:custGeom>
                <a:rect b="b" l="l" r="r" t="t"/>
                <a:pathLst>
                  <a:path extrusionOk="0" h="130589" w="153933">
                    <a:moveTo>
                      <a:pt x="150873" y="117315"/>
                    </a:moveTo>
                    <a:lnTo>
                      <a:pt x="113649" y="90670"/>
                    </a:lnTo>
                    <a:lnTo>
                      <a:pt x="113649" y="28436"/>
                    </a:lnTo>
                    <a:cubicBezTo>
                      <a:pt x="113649" y="24392"/>
                      <a:pt x="110372" y="21116"/>
                      <a:pt x="106329" y="21116"/>
                    </a:cubicBezTo>
                    <a:cubicBezTo>
                      <a:pt x="102285" y="21116"/>
                      <a:pt x="99008" y="24392"/>
                      <a:pt x="99008" y="28436"/>
                    </a:cubicBezTo>
                    <a:lnTo>
                      <a:pt x="99008" y="81841"/>
                    </a:lnTo>
                    <a:cubicBezTo>
                      <a:pt x="98610" y="81355"/>
                      <a:pt x="60389" y="53880"/>
                      <a:pt x="60389" y="53880"/>
                    </a:cubicBezTo>
                    <a:lnTo>
                      <a:pt x="60389" y="7320"/>
                    </a:lnTo>
                    <a:cubicBezTo>
                      <a:pt x="60389" y="3277"/>
                      <a:pt x="57111" y="0"/>
                      <a:pt x="53069" y="0"/>
                    </a:cubicBezTo>
                    <a:cubicBezTo>
                      <a:pt x="49026" y="0"/>
                      <a:pt x="45748" y="3277"/>
                      <a:pt x="45748" y="7320"/>
                    </a:cubicBezTo>
                    <a:lnTo>
                      <a:pt x="45748" y="51761"/>
                    </a:lnTo>
                    <a:lnTo>
                      <a:pt x="5743" y="60597"/>
                    </a:lnTo>
                    <a:cubicBezTo>
                      <a:pt x="1795" y="61468"/>
                      <a:pt x="-698" y="65375"/>
                      <a:pt x="174" y="69323"/>
                    </a:cubicBezTo>
                    <a:cubicBezTo>
                      <a:pt x="2312" y="73819"/>
                      <a:pt x="5221" y="75676"/>
                      <a:pt x="8900" y="74893"/>
                    </a:cubicBezTo>
                    <a:lnTo>
                      <a:pt x="39273" y="68186"/>
                    </a:lnTo>
                    <a:lnTo>
                      <a:pt x="32838" y="80455"/>
                    </a:lnTo>
                    <a:cubicBezTo>
                      <a:pt x="30961" y="84034"/>
                      <a:pt x="32341" y="88459"/>
                      <a:pt x="35922" y="90338"/>
                    </a:cubicBezTo>
                    <a:cubicBezTo>
                      <a:pt x="39502" y="92214"/>
                      <a:pt x="43927" y="90836"/>
                      <a:pt x="45805" y="87255"/>
                    </a:cubicBezTo>
                    <a:lnTo>
                      <a:pt x="55646" y="68490"/>
                    </a:lnTo>
                    <a:lnTo>
                      <a:pt x="87292" y="91141"/>
                    </a:lnTo>
                    <a:lnTo>
                      <a:pt x="59004" y="97388"/>
                    </a:lnTo>
                    <a:cubicBezTo>
                      <a:pt x="55056" y="98259"/>
                      <a:pt x="52563" y="102166"/>
                      <a:pt x="53435" y="106114"/>
                    </a:cubicBezTo>
                    <a:cubicBezTo>
                      <a:pt x="55573" y="110610"/>
                      <a:pt x="58482" y="112467"/>
                      <a:pt x="62161" y="111684"/>
                    </a:cubicBezTo>
                    <a:lnTo>
                      <a:pt x="92535" y="104977"/>
                    </a:lnTo>
                    <a:lnTo>
                      <a:pt x="86099" y="117247"/>
                    </a:lnTo>
                    <a:cubicBezTo>
                      <a:pt x="84222" y="120826"/>
                      <a:pt x="85602" y="125251"/>
                      <a:pt x="89182" y="127130"/>
                    </a:cubicBezTo>
                    <a:cubicBezTo>
                      <a:pt x="92762" y="129006"/>
                      <a:pt x="97188" y="127627"/>
                      <a:pt x="99065" y="124047"/>
                    </a:cubicBezTo>
                    <a:lnTo>
                      <a:pt x="108908" y="105281"/>
                    </a:lnTo>
                    <a:lnTo>
                      <a:pt x="142354" y="129221"/>
                    </a:lnTo>
                    <a:cubicBezTo>
                      <a:pt x="145991" y="131498"/>
                      <a:pt x="149395" y="130934"/>
                      <a:pt x="152567" y="127530"/>
                    </a:cubicBezTo>
                    <a:cubicBezTo>
                      <a:pt x="154918" y="124240"/>
                      <a:pt x="154161" y="119668"/>
                      <a:pt x="150873" y="11731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40"/>
              <p:cNvSpPr/>
              <p:nvPr/>
            </p:nvSpPr>
            <p:spPr>
              <a:xfrm>
                <a:off x="8128046" y="2545829"/>
                <a:ext cx="14640" cy="14640"/>
              </a:xfrm>
              <a:custGeom>
                <a:rect b="b" l="l" r="r" t="t"/>
                <a:pathLst>
                  <a:path extrusionOk="0" h="14640" w="14640">
                    <a:moveTo>
                      <a:pt x="7320" y="14641"/>
                    </a:moveTo>
                    <a:cubicBezTo>
                      <a:pt x="3278" y="14641"/>
                      <a:pt x="0" y="11363"/>
                      <a:pt x="0" y="7320"/>
                    </a:cubicBezTo>
                    <a:cubicBezTo>
                      <a:pt x="0" y="3278"/>
                      <a:pt x="3278" y="0"/>
                      <a:pt x="7320" y="0"/>
                    </a:cubicBezTo>
                    <a:cubicBezTo>
                      <a:pt x="11363" y="0"/>
                      <a:pt x="14641" y="3278"/>
                      <a:pt x="14641" y="7320"/>
                    </a:cubicBezTo>
                    <a:cubicBezTo>
                      <a:pt x="14640" y="11364"/>
                      <a:pt x="11363" y="14641"/>
                      <a:pt x="7320" y="146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49" name="Google Shape;949;p40"/>
          <p:cNvGrpSpPr/>
          <p:nvPr/>
        </p:nvGrpSpPr>
        <p:grpSpPr>
          <a:xfrm>
            <a:off x="3601385" y="2165527"/>
            <a:ext cx="397482" cy="407968"/>
            <a:chOff x="6412591" y="3391941"/>
            <a:chExt cx="367290" cy="376980"/>
          </a:xfrm>
        </p:grpSpPr>
        <p:sp>
          <p:nvSpPr>
            <p:cNvPr id="950" name="Google Shape;950;p40"/>
            <p:cNvSpPr/>
            <p:nvPr/>
          </p:nvSpPr>
          <p:spPr>
            <a:xfrm>
              <a:off x="6428603" y="3461191"/>
              <a:ext cx="115625" cy="123435"/>
            </a:xfrm>
            <a:custGeom>
              <a:rect b="b" l="l" r="r" t="t"/>
              <a:pathLst>
                <a:path extrusionOk="0" h="159787" w="149676">
                  <a:moveTo>
                    <a:pt x="67469" y="41104"/>
                  </a:moveTo>
                  <a:lnTo>
                    <a:pt x="67469" y="152418"/>
                  </a:lnTo>
                  <a:cubicBezTo>
                    <a:pt x="67469" y="156489"/>
                    <a:pt x="70768" y="159787"/>
                    <a:pt x="74838" y="159787"/>
                  </a:cubicBezTo>
                  <a:cubicBezTo>
                    <a:pt x="78909" y="159787"/>
                    <a:pt x="82207" y="156489"/>
                    <a:pt x="82207" y="152418"/>
                  </a:cubicBezTo>
                  <a:lnTo>
                    <a:pt x="82207" y="41104"/>
                  </a:lnTo>
                  <a:cubicBezTo>
                    <a:pt x="82207" y="26566"/>
                    <a:pt x="94035" y="14738"/>
                    <a:pt x="108573" y="14738"/>
                  </a:cubicBezTo>
                  <a:cubicBezTo>
                    <a:pt x="123111" y="14738"/>
                    <a:pt x="134939" y="26566"/>
                    <a:pt x="134939" y="41104"/>
                  </a:cubicBezTo>
                  <a:cubicBezTo>
                    <a:pt x="134939" y="45175"/>
                    <a:pt x="138237" y="48473"/>
                    <a:pt x="142308" y="48473"/>
                  </a:cubicBezTo>
                  <a:cubicBezTo>
                    <a:pt x="146378" y="48473"/>
                    <a:pt x="149677" y="45175"/>
                    <a:pt x="149677" y="41104"/>
                  </a:cubicBezTo>
                  <a:cubicBezTo>
                    <a:pt x="149677" y="18439"/>
                    <a:pt x="131237" y="0"/>
                    <a:pt x="108573" y="0"/>
                  </a:cubicBezTo>
                  <a:cubicBezTo>
                    <a:pt x="94617" y="0"/>
                    <a:pt x="82271" y="6998"/>
                    <a:pt x="74838" y="17662"/>
                  </a:cubicBezTo>
                  <a:cubicBezTo>
                    <a:pt x="67406" y="6998"/>
                    <a:pt x="55059" y="0"/>
                    <a:pt x="41104" y="0"/>
                  </a:cubicBezTo>
                  <a:cubicBezTo>
                    <a:pt x="18439" y="0"/>
                    <a:pt x="0" y="18440"/>
                    <a:pt x="0" y="41104"/>
                  </a:cubicBezTo>
                  <a:cubicBezTo>
                    <a:pt x="0" y="45175"/>
                    <a:pt x="3299" y="48473"/>
                    <a:pt x="7369" y="48473"/>
                  </a:cubicBezTo>
                  <a:cubicBezTo>
                    <a:pt x="11439" y="48473"/>
                    <a:pt x="14738" y="45175"/>
                    <a:pt x="14738" y="41104"/>
                  </a:cubicBezTo>
                  <a:cubicBezTo>
                    <a:pt x="14738" y="26566"/>
                    <a:pt x="26566" y="14738"/>
                    <a:pt x="41104" y="14738"/>
                  </a:cubicBezTo>
                  <a:cubicBezTo>
                    <a:pt x="55642" y="14738"/>
                    <a:pt x="67469" y="26567"/>
                    <a:pt x="67469" y="4110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40"/>
            <p:cNvSpPr/>
            <p:nvPr/>
          </p:nvSpPr>
          <p:spPr>
            <a:xfrm>
              <a:off x="6413088" y="3392163"/>
              <a:ext cx="366793" cy="376758"/>
            </a:xfrm>
            <a:custGeom>
              <a:rect b="b" l="l" r="r" t="t"/>
              <a:pathLst>
                <a:path extrusionOk="0" h="487712" w="474813">
                  <a:moveTo>
                    <a:pt x="474814" y="247496"/>
                  </a:moveTo>
                  <a:lnTo>
                    <a:pt x="474814" y="213689"/>
                  </a:lnTo>
                  <a:cubicBezTo>
                    <a:pt x="474814" y="129841"/>
                    <a:pt x="411553" y="60766"/>
                    <a:pt x="330163" y="51586"/>
                  </a:cubicBezTo>
                  <a:cubicBezTo>
                    <a:pt x="322482" y="21915"/>
                    <a:pt x="295530" y="0"/>
                    <a:pt x="263458" y="0"/>
                  </a:cubicBezTo>
                  <a:lnTo>
                    <a:pt x="202439" y="0"/>
                  </a:lnTo>
                  <a:cubicBezTo>
                    <a:pt x="198756" y="0"/>
                    <a:pt x="195771" y="2985"/>
                    <a:pt x="195771" y="6668"/>
                  </a:cubicBezTo>
                  <a:lnTo>
                    <a:pt x="195771" y="10670"/>
                  </a:lnTo>
                  <a:cubicBezTo>
                    <a:pt x="195771" y="48722"/>
                    <a:pt x="226619" y="79570"/>
                    <a:pt x="264671" y="79570"/>
                  </a:cubicBezTo>
                  <a:cubicBezTo>
                    <a:pt x="226619" y="79570"/>
                    <a:pt x="195771" y="110418"/>
                    <a:pt x="195771" y="148470"/>
                  </a:cubicBezTo>
                  <a:lnTo>
                    <a:pt x="195771" y="152472"/>
                  </a:lnTo>
                  <a:cubicBezTo>
                    <a:pt x="195771" y="156154"/>
                    <a:pt x="198756" y="159140"/>
                    <a:pt x="202439" y="159140"/>
                  </a:cubicBezTo>
                  <a:lnTo>
                    <a:pt x="263458" y="159140"/>
                  </a:lnTo>
                  <a:cubicBezTo>
                    <a:pt x="294935" y="159140"/>
                    <a:pt x="321462" y="138024"/>
                    <a:pt x="329697" y="109192"/>
                  </a:cubicBezTo>
                  <a:cubicBezTo>
                    <a:pt x="365259" y="110434"/>
                    <a:pt x="393692" y="139632"/>
                    <a:pt x="393692" y="175473"/>
                  </a:cubicBezTo>
                  <a:cubicBezTo>
                    <a:pt x="393692" y="193791"/>
                    <a:pt x="386262" y="210375"/>
                    <a:pt x="374260" y="222387"/>
                  </a:cubicBezTo>
                  <a:cubicBezTo>
                    <a:pt x="362257" y="234389"/>
                    <a:pt x="345683" y="241819"/>
                    <a:pt x="327355" y="241819"/>
                  </a:cubicBezTo>
                  <a:lnTo>
                    <a:pt x="58990" y="241819"/>
                  </a:lnTo>
                  <a:cubicBezTo>
                    <a:pt x="21430" y="241819"/>
                    <a:pt x="-6604" y="276493"/>
                    <a:pt x="1359" y="313205"/>
                  </a:cubicBezTo>
                  <a:cubicBezTo>
                    <a:pt x="4379" y="327103"/>
                    <a:pt x="8332" y="340172"/>
                    <a:pt x="13171" y="352403"/>
                  </a:cubicBezTo>
                  <a:cubicBezTo>
                    <a:pt x="31570" y="399054"/>
                    <a:pt x="100116" y="384362"/>
                    <a:pt x="139926" y="406855"/>
                  </a:cubicBezTo>
                  <a:cubicBezTo>
                    <a:pt x="177324" y="427986"/>
                    <a:pt x="184958" y="455785"/>
                    <a:pt x="234586" y="455785"/>
                  </a:cubicBezTo>
                  <a:cubicBezTo>
                    <a:pt x="268964" y="455785"/>
                    <a:pt x="301656" y="480475"/>
                    <a:pt x="331233" y="467463"/>
                  </a:cubicBezTo>
                  <a:cubicBezTo>
                    <a:pt x="331233" y="467473"/>
                    <a:pt x="331243" y="467473"/>
                    <a:pt x="331243" y="467473"/>
                  </a:cubicBezTo>
                  <a:cubicBezTo>
                    <a:pt x="358715" y="486477"/>
                    <a:pt x="394131" y="493097"/>
                    <a:pt x="428052" y="483038"/>
                  </a:cubicBezTo>
                  <a:cubicBezTo>
                    <a:pt x="432215" y="481809"/>
                    <a:pt x="434149" y="477018"/>
                    <a:pt x="432091" y="473198"/>
                  </a:cubicBezTo>
                  <a:lnTo>
                    <a:pt x="405200" y="423274"/>
                  </a:lnTo>
                  <a:cubicBezTo>
                    <a:pt x="403828" y="420711"/>
                    <a:pt x="404257" y="417549"/>
                    <a:pt x="406295" y="415472"/>
                  </a:cubicBezTo>
                  <a:cubicBezTo>
                    <a:pt x="448675" y="372158"/>
                    <a:pt x="474814" y="312880"/>
                    <a:pt x="474814" y="24749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52" name="Google Shape;952;p40"/>
            <p:cNvGrpSpPr/>
            <p:nvPr/>
          </p:nvGrpSpPr>
          <p:grpSpPr>
            <a:xfrm>
              <a:off x="6412591" y="3391941"/>
              <a:ext cx="341899" cy="276294"/>
              <a:chOff x="8071873" y="3661490"/>
              <a:chExt cx="442817" cy="357847"/>
            </a:xfrm>
          </p:grpSpPr>
          <p:sp>
            <p:nvSpPr>
              <p:cNvPr id="953" name="Google Shape;953;p40"/>
              <p:cNvSpPr/>
              <p:nvPr/>
            </p:nvSpPr>
            <p:spPr>
              <a:xfrm>
                <a:off x="8071873" y="3903307"/>
                <a:ext cx="108116" cy="116030"/>
              </a:xfrm>
              <a:custGeom>
                <a:rect b="b" l="l" r="r" t="t"/>
                <a:pathLst>
                  <a:path extrusionOk="0" h="116030" w="108116">
                    <a:moveTo>
                      <a:pt x="15401" y="116030"/>
                    </a:moveTo>
                    <a:lnTo>
                      <a:pt x="64531" y="116030"/>
                    </a:lnTo>
                    <a:cubicBezTo>
                      <a:pt x="58682" y="102248"/>
                      <a:pt x="53959" y="87374"/>
                      <a:pt x="50489" y="71383"/>
                    </a:cubicBezTo>
                    <a:cubicBezTo>
                      <a:pt x="42520" y="34674"/>
                      <a:pt x="70553" y="0"/>
                      <a:pt x="108116" y="0"/>
                    </a:cubicBezTo>
                    <a:lnTo>
                      <a:pt x="58988" y="0"/>
                    </a:lnTo>
                    <a:cubicBezTo>
                      <a:pt x="21425" y="0"/>
                      <a:pt x="-6607" y="34674"/>
                      <a:pt x="1361" y="71383"/>
                    </a:cubicBezTo>
                    <a:cubicBezTo>
                      <a:pt x="4831" y="87373"/>
                      <a:pt x="9552" y="102249"/>
                      <a:pt x="15401" y="11603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40"/>
              <p:cNvSpPr/>
              <p:nvPr/>
            </p:nvSpPr>
            <p:spPr>
              <a:xfrm>
                <a:off x="8399229" y="3770652"/>
                <a:ext cx="115461" cy="132655"/>
              </a:xfrm>
              <a:custGeom>
                <a:rect b="b" l="l" r="r" t="t"/>
                <a:pathLst>
                  <a:path extrusionOk="0" h="132655" w="115461">
                    <a:moveTo>
                      <a:pt x="115462" y="66313"/>
                    </a:moveTo>
                    <a:cubicBezTo>
                      <a:pt x="115462" y="84628"/>
                      <a:pt x="108033" y="101214"/>
                      <a:pt x="96036" y="113220"/>
                    </a:cubicBezTo>
                    <a:cubicBezTo>
                      <a:pt x="84029" y="125227"/>
                      <a:pt x="67453" y="132655"/>
                      <a:pt x="49129" y="132655"/>
                    </a:cubicBezTo>
                    <a:lnTo>
                      <a:pt x="0" y="132655"/>
                    </a:lnTo>
                    <a:cubicBezTo>
                      <a:pt x="18325" y="132655"/>
                      <a:pt x="34901" y="125227"/>
                      <a:pt x="46907" y="113220"/>
                    </a:cubicBezTo>
                    <a:cubicBezTo>
                      <a:pt x="58904" y="101213"/>
                      <a:pt x="66333" y="84628"/>
                      <a:pt x="66333" y="66313"/>
                    </a:cubicBezTo>
                    <a:cubicBezTo>
                      <a:pt x="66333" y="30293"/>
                      <a:pt x="37623" y="973"/>
                      <a:pt x="1818" y="0"/>
                    </a:cubicBezTo>
                    <a:lnTo>
                      <a:pt x="50946" y="0"/>
                    </a:lnTo>
                    <a:cubicBezTo>
                      <a:pt x="86751" y="972"/>
                      <a:pt x="115462" y="30292"/>
                      <a:pt x="115462" y="6631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40"/>
              <p:cNvSpPr/>
              <p:nvPr/>
            </p:nvSpPr>
            <p:spPr>
              <a:xfrm>
                <a:off x="8267642" y="3741057"/>
                <a:ext cx="97476" cy="79567"/>
              </a:xfrm>
              <a:custGeom>
                <a:rect b="b" l="l" r="r" t="t"/>
                <a:pathLst>
                  <a:path extrusionOk="0" h="79567" w="97476">
                    <a:moveTo>
                      <a:pt x="28577" y="68899"/>
                    </a:moveTo>
                    <a:lnTo>
                      <a:pt x="28577" y="72900"/>
                    </a:lnTo>
                    <a:cubicBezTo>
                      <a:pt x="28577" y="76586"/>
                      <a:pt x="31568" y="79568"/>
                      <a:pt x="35245" y="79568"/>
                    </a:cubicBezTo>
                    <a:lnTo>
                      <a:pt x="6668" y="79568"/>
                    </a:lnTo>
                    <a:cubicBezTo>
                      <a:pt x="2991" y="79568"/>
                      <a:pt x="0" y="76586"/>
                      <a:pt x="0" y="72900"/>
                    </a:cubicBezTo>
                    <a:lnTo>
                      <a:pt x="0" y="68899"/>
                    </a:lnTo>
                    <a:cubicBezTo>
                      <a:pt x="0" y="30854"/>
                      <a:pt x="30854" y="0"/>
                      <a:pt x="68899" y="0"/>
                    </a:cubicBezTo>
                    <a:lnTo>
                      <a:pt x="97476" y="0"/>
                    </a:lnTo>
                    <a:cubicBezTo>
                      <a:pt x="59431" y="0"/>
                      <a:pt x="28577" y="30854"/>
                      <a:pt x="28577" y="6889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40"/>
              <p:cNvSpPr/>
              <p:nvPr/>
            </p:nvSpPr>
            <p:spPr>
              <a:xfrm>
                <a:off x="8267642" y="3661490"/>
                <a:ext cx="97476" cy="79567"/>
              </a:xfrm>
              <a:custGeom>
                <a:rect b="b" l="l" r="r" t="t"/>
                <a:pathLst>
                  <a:path extrusionOk="0" h="79567" w="97476">
                    <a:moveTo>
                      <a:pt x="97476" y="79568"/>
                    </a:moveTo>
                    <a:lnTo>
                      <a:pt x="68899" y="79568"/>
                    </a:lnTo>
                    <a:cubicBezTo>
                      <a:pt x="30854" y="79568"/>
                      <a:pt x="0" y="48724"/>
                      <a:pt x="0" y="10669"/>
                    </a:cubicBezTo>
                    <a:lnTo>
                      <a:pt x="0" y="6668"/>
                    </a:lnTo>
                    <a:cubicBezTo>
                      <a:pt x="0" y="2982"/>
                      <a:pt x="2991" y="0"/>
                      <a:pt x="6668" y="0"/>
                    </a:cubicBezTo>
                    <a:lnTo>
                      <a:pt x="35245" y="0"/>
                    </a:lnTo>
                    <a:cubicBezTo>
                      <a:pt x="31568" y="0"/>
                      <a:pt x="28577" y="2982"/>
                      <a:pt x="28577" y="6668"/>
                    </a:cubicBezTo>
                    <a:lnTo>
                      <a:pt x="28577" y="10669"/>
                    </a:lnTo>
                    <a:cubicBezTo>
                      <a:pt x="28577" y="48724"/>
                      <a:pt x="59431" y="79568"/>
                      <a:pt x="97476" y="795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57" name="Google Shape;957;p40"/>
            <p:cNvSpPr/>
            <p:nvPr/>
          </p:nvSpPr>
          <p:spPr>
            <a:xfrm>
              <a:off x="6423259" y="3664273"/>
              <a:ext cx="245702" cy="104529"/>
            </a:xfrm>
            <a:custGeom>
              <a:rect b="b" l="l" r="r" t="t"/>
              <a:pathLst>
                <a:path extrusionOk="0" h="135312" w="318061">
                  <a:moveTo>
                    <a:pt x="318062" y="115060"/>
                  </a:moveTo>
                  <a:cubicBezTo>
                    <a:pt x="288485" y="128073"/>
                    <a:pt x="255802" y="135312"/>
                    <a:pt x="221424" y="135312"/>
                  </a:cubicBezTo>
                  <a:lnTo>
                    <a:pt x="221415" y="135312"/>
                  </a:lnTo>
                  <a:cubicBezTo>
                    <a:pt x="118956" y="135312"/>
                    <a:pt x="35683" y="90475"/>
                    <a:pt x="0" y="0"/>
                  </a:cubicBezTo>
                  <a:lnTo>
                    <a:pt x="184455" y="0"/>
                  </a:lnTo>
                  <a:cubicBezTo>
                    <a:pt x="204659" y="0"/>
                    <a:pt x="223853" y="6115"/>
                    <a:pt x="239913" y="16889"/>
                  </a:cubicBezTo>
                  <a:cubicBezTo>
                    <a:pt x="250106" y="23738"/>
                    <a:pt x="259031" y="32473"/>
                    <a:pt x="266138" y="42723"/>
                  </a:cubicBezTo>
                  <a:cubicBezTo>
                    <a:pt x="268976" y="46800"/>
                    <a:pt x="271520" y="51115"/>
                    <a:pt x="273739" y="55649"/>
                  </a:cubicBezTo>
                  <a:cubicBezTo>
                    <a:pt x="274730" y="57668"/>
                    <a:pt x="281264" y="73033"/>
                    <a:pt x="284208" y="78196"/>
                  </a:cubicBezTo>
                  <a:cubicBezTo>
                    <a:pt x="286703" y="82559"/>
                    <a:pt x="289456" y="86703"/>
                    <a:pt x="292438" y="90618"/>
                  </a:cubicBezTo>
                  <a:cubicBezTo>
                    <a:pt x="292447" y="90627"/>
                    <a:pt x="292457" y="90646"/>
                    <a:pt x="292466" y="90656"/>
                  </a:cubicBezTo>
                  <a:cubicBezTo>
                    <a:pt x="299744" y="100200"/>
                    <a:pt x="308412" y="108393"/>
                    <a:pt x="318062" y="11506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40"/>
            <p:cNvSpPr/>
            <p:nvPr/>
          </p:nvSpPr>
          <p:spPr>
            <a:xfrm>
              <a:off x="6423259" y="3664273"/>
              <a:ext cx="188438" cy="104529"/>
            </a:xfrm>
            <a:custGeom>
              <a:rect b="b" l="l" r="r" t="t"/>
              <a:pathLst>
                <a:path extrusionOk="0" h="135312" w="243933">
                  <a:moveTo>
                    <a:pt x="243933" y="134264"/>
                  </a:moveTo>
                  <a:cubicBezTo>
                    <a:pt x="236522" y="134960"/>
                    <a:pt x="229016" y="135312"/>
                    <a:pt x="221424" y="135312"/>
                  </a:cubicBezTo>
                  <a:lnTo>
                    <a:pt x="221415" y="135312"/>
                  </a:lnTo>
                  <a:cubicBezTo>
                    <a:pt x="118956" y="135312"/>
                    <a:pt x="35683" y="90475"/>
                    <a:pt x="0" y="0"/>
                  </a:cubicBezTo>
                  <a:lnTo>
                    <a:pt x="49114" y="0"/>
                  </a:lnTo>
                  <a:cubicBezTo>
                    <a:pt x="81654" y="82511"/>
                    <a:pt x="153773" y="127063"/>
                    <a:pt x="243933" y="13426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40"/>
            <p:cNvSpPr/>
            <p:nvPr/>
          </p:nvSpPr>
          <p:spPr>
            <a:xfrm>
              <a:off x="6485898" y="3602710"/>
              <a:ext cx="11385" cy="11385"/>
            </a:xfrm>
            <a:custGeom>
              <a:rect b="b" l="l" r="r" t="t"/>
              <a:pathLst>
                <a:path extrusionOk="0" h="14738" w="14738">
                  <a:moveTo>
                    <a:pt x="7369" y="14738"/>
                  </a:moveTo>
                  <a:cubicBezTo>
                    <a:pt x="3299" y="14738"/>
                    <a:pt x="0" y="11438"/>
                    <a:pt x="0" y="7369"/>
                  </a:cubicBezTo>
                  <a:cubicBezTo>
                    <a:pt x="0" y="3299"/>
                    <a:pt x="3300" y="0"/>
                    <a:pt x="7369" y="0"/>
                  </a:cubicBezTo>
                  <a:cubicBezTo>
                    <a:pt x="11439" y="0"/>
                    <a:pt x="14738" y="3300"/>
                    <a:pt x="14738" y="7369"/>
                  </a:cubicBezTo>
                  <a:cubicBezTo>
                    <a:pt x="14738" y="11438"/>
                    <a:pt x="11438" y="14738"/>
                    <a:pt x="7369" y="1473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0" name="Google Shape;960;p40"/>
            <p:cNvSpPr/>
            <p:nvPr/>
          </p:nvSpPr>
          <p:spPr>
            <a:xfrm>
              <a:off x="6450194" y="3664273"/>
              <a:ext cx="198983" cy="79863"/>
            </a:xfrm>
            <a:custGeom>
              <a:rect b="b" l="l" r="r" t="t"/>
              <a:pathLst>
                <a:path extrusionOk="0" h="103382" w="257583">
                  <a:moveTo>
                    <a:pt x="257583" y="90656"/>
                  </a:moveTo>
                  <a:cubicBezTo>
                    <a:pt x="256745" y="91094"/>
                    <a:pt x="256002" y="91465"/>
                    <a:pt x="255745" y="91561"/>
                  </a:cubicBezTo>
                  <a:cubicBezTo>
                    <a:pt x="233541" y="99400"/>
                    <a:pt x="210250" y="103382"/>
                    <a:pt x="186532" y="103382"/>
                  </a:cubicBezTo>
                  <a:cubicBezTo>
                    <a:pt x="134398" y="103382"/>
                    <a:pt x="88703" y="90399"/>
                    <a:pt x="54382" y="65851"/>
                  </a:cubicBezTo>
                  <a:cubicBezTo>
                    <a:pt x="31873" y="49753"/>
                    <a:pt x="14069" y="28701"/>
                    <a:pt x="1467" y="3277"/>
                  </a:cubicBezTo>
                  <a:cubicBezTo>
                    <a:pt x="1276" y="2905"/>
                    <a:pt x="686" y="1591"/>
                    <a:pt x="0" y="0"/>
                  </a:cubicBezTo>
                  <a:lnTo>
                    <a:pt x="16337" y="0"/>
                  </a:lnTo>
                  <a:cubicBezTo>
                    <a:pt x="27739" y="21776"/>
                    <a:pt x="43408" y="39884"/>
                    <a:pt x="62955" y="53868"/>
                  </a:cubicBezTo>
                  <a:cubicBezTo>
                    <a:pt x="94761" y="76615"/>
                    <a:pt x="137493" y="88636"/>
                    <a:pt x="186532" y="88636"/>
                  </a:cubicBezTo>
                  <a:cubicBezTo>
                    <a:pt x="208031" y="88636"/>
                    <a:pt x="229149" y="85131"/>
                    <a:pt x="249325" y="78196"/>
                  </a:cubicBezTo>
                  <a:cubicBezTo>
                    <a:pt x="251820" y="82559"/>
                    <a:pt x="254573" y="86703"/>
                    <a:pt x="257555" y="90618"/>
                  </a:cubicBezTo>
                  <a:cubicBezTo>
                    <a:pt x="257564" y="90627"/>
                    <a:pt x="257574" y="90646"/>
                    <a:pt x="257583" y="9065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1" name="Google Shape;961;p40"/>
            <p:cNvSpPr/>
            <p:nvPr/>
          </p:nvSpPr>
          <p:spPr>
            <a:xfrm>
              <a:off x="6484418" y="3664273"/>
              <a:ext cx="150277" cy="49501"/>
            </a:xfrm>
            <a:custGeom>
              <a:rect b="b" l="l" r="r" t="t"/>
              <a:pathLst>
                <a:path extrusionOk="0" h="64079" w="194533">
                  <a:moveTo>
                    <a:pt x="194533" y="55649"/>
                  </a:moveTo>
                  <a:cubicBezTo>
                    <a:pt x="178073" y="60888"/>
                    <a:pt x="159631" y="64079"/>
                    <a:pt x="142209" y="64079"/>
                  </a:cubicBezTo>
                  <a:cubicBezTo>
                    <a:pt x="98324" y="64079"/>
                    <a:pt x="60526" y="53639"/>
                    <a:pt x="32911" y="33883"/>
                  </a:cubicBezTo>
                  <a:cubicBezTo>
                    <a:pt x="21376" y="25634"/>
                    <a:pt x="11402" y="15670"/>
                    <a:pt x="3286" y="4277"/>
                  </a:cubicBezTo>
                  <a:cubicBezTo>
                    <a:pt x="2896" y="3715"/>
                    <a:pt x="1476" y="1943"/>
                    <a:pt x="0" y="0"/>
                  </a:cubicBezTo>
                  <a:lnTo>
                    <a:pt x="18499" y="0"/>
                  </a:lnTo>
                  <a:cubicBezTo>
                    <a:pt x="25033" y="8306"/>
                    <a:pt x="32749" y="15651"/>
                    <a:pt x="41484" y="21890"/>
                  </a:cubicBezTo>
                  <a:cubicBezTo>
                    <a:pt x="66584" y="39846"/>
                    <a:pt x="101420" y="49333"/>
                    <a:pt x="142209" y="49333"/>
                  </a:cubicBezTo>
                  <a:cubicBezTo>
                    <a:pt x="157450" y="49333"/>
                    <a:pt x="172491" y="47114"/>
                    <a:pt x="186932" y="42723"/>
                  </a:cubicBezTo>
                  <a:cubicBezTo>
                    <a:pt x="189770" y="46800"/>
                    <a:pt x="192314" y="51115"/>
                    <a:pt x="194533" y="5564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62" name="Google Shape;962;p40"/>
          <p:cNvGrpSpPr/>
          <p:nvPr/>
        </p:nvGrpSpPr>
        <p:grpSpPr>
          <a:xfrm>
            <a:off x="5138665" y="3143683"/>
            <a:ext cx="407729" cy="407440"/>
            <a:chOff x="7935192" y="1068410"/>
            <a:chExt cx="376759" cy="376492"/>
          </a:xfrm>
        </p:grpSpPr>
        <p:grpSp>
          <p:nvGrpSpPr>
            <p:cNvPr id="963" name="Google Shape;963;p40"/>
            <p:cNvGrpSpPr/>
            <p:nvPr/>
          </p:nvGrpSpPr>
          <p:grpSpPr>
            <a:xfrm>
              <a:off x="8006161" y="1314236"/>
              <a:ext cx="233385" cy="57980"/>
              <a:chOff x="10135816" y="970511"/>
              <a:chExt cx="302273" cy="75094"/>
            </a:xfrm>
          </p:grpSpPr>
          <p:sp>
            <p:nvSpPr>
              <p:cNvPr id="964" name="Google Shape;964;p40"/>
              <p:cNvSpPr/>
              <p:nvPr/>
            </p:nvSpPr>
            <p:spPr>
              <a:xfrm>
                <a:off x="10135816" y="970511"/>
                <a:ext cx="56491" cy="75094"/>
              </a:xfrm>
              <a:custGeom>
                <a:rect b="b" l="l" r="r" t="t"/>
                <a:pathLst>
                  <a:path extrusionOk="0" h="75094" w="56491">
                    <a:moveTo>
                      <a:pt x="56491" y="46849"/>
                    </a:moveTo>
                    <a:cubicBezTo>
                      <a:pt x="56491" y="62449"/>
                      <a:pt x="43845" y="75095"/>
                      <a:pt x="28246" y="75095"/>
                    </a:cubicBezTo>
                    <a:cubicBezTo>
                      <a:pt x="12646" y="75095"/>
                      <a:pt x="0" y="62449"/>
                      <a:pt x="0" y="46849"/>
                    </a:cubicBezTo>
                    <a:cubicBezTo>
                      <a:pt x="0" y="32225"/>
                      <a:pt x="14775" y="12364"/>
                      <a:pt x="22953" y="2491"/>
                    </a:cubicBezTo>
                    <a:cubicBezTo>
                      <a:pt x="25705" y="-830"/>
                      <a:pt x="30786" y="-830"/>
                      <a:pt x="33538" y="2491"/>
                    </a:cubicBezTo>
                    <a:cubicBezTo>
                      <a:pt x="41717" y="12364"/>
                      <a:pt x="56491" y="32224"/>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40"/>
              <p:cNvSpPr/>
              <p:nvPr/>
            </p:nvSpPr>
            <p:spPr>
              <a:xfrm>
                <a:off x="10258708" y="970511"/>
                <a:ext cx="56490" cy="75094"/>
              </a:xfrm>
              <a:custGeom>
                <a:rect b="b" l="l" r="r" t="t"/>
                <a:pathLst>
                  <a:path extrusionOk="0" h="75094" w="56490">
                    <a:moveTo>
                      <a:pt x="56491" y="46849"/>
                    </a:moveTo>
                    <a:cubicBezTo>
                      <a:pt x="56491" y="62449"/>
                      <a:pt x="43845" y="75095"/>
                      <a:pt x="28245" y="75095"/>
                    </a:cubicBezTo>
                    <a:cubicBezTo>
                      <a:pt x="12646" y="75095"/>
                      <a:pt x="0" y="62449"/>
                      <a:pt x="0" y="46849"/>
                    </a:cubicBezTo>
                    <a:cubicBezTo>
                      <a:pt x="0" y="32225"/>
                      <a:pt x="14775" y="12364"/>
                      <a:pt x="22953" y="2491"/>
                    </a:cubicBezTo>
                    <a:cubicBezTo>
                      <a:pt x="25705" y="-830"/>
                      <a:pt x="30786" y="-830"/>
                      <a:pt x="33538" y="2491"/>
                    </a:cubicBezTo>
                    <a:cubicBezTo>
                      <a:pt x="41716" y="12364"/>
                      <a:pt x="56491" y="32224"/>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40"/>
              <p:cNvSpPr/>
              <p:nvPr/>
            </p:nvSpPr>
            <p:spPr>
              <a:xfrm>
                <a:off x="10381599" y="970511"/>
                <a:ext cx="56490" cy="75094"/>
              </a:xfrm>
              <a:custGeom>
                <a:rect b="b" l="l" r="r" t="t"/>
                <a:pathLst>
                  <a:path extrusionOk="0" h="75094" w="56490">
                    <a:moveTo>
                      <a:pt x="56491" y="46849"/>
                    </a:moveTo>
                    <a:cubicBezTo>
                      <a:pt x="56491" y="62449"/>
                      <a:pt x="43845" y="75095"/>
                      <a:pt x="28246" y="75095"/>
                    </a:cubicBezTo>
                    <a:cubicBezTo>
                      <a:pt x="12646" y="75095"/>
                      <a:pt x="0" y="62449"/>
                      <a:pt x="0" y="46849"/>
                    </a:cubicBezTo>
                    <a:cubicBezTo>
                      <a:pt x="0" y="32225"/>
                      <a:pt x="14775" y="12364"/>
                      <a:pt x="22953" y="2491"/>
                    </a:cubicBezTo>
                    <a:cubicBezTo>
                      <a:pt x="25705" y="-830"/>
                      <a:pt x="30786" y="-830"/>
                      <a:pt x="33538" y="2491"/>
                    </a:cubicBezTo>
                    <a:cubicBezTo>
                      <a:pt x="41716" y="12364"/>
                      <a:pt x="56491" y="32224"/>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67" name="Google Shape;967;p40"/>
            <p:cNvGrpSpPr/>
            <p:nvPr/>
          </p:nvGrpSpPr>
          <p:grpSpPr>
            <a:xfrm>
              <a:off x="8053604" y="1386920"/>
              <a:ext cx="138501" cy="57980"/>
              <a:chOff x="10197262" y="1064649"/>
              <a:chExt cx="179382" cy="75094"/>
            </a:xfrm>
          </p:grpSpPr>
          <p:sp>
            <p:nvSpPr>
              <p:cNvPr id="968" name="Google Shape;968;p40"/>
              <p:cNvSpPr/>
              <p:nvPr/>
            </p:nvSpPr>
            <p:spPr>
              <a:xfrm>
                <a:off x="10197262" y="1064649"/>
                <a:ext cx="56490" cy="75094"/>
              </a:xfrm>
              <a:custGeom>
                <a:rect b="b" l="l" r="r" t="t"/>
                <a:pathLst>
                  <a:path extrusionOk="0" h="75094" w="56490">
                    <a:moveTo>
                      <a:pt x="56491" y="46849"/>
                    </a:moveTo>
                    <a:cubicBezTo>
                      <a:pt x="56491" y="62449"/>
                      <a:pt x="43845" y="75095"/>
                      <a:pt x="28246" y="75095"/>
                    </a:cubicBezTo>
                    <a:cubicBezTo>
                      <a:pt x="12646" y="75095"/>
                      <a:pt x="0" y="62449"/>
                      <a:pt x="0" y="46849"/>
                    </a:cubicBezTo>
                    <a:cubicBezTo>
                      <a:pt x="0" y="32225"/>
                      <a:pt x="14775" y="12364"/>
                      <a:pt x="22953" y="2491"/>
                    </a:cubicBezTo>
                    <a:cubicBezTo>
                      <a:pt x="25705" y="-830"/>
                      <a:pt x="30786" y="-830"/>
                      <a:pt x="33538" y="2491"/>
                    </a:cubicBezTo>
                    <a:cubicBezTo>
                      <a:pt x="41717" y="12364"/>
                      <a:pt x="56491" y="32225"/>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9" name="Google Shape;969;p40"/>
              <p:cNvSpPr/>
              <p:nvPr/>
            </p:nvSpPr>
            <p:spPr>
              <a:xfrm>
                <a:off x="10320153" y="1064649"/>
                <a:ext cx="56491" cy="75094"/>
              </a:xfrm>
              <a:custGeom>
                <a:rect b="b" l="l" r="r" t="t"/>
                <a:pathLst>
                  <a:path extrusionOk="0" h="75094" w="56491">
                    <a:moveTo>
                      <a:pt x="56491" y="46849"/>
                    </a:moveTo>
                    <a:cubicBezTo>
                      <a:pt x="56491" y="62449"/>
                      <a:pt x="43845" y="75095"/>
                      <a:pt x="28246" y="75095"/>
                    </a:cubicBezTo>
                    <a:cubicBezTo>
                      <a:pt x="12646" y="75095"/>
                      <a:pt x="0" y="62449"/>
                      <a:pt x="0" y="46849"/>
                    </a:cubicBezTo>
                    <a:cubicBezTo>
                      <a:pt x="0" y="32225"/>
                      <a:pt x="14775" y="12364"/>
                      <a:pt x="22953" y="2491"/>
                    </a:cubicBezTo>
                    <a:cubicBezTo>
                      <a:pt x="25705" y="-830"/>
                      <a:pt x="30786" y="-830"/>
                      <a:pt x="33538" y="2491"/>
                    </a:cubicBezTo>
                    <a:cubicBezTo>
                      <a:pt x="41716" y="12364"/>
                      <a:pt x="56491" y="32225"/>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0" name="Google Shape;970;p40"/>
            <p:cNvGrpSpPr/>
            <p:nvPr/>
          </p:nvGrpSpPr>
          <p:grpSpPr>
            <a:xfrm>
              <a:off x="8006164" y="1314232"/>
              <a:ext cx="218929" cy="57982"/>
              <a:chOff x="10135819" y="970506"/>
              <a:chExt cx="283550" cy="75097"/>
            </a:xfrm>
          </p:grpSpPr>
          <p:sp>
            <p:nvSpPr>
              <p:cNvPr id="971" name="Google Shape;971;p40"/>
              <p:cNvSpPr/>
              <p:nvPr/>
            </p:nvSpPr>
            <p:spPr>
              <a:xfrm>
                <a:off x="10135819" y="970506"/>
                <a:ext cx="37769" cy="75097"/>
              </a:xfrm>
              <a:custGeom>
                <a:rect b="b" l="l" r="r" t="t"/>
                <a:pathLst>
                  <a:path extrusionOk="0" h="75097" w="37769">
                    <a:moveTo>
                      <a:pt x="37769" y="73450"/>
                    </a:moveTo>
                    <a:cubicBezTo>
                      <a:pt x="34788" y="74517"/>
                      <a:pt x="31587" y="75098"/>
                      <a:pt x="28244" y="75098"/>
                    </a:cubicBezTo>
                    <a:cubicBezTo>
                      <a:pt x="12641" y="75098"/>
                      <a:pt x="0" y="62457"/>
                      <a:pt x="0" y="46854"/>
                    </a:cubicBezTo>
                    <a:cubicBezTo>
                      <a:pt x="0" y="32232"/>
                      <a:pt x="14774" y="12371"/>
                      <a:pt x="22947" y="2493"/>
                    </a:cubicBezTo>
                    <a:cubicBezTo>
                      <a:pt x="25700" y="-831"/>
                      <a:pt x="30787" y="-831"/>
                      <a:pt x="33540" y="2493"/>
                    </a:cubicBezTo>
                    <a:cubicBezTo>
                      <a:pt x="34816" y="4037"/>
                      <a:pt x="36255" y="5827"/>
                      <a:pt x="37769" y="7799"/>
                    </a:cubicBezTo>
                    <a:cubicBezTo>
                      <a:pt x="29568" y="18449"/>
                      <a:pt x="19051" y="34519"/>
                      <a:pt x="19051" y="46854"/>
                    </a:cubicBezTo>
                    <a:cubicBezTo>
                      <a:pt x="19051" y="59114"/>
                      <a:pt x="26853" y="69544"/>
                      <a:pt x="3776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2" name="Google Shape;972;p40"/>
              <p:cNvSpPr/>
              <p:nvPr/>
            </p:nvSpPr>
            <p:spPr>
              <a:xfrm>
                <a:off x="10258710" y="970506"/>
                <a:ext cx="37769" cy="75097"/>
              </a:xfrm>
              <a:custGeom>
                <a:rect b="b" l="l" r="r" t="t"/>
                <a:pathLst>
                  <a:path extrusionOk="0" h="75097" w="37769">
                    <a:moveTo>
                      <a:pt x="37769" y="73450"/>
                    </a:moveTo>
                    <a:cubicBezTo>
                      <a:pt x="34788" y="74517"/>
                      <a:pt x="31587" y="75098"/>
                      <a:pt x="28244" y="75098"/>
                    </a:cubicBezTo>
                    <a:cubicBezTo>
                      <a:pt x="12641" y="75098"/>
                      <a:pt x="0" y="62457"/>
                      <a:pt x="0" y="46854"/>
                    </a:cubicBezTo>
                    <a:cubicBezTo>
                      <a:pt x="0" y="32232"/>
                      <a:pt x="14774" y="12371"/>
                      <a:pt x="22947" y="2493"/>
                    </a:cubicBezTo>
                    <a:cubicBezTo>
                      <a:pt x="25700" y="-831"/>
                      <a:pt x="30787" y="-831"/>
                      <a:pt x="33540" y="2493"/>
                    </a:cubicBezTo>
                    <a:cubicBezTo>
                      <a:pt x="34816" y="4037"/>
                      <a:pt x="36255" y="5827"/>
                      <a:pt x="37769" y="7799"/>
                    </a:cubicBezTo>
                    <a:cubicBezTo>
                      <a:pt x="29568" y="18449"/>
                      <a:pt x="19051" y="34519"/>
                      <a:pt x="19051" y="46854"/>
                    </a:cubicBezTo>
                    <a:cubicBezTo>
                      <a:pt x="19051" y="59114"/>
                      <a:pt x="26853" y="69544"/>
                      <a:pt x="3776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3" name="Google Shape;973;p40"/>
              <p:cNvSpPr/>
              <p:nvPr/>
            </p:nvSpPr>
            <p:spPr>
              <a:xfrm>
                <a:off x="10381600" y="970506"/>
                <a:ext cx="37769" cy="75097"/>
              </a:xfrm>
              <a:custGeom>
                <a:rect b="b" l="l" r="r" t="t"/>
                <a:pathLst>
                  <a:path extrusionOk="0" h="75097" w="37769">
                    <a:moveTo>
                      <a:pt x="37769" y="73450"/>
                    </a:moveTo>
                    <a:cubicBezTo>
                      <a:pt x="34788" y="74517"/>
                      <a:pt x="31587" y="75098"/>
                      <a:pt x="28244" y="75098"/>
                    </a:cubicBezTo>
                    <a:cubicBezTo>
                      <a:pt x="12641" y="75098"/>
                      <a:pt x="0" y="62457"/>
                      <a:pt x="0" y="46854"/>
                    </a:cubicBezTo>
                    <a:cubicBezTo>
                      <a:pt x="0" y="32232"/>
                      <a:pt x="14774" y="12371"/>
                      <a:pt x="22947" y="2493"/>
                    </a:cubicBezTo>
                    <a:cubicBezTo>
                      <a:pt x="25700" y="-831"/>
                      <a:pt x="30787" y="-831"/>
                      <a:pt x="33540" y="2493"/>
                    </a:cubicBezTo>
                    <a:cubicBezTo>
                      <a:pt x="34816" y="4037"/>
                      <a:pt x="36255" y="5827"/>
                      <a:pt x="37769" y="7799"/>
                    </a:cubicBezTo>
                    <a:cubicBezTo>
                      <a:pt x="29568" y="18449"/>
                      <a:pt x="19051" y="34519"/>
                      <a:pt x="19051" y="46854"/>
                    </a:cubicBezTo>
                    <a:cubicBezTo>
                      <a:pt x="19051" y="59114"/>
                      <a:pt x="26853" y="69544"/>
                      <a:pt x="3776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74" name="Google Shape;974;p40"/>
            <p:cNvGrpSpPr/>
            <p:nvPr/>
          </p:nvGrpSpPr>
          <p:grpSpPr>
            <a:xfrm>
              <a:off x="8053602" y="1386920"/>
              <a:ext cx="124052" cy="57982"/>
              <a:chOff x="10197260" y="1064649"/>
              <a:chExt cx="160668" cy="75097"/>
            </a:xfrm>
          </p:grpSpPr>
          <p:sp>
            <p:nvSpPr>
              <p:cNvPr id="975" name="Google Shape;975;p40"/>
              <p:cNvSpPr/>
              <p:nvPr/>
            </p:nvSpPr>
            <p:spPr>
              <a:xfrm>
                <a:off x="10197260" y="1064649"/>
                <a:ext cx="37778" cy="75097"/>
              </a:xfrm>
              <a:custGeom>
                <a:rect b="b" l="l" r="r" t="t"/>
                <a:pathLst>
                  <a:path extrusionOk="0" h="75097" w="37778">
                    <a:moveTo>
                      <a:pt x="37769" y="73450"/>
                    </a:moveTo>
                    <a:cubicBezTo>
                      <a:pt x="34797" y="74517"/>
                      <a:pt x="31587" y="75098"/>
                      <a:pt x="28244" y="75098"/>
                    </a:cubicBezTo>
                    <a:cubicBezTo>
                      <a:pt x="12650" y="75098"/>
                      <a:pt x="0" y="62448"/>
                      <a:pt x="0" y="46845"/>
                    </a:cubicBezTo>
                    <a:cubicBezTo>
                      <a:pt x="0" y="32223"/>
                      <a:pt x="14774" y="12362"/>
                      <a:pt x="22957" y="2493"/>
                    </a:cubicBezTo>
                    <a:cubicBezTo>
                      <a:pt x="25710" y="-831"/>
                      <a:pt x="30787" y="-831"/>
                      <a:pt x="33540" y="2493"/>
                    </a:cubicBezTo>
                    <a:cubicBezTo>
                      <a:pt x="34816" y="4036"/>
                      <a:pt x="36255" y="5818"/>
                      <a:pt x="37779" y="7780"/>
                    </a:cubicBezTo>
                    <a:cubicBezTo>
                      <a:pt x="29577" y="18430"/>
                      <a:pt x="19051" y="34500"/>
                      <a:pt x="19051" y="46845"/>
                    </a:cubicBezTo>
                    <a:cubicBezTo>
                      <a:pt x="19051" y="59104"/>
                      <a:pt x="26862" y="69545"/>
                      <a:pt x="3776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6" name="Google Shape;976;p40"/>
              <p:cNvSpPr/>
              <p:nvPr/>
            </p:nvSpPr>
            <p:spPr>
              <a:xfrm>
                <a:off x="10320150" y="1064649"/>
                <a:ext cx="37778" cy="75097"/>
              </a:xfrm>
              <a:custGeom>
                <a:rect b="b" l="l" r="r" t="t"/>
                <a:pathLst>
                  <a:path extrusionOk="0" h="75097" w="37778">
                    <a:moveTo>
                      <a:pt x="37779" y="73450"/>
                    </a:moveTo>
                    <a:cubicBezTo>
                      <a:pt x="34797" y="74517"/>
                      <a:pt x="31597" y="75098"/>
                      <a:pt x="28253" y="75098"/>
                    </a:cubicBezTo>
                    <a:cubicBezTo>
                      <a:pt x="12650" y="75098"/>
                      <a:pt x="0" y="62448"/>
                      <a:pt x="0" y="46845"/>
                    </a:cubicBezTo>
                    <a:cubicBezTo>
                      <a:pt x="0" y="32223"/>
                      <a:pt x="14774" y="12362"/>
                      <a:pt x="22957" y="2493"/>
                    </a:cubicBezTo>
                    <a:cubicBezTo>
                      <a:pt x="25710" y="-831"/>
                      <a:pt x="30787" y="-831"/>
                      <a:pt x="33540" y="2493"/>
                    </a:cubicBezTo>
                    <a:cubicBezTo>
                      <a:pt x="34816" y="4036"/>
                      <a:pt x="36255" y="5818"/>
                      <a:pt x="37779" y="7780"/>
                    </a:cubicBezTo>
                    <a:cubicBezTo>
                      <a:pt x="29577" y="18430"/>
                      <a:pt x="19051" y="34500"/>
                      <a:pt x="19051" y="46845"/>
                    </a:cubicBezTo>
                    <a:cubicBezTo>
                      <a:pt x="19051" y="59104"/>
                      <a:pt x="26862" y="69545"/>
                      <a:pt x="3777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77" name="Google Shape;977;p40"/>
            <p:cNvSpPr/>
            <p:nvPr/>
          </p:nvSpPr>
          <p:spPr>
            <a:xfrm>
              <a:off x="7935192" y="1068410"/>
              <a:ext cx="376759" cy="214312"/>
            </a:xfrm>
            <a:custGeom>
              <a:rect b="b" l="l" r="r" t="t"/>
              <a:pathLst>
                <a:path extrusionOk="0" h="277427" w="487714">
                  <a:moveTo>
                    <a:pt x="413368" y="128737"/>
                  </a:moveTo>
                  <a:lnTo>
                    <a:pt x="379924" y="128737"/>
                  </a:lnTo>
                  <a:cubicBezTo>
                    <a:pt x="374810" y="56784"/>
                    <a:pt x="314825" y="0"/>
                    <a:pt x="241572" y="0"/>
                  </a:cubicBezTo>
                  <a:cubicBezTo>
                    <a:pt x="184325" y="0"/>
                    <a:pt x="135184" y="34680"/>
                    <a:pt x="113997" y="84175"/>
                  </a:cubicBezTo>
                  <a:cubicBezTo>
                    <a:pt x="108584" y="83242"/>
                    <a:pt x="103019" y="82750"/>
                    <a:pt x="97339" y="82750"/>
                  </a:cubicBezTo>
                  <a:cubicBezTo>
                    <a:pt x="43580" y="82749"/>
                    <a:pt x="0" y="126329"/>
                    <a:pt x="0" y="180088"/>
                  </a:cubicBezTo>
                  <a:cubicBezTo>
                    <a:pt x="0" y="233847"/>
                    <a:pt x="43580" y="277427"/>
                    <a:pt x="97339" y="277427"/>
                  </a:cubicBezTo>
                  <a:lnTo>
                    <a:pt x="413368" y="277427"/>
                  </a:lnTo>
                  <a:cubicBezTo>
                    <a:pt x="454428" y="277427"/>
                    <a:pt x="487714" y="244142"/>
                    <a:pt x="487714" y="203081"/>
                  </a:cubicBezTo>
                  <a:cubicBezTo>
                    <a:pt x="487714" y="162022"/>
                    <a:pt x="454428" y="128737"/>
                    <a:pt x="413368" y="12873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8" name="Google Shape;978;p40"/>
            <p:cNvSpPr/>
            <p:nvPr/>
          </p:nvSpPr>
          <p:spPr>
            <a:xfrm>
              <a:off x="7935192" y="1068410"/>
              <a:ext cx="205572" cy="214312"/>
            </a:xfrm>
            <a:custGeom>
              <a:rect b="b" l="l" r="r" t="t"/>
              <a:pathLst>
                <a:path extrusionOk="0" h="277427" w="266113">
                  <a:moveTo>
                    <a:pt x="266114" y="2168"/>
                  </a:moveTo>
                  <a:cubicBezTo>
                    <a:pt x="219628" y="10451"/>
                    <a:pt x="181151" y="41911"/>
                    <a:pt x="163066" y="84176"/>
                  </a:cubicBezTo>
                  <a:cubicBezTo>
                    <a:pt x="157649" y="83244"/>
                    <a:pt x="152085" y="82753"/>
                    <a:pt x="146404" y="82753"/>
                  </a:cubicBezTo>
                  <a:cubicBezTo>
                    <a:pt x="92648" y="82753"/>
                    <a:pt x="49067" y="126333"/>
                    <a:pt x="49067" y="180090"/>
                  </a:cubicBezTo>
                  <a:cubicBezTo>
                    <a:pt x="49067" y="233847"/>
                    <a:pt x="92647" y="277427"/>
                    <a:pt x="146404" y="277427"/>
                  </a:cubicBezTo>
                  <a:lnTo>
                    <a:pt x="97338" y="277427"/>
                  </a:lnTo>
                  <a:cubicBezTo>
                    <a:pt x="43580" y="277427"/>
                    <a:pt x="0" y="233847"/>
                    <a:pt x="0" y="180091"/>
                  </a:cubicBezTo>
                  <a:cubicBezTo>
                    <a:pt x="0" y="126335"/>
                    <a:pt x="43580" y="82754"/>
                    <a:pt x="97337" y="82754"/>
                  </a:cubicBezTo>
                  <a:cubicBezTo>
                    <a:pt x="103019" y="82754"/>
                    <a:pt x="108583" y="83245"/>
                    <a:pt x="113999" y="84177"/>
                  </a:cubicBezTo>
                  <a:cubicBezTo>
                    <a:pt x="135186" y="34679"/>
                    <a:pt x="184330" y="0"/>
                    <a:pt x="241571" y="0"/>
                  </a:cubicBezTo>
                  <a:cubicBezTo>
                    <a:pt x="249941" y="0"/>
                    <a:pt x="258145" y="746"/>
                    <a:pt x="266114" y="21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41"/>
          <p:cNvSpPr txBox="1"/>
          <p:nvPr/>
        </p:nvSpPr>
        <p:spPr>
          <a:xfrm>
            <a:off x="981900" y="4162225"/>
            <a:ext cx="7180200" cy="307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dk1"/>
                </a:solidFill>
                <a:latin typeface="Sora"/>
                <a:ea typeface="Sora"/>
                <a:cs typeface="Sora"/>
                <a:sym typeface="Sora"/>
              </a:rPr>
              <a:t>Follow the link in the graph to modify its data and then paste the new one here. </a:t>
            </a:r>
            <a:r>
              <a:rPr b="1" lang="en" sz="1000" u="sng">
                <a:solidFill>
                  <a:schemeClr val="dk1"/>
                </a:solidFill>
                <a:latin typeface="Sora"/>
                <a:ea typeface="Sora"/>
                <a:cs typeface="Sora"/>
                <a:sym typeface="Sora"/>
                <a:hlinkClick r:id="rId3">
                  <a:extLst>
                    <a:ext uri="{A12FA001-AC4F-418D-AE19-62706E023703}">
                      <ahyp:hlinkClr val="tx"/>
                    </a:ext>
                  </a:extLst>
                </a:hlinkClick>
              </a:rPr>
              <a:t>For more info, click here</a:t>
            </a:r>
            <a:endParaRPr b="1" sz="1000" u="sng">
              <a:solidFill>
                <a:schemeClr val="dk1"/>
              </a:solidFill>
              <a:latin typeface="Sora"/>
              <a:ea typeface="Sora"/>
              <a:cs typeface="Sora"/>
              <a:sym typeface="Sora"/>
            </a:endParaRPr>
          </a:p>
        </p:txBody>
      </p:sp>
      <p:sp>
        <p:nvSpPr>
          <p:cNvPr id="984" name="Google Shape;984;p41"/>
          <p:cNvSpPr txBox="1"/>
          <p:nvPr>
            <p:ph idx="4294967295" type="title"/>
          </p:nvPr>
        </p:nvSpPr>
        <p:spPr>
          <a:xfrm>
            <a:off x="5046775" y="2005075"/>
            <a:ext cx="1504500" cy="5277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000"/>
              <a:t>Listening</a:t>
            </a:r>
            <a:endParaRPr sz="2000"/>
          </a:p>
        </p:txBody>
      </p:sp>
      <p:sp>
        <p:nvSpPr>
          <p:cNvPr id="985" name="Google Shape;985;p41"/>
          <p:cNvSpPr txBox="1"/>
          <p:nvPr>
            <p:ph idx="4294967295" type="title"/>
          </p:nvPr>
        </p:nvSpPr>
        <p:spPr>
          <a:xfrm>
            <a:off x="5046775" y="3280951"/>
            <a:ext cx="1504500" cy="5277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000"/>
              <a:t>Writing</a:t>
            </a:r>
            <a:endParaRPr sz="2000"/>
          </a:p>
        </p:txBody>
      </p:sp>
      <p:sp>
        <p:nvSpPr>
          <p:cNvPr id="986" name="Google Shape;986;p41"/>
          <p:cNvSpPr txBox="1"/>
          <p:nvPr>
            <p:ph idx="4294967295" type="title"/>
          </p:nvPr>
        </p:nvSpPr>
        <p:spPr>
          <a:xfrm>
            <a:off x="6725175" y="2005075"/>
            <a:ext cx="1504500" cy="5277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000"/>
              <a:t>Speaking</a:t>
            </a:r>
            <a:endParaRPr sz="2000"/>
          </a:p>
        </p:txBody>
      </p:sp>
      <p:sp>
        <p:nvSpPr>
          <p:cNvPr id="987" name="Google Shape;987;p41"/>
          <p:cNvSpPr txBox="1"/>
          <p:nvPr>
            <p:ph idx="4294967295" type="title"/>
          </p:nvPr>
        </p:nvSpPr>
        <p:spPr>
          <a:xfrm>
            <a:off x="6725175" y="3280951"/>
            <a:ext cx="1504500" cy="5277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2000"/>
              <a:t>Reading</a:t>
            </a:r>
            <a:endParaRPr sz="2000"/>
          </a:p>
        </p:txBody>
      </p:sp>
      <p:sp>
        <p:nvSpPr>
          <p:cNvPr id="988" name="Google Shape;988;p41"/>
          <p:cNvSpPr/>
          <p:nvPr/>
        </p:nvSpPr>
        <p:spPr>
          <a:xfrm>
            <a:off x="5137407" y="1767207"/>
            <a:ext cx="252300" cy="2523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1"/>
          <p:cNvSpPr/>
          <p:nvPr/>
        </p:nvSpPr>
        <p:spPr>
          <a:xfrm>
            <a:off x="5137407" y="3038588"/>
            <a:ext cx="252300" cy="2523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1"/>
          <p:cNvSpPr/>
          <p:nvPr/>
        </p:nvSpPr>
        <p:spPr>
          <a:xfrm>
            <a:off x="6815807" y="1767207"/>
            <a:ext cx="252300" cy="252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1"/>
          <p:cNvSpPr/>
          <p:nvPr/>
        </p:nvSpPr>
        <p:spPr>
          <a:xfrm>
            <a:off x="6815807" y="3038588"/>
            <a:ext cx="252300" cy="2523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92" name="Google Shape;992;p41" title="Gráfico">
            <a:hlinkClick r:id="rId4"/>
          </p:cNvPr>
          <p:cNvPicPr preferRelativeResize="0"/>
          <p:nvPr/>
        </p:nvPicPr>
        <p:blipFill>
          <a:blip r:embed="rId5">
            <a:alphaModFix/>
          </a:blip>
          <a:stretch>
            <a:fillRect/>
          </a:stretch>
        </p:blipFill>
        <p:spPr>
          <a:xfrm>
            <a:off x="769925" y="1307725"/>
            <a:ext cx="3969784" cy="2793114"/>
          </a:xfrm>
          <a:prstGeom prst="rect">
            <a:avLst/>
          </a:prstGeom>
          <a:noFill/>
          <a:ln>
            <a:noFill/>
          </a:ln>
        </p:spPr>
      </p:pic>
      <p:sp>
        <p:nvSpPr>
          <p:cNvPr id="993" name="Google Shape;993;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Skills acquired at each level</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Rubric</a:t>
            </a:r>
            <a:endParaRPr/>
          </a:p>
        </p:txBody>
      </p:sp>
      <p:graphicFrame>
        <p:nvGraphicFramePr>
          <p:cNvPr id="999" name="Google Shape;999;p42"/>
          <p:cNvGraphicFramePr/>
          <p:nvPr/>
        </p:nvGraphicFramePr>
        <p:xfrm>
          <a:off x="719988" y="1108701"/>
          <a:ext cx="3000000" cy="3000000"/>
        </p:xfrm>
        <a:graphic>
          <a:graphicData uri="http://schemas.openxmlformats.org/drawingml/2006/table">
            <a:tbl>
              <a:tblPr>
                <a:noFill/>
                <a:tableStyleId>{53D293D7-F44F-47EC-A5EC-DC7DDB3587CA}</a:tableStyleId>
              </a:tblPr>
              <a:tblGrid>
                <a:gridCol w="1385400"/>
                <a:gridCol w="1579625"/>
                <a:gridCol w="1579625"/>
                <a:gridCol w="1579625"/>
                <a:gridCol w="1579625"/>
              </a:tblGrid>
              <a:tr h="338975">
                <a:tc>
                  <a:txBody>
                    <a:bodyPr/>
                    <a:lstStyle/>
                    <a:p>
                      <a:pPr indent="0" lvl="0" marL="0" rtl="0" algn="ctr">
                        <a:lnSpc>
                          <a:spcPct val="115000"/>
                        </a:lnSpc>
                        <a:spcBef>
                          <a:spcPts val="0"/>
                        </a:spcBef>
                        <a:spcAft>
                          <a:spcPts val="0"/>
                        </a:spcAft>
                        <a:buNone/>
                      </a:pPr>
                      <a:r>
                        <a:rPr lang="en" sz="1200">
                          <a:solidFill>
                            <a:schemeClr val="dk1"/>
                          </a:solidFill>
                          <a:latin typeface="Rowdies"/>
                          <a:ea typeface="Rowdies"/>
                          <a:cs typeface="Rowdies"/>
                          <a:sym typeface="Rowdies"/>
                        </a:rPr>
                        <a:t>Criteria</a:t>
                      </a:r>
                      <a:endParaRPr sz="1200">
                        <a:solidFill>
                          <a:schemeClr val="dk1"/>
                        </a:solidFill>
                        <a:latin typeface="Rowdies"/>
                        <a:ea typeface="Rowdies"/>
                        <a:cs typeface="Rowdies"/>
                        <a:sym typeface="Rowdies"/>
                      </a:endParaRPr>
                    </a:p>
                  </a:txBody>
                  <a:tcPr marT="45700" marB="45700"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solidFill>
                            <a:schemeClr val="dk1"/>
                          </a:solidFill>
                          <a:latin typeface="Rowdies"/>
                          <a:ea typeface="Rowdies"/>
                          <a:cs typeface="Rowdies"/>
                          <a:sym typeface="Rowdies"/>
                        </a:rPr>
                        <a:t>Exceptional (4)</a:t>
                      </a:r>
                      <a:endParaRPr sz="1300">
                        <a:solidFill>
                          <a:schemeClr val="dk1"/>
                        </a:solidFill>
                        <a:latin typeface="Rowdies"/>
                        <a:ea typeface="Rowdies"/>
                        <a:cs typeface="Rowdies"/>
                        <a:sym typeface="Rowdies"/>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solidFill>
                            <a:schemeClr val="dk1"/>
                          </a:solidFill>
                          <a:latin typeface="Rowdies"/>
                          <a:ea typeface="Rowdies"/>
                          <a:cs typeface="Rowdies"/>
                          <a:sym typeface="Rowdies"/>
                        </a:rPr>
                        <a:t>Proficient (3)</a:t>
                      </a:r>
                      <a:endParaRPr sz="1300">
                        <a:solidFill>
                          <a:schemeClr val="dk1"/>
                        </a:solidFill>
                        <a:latin typeface="Rowdies"/>
                        <a:ea typeface="Rowdies"/>
                        <a:cs typeface="Rowdies"/>
                        <a:sym typeface="Rowdies"/>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Clr>
                          <a:srgbClr val="000000"/>
                        </a:buClr>
                        <a:buSzPts val="1100"/>
                        <a:buFont typeface="Arial"/>
                        <a:buNone/>
                      </a:pPr>
                      <a:r>
                        <a:rPr lang="en" sz="1300">
                          <a:solidFill>
                            <a:schemeClr val="dk1"/>
                          </a:solidFill>
                          <a:latin typeface="Rowdies"/>
                          <a:ea typeface="Rowdies"/>
                          <a:cs typeface="Rowdies"/>
                          <a:sym typeface="Rowdies"/>
                        </a:rPr>
                        <a:t>Basic (2)</a:t>
                      </a:r>
                      <a:endParaRPr sz="1300">
                        <a:solidFill>
                          <a:schemeClr val="dk1"/>
                        </a:solidFill>
                        <a:latin typeface="Rowdies"/>
                        <a:ea typeface="Rowdies"/>
                        <a:cs typeface="Rowdies"/>
                        <a:sym typeface="Rowdies"/>
                      </a:endParaRPr>
                    </a:p>
                  </a:txBody>
                  <a:tcPr marT="45700" marB="4570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300">
                          <a:solidFill>
                            <a:schemeClr val="dk1"/>
                          </a:solidFill>
                          <a:latin typeface="Rowdies"/>
                          <a:ea typeface="Rowdies"/>
                          <a:cs typeface="Rowdies"/>
                          <a:sym typeface="Rowdies"/>
                        </a:rPr>
                        <a:t>Limited (1)</a:t>
                      </a:r>
                      <a:endParaRPr sz="1300">
                        <a:solidFill>
                          <a:schemeClr val="dk1"/>
                        </a:solidFill>
                        <a:latin typeface="Rowdies"/>
                        <a:ea typeface="Rowdies"/>
                        <a:cs typeface="Rowdies"/>
                        <a:sym typeface="Rowdies"/>
                      </a:endParaRPr>
                    </a:p>
                  </a:txBody>
                  <a:tcPr marT="45700" marB="45700" marR="91425" marL="91425"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865275">
                <a:tc>
                  <a:txBody>
                    <a:bodyPr/>
                    <a:lstStyle/>
                    <a:p>
                      <a:pPr indent="0" lvl="0" marL="0" rtl="0" algn="ctr">
                        <a:lnSpc>
                          <a:spcPct val="115000"/>
                        </a:lnSpc>
                        <a:spcBef>
                          <a:spcPts val="0"/>
                        </a:spcBef>
                        <a:spcAft>
                          <a:spcPts val="0"/>
                        </a:spcAft>
                        <a:buNone/>
                      </a:pPr>
                      <a:r>
                        <a:rPr lang="en" sz="1200">
                          <a:solidFill>
                            <a:schemeClr val="dk1"/>
                          </a:solidFill>
                          <a:latin typeface="Rowdies"/>
                          <a:ea typeface="Rowdies"/>
                          <a:cs typeface="Rowdies"/>
                          <a:sym typeface="Rowdies"/>
                        </a:rPr>
                        <a:t>Content mastery</a:t>
                      </a:r>
                      <a:endParaRPr sz="1200">
                        <a:solidFill>
                          <a:schemeClr val="dk1"/>
                        </a:solidFill>
                        <a:latin typeface="Rowdies"/>
                        <a:ea typeface="Rowdies"/>
                        <a:cs typeface="Rowdies"/>
                        <a:sym typeface="Rowdies"/>
                      </a:endParaRPr>
                    </a:p>
                  </a:txBody>
                  <a:tcPr marT="68575" marB="68575"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Deep understanding, advanced vocabulary, minimal errors</a:t>
                      </a:r>
                      <a:endParaRPr sz="1100">
                        <a:solidFill>
                          <a:schemeClr val="dk1"/>
                        </a:solidFill>
                        <a:latin typeface="Sora"/>
                        <a:ea typeface="Sora"/>
                        <a:cs typeface="Sora"/>
                        <a:sym typeface="Sora"/>
                      </a:endParaRPr>
                    </a:p>
                  </a:txBody>
                  <a:tcPr marT="27425" marB="27425"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Solid understanding, effective use of vocabulary</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Basic understanding, limited vocabulary, noticeable errors</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Limited understanding, very basic vocabulary, frequent errors</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64250">
                <a:tc>
                  <a:txBody>
                    <a:bodyPr/>
                    <a:lstStyle/>
                    <a:p>
                      <a:pPr indent="0" lvl="0" marL="0" rtl="0" algn="ctr">
                        <a:lnSpc>
                          <a:spcPct val="115000"/>
                        </a:lnSpc>
                        <a:spcBef>
                          <a:spcPts val="0"/>
                        </a:spcBef>
                        <a:spcAft>
                          <a:spcPts val="0"/>
                        </a:spcAft>
                        <a:buNone/>
                      </a:pPr>
                      <a:r>
                        <a:rPr lang="en" sz="1200">
                          <a:solidFill>
                            <a:schemeClr val="dk1"/>
                          </a:solidFill>
                          <a:latin typeface="Rowdies"/>
                          <a:ea typeface="Rowdies"/>
                          <a:cs typeface="Rowdies"/>
                          <a:sym typeface="Rowdies"/>
                        </a:rPr>
                        <a:t>Communication skills</a:t>
                      </a:r>
                      <a:endParaRPr sz="1200">
                        <a:solidFill>
                          <a:schemeClr val="dk1"/>
                        </a:solidFill>
                        <a:latin typeface="Rowdies"/>
                        <a:ea typeface="Rowdies"/>
                        <a:cs typeface="Rowdies"/>
                        <a:sym typeface="Rowdies"/>
                      </a:endParaRPr>
                    </a:p>
                  </a:txBody>
                  <a:tcPr marT="68575" marB="68575"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Clear and fluent expression, wide range of vocabulary</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Effective communication, varied vocabulary</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Limited fluency, basic vocabulary</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Struggles to communicate, frequent errors</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663500">
                <a:tc>
                  <a:txBody>
                    <a:bodyPr/>
                    <a:lstStyle/>
                    <a:p>
                      <a:pPr indent="0" lvl="0" marL="0" rtl="0" algn="ctr">
                        <a:lnSpc>
                          <a:spcPct val="115000"/>
                        </a:lnSpc>
                        <a:spcBef>
                          <a:spcPts val="0"/>
                        </a:spcBef>
                        <a:spcAft>
                          <a:spcPts val="0"/>
                        </a:spcAft>
                        <a:buNone/>
                      </a:pPr>
                      <a:r>
                        <a:rPr lang="en" sz="1200">
                          <a:solidFill>
                            <a:schemeClr val="dk1"/>
                          </a:solidFill>
                          <a:latin typeface="Rowdies"/>
                          <a:ea typeface="Rowdies"/>
                          <a:cs typeface="Rowdies"/>
                          <a:sym typeface="Rowdies"/>
                        </a:rPr>
                        <a:t>Language Use and conventions</a:t>
                      </a:r>
                      <a:endParaRPr sz="1200">
                        <a:solidFill>
                          <a:schemeClr val="dk1"/>
                        </a:solidFill>
                        <a:latin typeface="Rowdies"/>
                        <a:ea typeface="Rowdies"/>
                        <a:cs typeface="Rowdies"/>
                        <a:sym typeface="Rowdies"/>
                      </a:endParaRPr>
                    </a:p>
                  </a:txBody>
                  <a:tcPr marT="68575" marB="68575"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Consistent use of correct grammar, pronunciation</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Generally correct grammar and pronunciation</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Basic language skills, noticeable errors</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Significant errors, hindering understanding</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865275">
                <a:tc>
                  <a:txBody>
                    <a:bodyPr/>
                    <a:lstStyle/>
                    <a:p>
                      <a:pPr indent="0" lvl="0" marL="0" rtl="0" algn="ctr">
                        <a:lnSpc>
                          <a:spcPct val="115000"/>
                        </a:lnSpc>
                        <a:spcBef>
                          <a:spcPts val="0"/>
                        </a:spcBef>
                        <a:spcAft>
                          <a:spcPts val="0"/>
                        </a:spcAft>
                        <a:buNone/>
                      </a:pPr>
                      <a:r>
                        <a:rPr lang="en" sz="1200">
                          <a:solidFill>
                            <a:schemeClr val="dk1"/>
                          </a:solidFill>
                          <a:latin typeface="Rowdies"/>
                          <a:ea typeface="Rowdies"/>
                          <a:cs typeface="Rowdies"/>
                          <a:sym typeface="Rowdies"/>
                        </a:rPr>
                        <a:t>Engagement and participation</a:t>
                      </a:r>
                      <a:endParaRPr sz="1200">
                        <a:solidFill>
                          <a:schemeClr val="dk1"/>
                        </a:solidFill>
                        <a:latin typeface="Rowdies"/>
                        <a:ea typeface="Rowdies"/>
                        <a:cs typeface="Rowdies"/>
                        <a:sym typeface="Rowdies"/>
                      </a:endParaRPr>
                    </a:p>
                  </a:txBody>
                  <a:tcPr marT="68575" marB="68575" marR="91425" marL="91425" anchor="ctr">
                    <a:lnL cap="flat" cmpd="sng" w="9525">
                      <a:solidFill>
                        <a:schemeClr val="dk2">
                          <a:alpha val="0"/>
                        </a:scheme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Active involvement, consistent contribution</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Active participation, enthusiastic contribution</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Limited engagement, minimal contribution</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100">
                          <a:solidFill>
                            <a:schemeClr val="dk1"/>
                          </a:solidFill>
                          <a:latin typeface="Sora"/>
                          <a:ea typeface="Sora"/>
                          <a:cs typeface="Sora"/>
                          <a:sym typeface="Sora"/>
                        </a:rPr>
                        <a:t>Little to no engagement, minimal participation</a:t>
                      </a:r>
                      <a:endParaRPr sz="1100">
                        <a:solidFill>
                          <a:schemeClr val="dk1"/>
                        </a:solidFill>
                        <a:latin typeface="Sora"/>
                        <a:ea typeface="Sora"/>
                        <a:cs typeface="Sora"/>
                        <a:sym typeface="Sora"/>
                      </a:endParaRPr>
                    </a:p>
                  </a:txBody>
                  <a:tcPr marT="27425" marB="27425" marR="45700" marL="45700" anchor="ctr">
                    <a:lnL cap="flat" cmpd="sng" w="19050">
                      <a:solidFill>
                        <a:schemeClr val="dk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
        <p:nvSpPr>
          <p:cNvPr id="1004" name="Google Shape;1004;p43"/>
          <p:cNvSpPr txBox="1"/>
          <p:nvPr/>
        </p:nvSpPr>
        <p:spPr>
          <a:xfrm>
            <a:off x="726450" y="1052050"/>
            <a:ext cx="7704000" cy="622800"/>
          </a:xfrm>
          <a:prstGeom prst="rect">
            <a:avLst/>
          </a:prstGeom>
          <a:noFill/>
          <a:ln>
            <a:noFill/>
          </a:ln>
        </p:spPr>
        <p:txBody>
          <a:bodyPr anchorCtr="0" anchor="t" bIns="91425" lIns="91425" spcFirstLastPara="1" rIns="0" wrap="square" tIns="91425">
            <a:noAutofit/>
          </a:bodyPr>
          <a:lstStyle/>
          <a:p>
            <a:pPr indent="0" lvl="0" marL="0" rtl="0" algn="l">
              <a:lnSpc>
                <a:spcPct val="115000"/>
              </a:lnSpc>
              <a:spcBef>
                <a:spcPts val="0"/>
              </a:spcBef>
              <a:spcAft>
                <a:spcPts val="0"/>
              </a:spcAft>
              <a:buNone/>
            </a:pPr>
            <a:r>
              <a:rPr b="1" lang="en">
                <a:solidFill>
                  <a:schemeClr val="dk1"/>
                </a:solidFill>
                <a:latin typeface="Sora"/>
                <a:ea typeface="Sora"/>
                <a:cs typeface="Sora"/>
                <a:sym typeface="Sora"/>
              </a:rPr>
              <a:t>The students should read the following questions and answer them</a:t>
            </a:r>
            <a:r>
              <a:rPr lang="en">
                <a:solidFill>
                  <a:schemeClr val="dk1"/>
                </a:solidFill>
                <a:latin typeface="Sora"/>
                <a:ea typeface="Sora"/>
                <a:cs typeface="Sora"/>
                <a:sym typeface="Sora"/>
              </a:rPr>
              <a:t> in their paper in the target language. They should use two words from the word list for each answer</a:t>
            </a:r>
            <a:endParaRPr>
              <a:solidFill>
                <a:schemeClr val="dk1"/>
              </a:solidFill>
              <a:latin typeface="Sora"/>
              <a:ea typeface="Sora"/>
              <a:cs typeface="Sora"/>
              <a:sym typeface="Sora"/>
            </a:endParaRPr>
          </a:p>
        </p:txBody>
      </p:sp>
      <p:sp>
        <p:nvSpPr>
          <p:cNvPr id="1005" name="Google Shape;1005;p43"/>
          <p:cNvSpPr txBox="1"/>
          <p:nvPr>
            <p:ph idx="4294967295" type="title"/>
          </p:nvPr>
        </p:nvSpPr>
        <p:spPr>
          <a:xfrm>
            <a:off x="3935875" y="1999050"/>
            <a:ext cx="4302900" cy="457800"/>
          </a:xfrm>
          <a:prstGeom prst="rect">
            <a:avLst/>
          </a:prstGeom>
        </p:spPr>
        <p:txBody>
          <a:bodyPr anchorCtr="0" anchor="t" bIns="91425" lIns="91425" spcFirstLastPara="1" rIns="91425" wrap="square" tIns="0">
            <a:noAutofit/>
          </a:bodyPr>
          <a:lstStyle/>
          <a:p>
            <a:pPr indent="0" lvl="0" marL="0" rtl="0" algn="l">
              <a:lnSpc>
                <a:spcPct val="115000"/>
              </a:lnSpc>
              <a:spcBef>
                <a:spcPts val="0"/>
              </a:spcBef>
              <a:spcAft>
                <a:spcPts val="0"/>
              </a:spcAft>
              <a:buNone/>
            </a:pPr>
            <a:r>
              <a:rPr b="1" lang="en" sz="1400">
                <a:latin typeface="Sora"/>
                <a:ea typeface="Sora"/>
                <a:cs typeface="Sora"/>
                <a:sym typeface="Sora"/>
              </a:rPr>
              <a:t>What is a memorable experience or event in your life, and why was it significant?</a:t>
            </a:r>
            <a:endParaRPr b="1" sz="1400">
              <a:latin typeface="Sora"/>
              <a:ea typeface="Sora"/>
              <a:cs typeface="Sora"/>
              <a:sym typeface="Sora"/>
            </a:endParaRPr>
          </a:p>
        </p:txBody>
      </p:sp>
      <p:sp>
        <p:nvSpPr>
          <p:cNvPr id="1006" name="Google Shape;1006;p43"/>
          <p:cNvSpPr/>
          <p:nvPr/>
        </p:nvSpPr>
        <p:spPr>
          <a:xfrm>
            <a:off x="3424259" y="1999050"/>
            <a:ext cx="457800" cy="457800"/>
          </a:xfrm>
          <a:prstGeom prst="rect">
            <a:avLst/>
          </a:prstGeom>
          <a:noFill/>
          <a:ln>
            <a:noFill/>
          </a:ln>
        </p:spPr>
        <p:txBody>
          <a:bodyPr anchorCtr="0" anchor="b" bIns="0" lIns="91425" spcFirstLastPara="1" rIns="91425" wrap="square" tIns="91425">
            <a:noAutofit/>
          </a:bodyPr>
          <a:lstStyle/>
          <a:p>
            <a:pPr indent="0" lvl="0" marL="0" rtl="0" algn="ctr">
              <a:spcBef>
                <a:spcPts val="0"/>
              </a:spcBef>
              <a:spcAft>
                <a:spcPts val="0"/>
              </a:spcAft>
              <a:buNone/>
            </a:pPr>
            <a:r>
              <a:rPr lang="en" sz="2800">
                <a:solidFill>
                  <a:schemeClr val="dk1"/>
                </a:solidFill>
                <a:latin typeface="Rowdies"/>
                <a:ea typeface="Rowdies"/>
                <a:cs typeface="Rowdies"/>
                <a:sym typeface="Rowdies"/>
              </a:rPr>
              <a:t>1</a:t>
            </a:r>
            <a:endParaRPr sz="2800">
              <a:solidFill>
                <a:schemeClr val="dk1"/>
              </a:solidFill>
              <a:latin typeface="Rowdies"/>
              <a:ea typeface="Rowdies"/>
              <a:cs typeface="Rowdies"/>
              <a:sym typeface="Rowdies"/>
            </a:endParaRPr>
          </a:p>
        </p:txBody>
      </p:sp>
      <p:sp>
        <p:nvSpPr>
          <p:cNvPr id="1007" name="Google Shape;1007;p43"/>
          <p:cNvSpPr txBox="1"/>
          <p:nvPr>
            <p:ph idx="4294967295" type="title"/>
          </p:nvPr>
        </p:nvSpPr>
        <p:spPr>
          <a:xfrm>
            <a:off x="3935875" y="2929200"/>
            <a:ext cx="4302900" cy="457800"/>
          </a:xfrm>
          <a:prstGeom prst="rect">
            <a:avLst/>
          </a:prstGeom>
        </p:spPr>
        <p:txBody>
          <a:bodyPr anchorCtr="0" anchor="t" bIns="91425" lIns="91425" spcFirstLastPara="1" rIns="91425" wrap="square" tIns="0">
            <a:noAutofit/>
          </a:bodyPr>
          <a:lstStyle/>
          <a:p>
            <a:pPr indent="0" lvl="0" marL="0" rtl="0" algn="l">
              <a:lnSpc>
                <a:spcPct val="115000"/>
              </a:lnSpc>
              <a:spcBef>
                <a:spcPts val="0"/>
              </a:spcBef>
              <a:spcAft>
                <a:spcPts val="0"/>
              </a:spcAft>
              <a:buNone/>
            </a:pPr>
            <a:r>
              <a:rPr b="1" lang="en" sz="1400">
                <a:latin typeface="Sora"/>
                <a:ea typeface="Sora"/>
                <a:cs typeface="Sora"/>
                <a:sym typeface="Sora"/>
              </a:rPr>
              <a:t>What is a skill or hobby that has positively impacted your life?</a:t>
            </a:r>
            <a:endParaRPr b="1" sz="1400">
              <a:latin typeface="Sora"/>
              <a:ea typeface="Sora"/>
              <a:cs typeface="Sora"/>
              <a:sym typeface="Sora"/>
            </a:endParaRPr>
          </a:p>
        </p:txBody>
      </p:sp>
      <p:sp>
        <p:nvSpPr>
          <p:cNvPr id="1008" name="Google Shape;1008;p43"/>
          <p:cNvSpPr/>
          <p:nvPr/>
        </p:nvSpPr>
        <p:spPr>
          <a:xfrm>
            <a:off x="3424259" y="2929200"/>
            <a:ext cx="457800" cy="457800"/>
          </a:xfrm>
          <a:prstGeom prst="rect">
            <a:avLst/>
          </a:prstGeom>
          <a:noFill/>
          <a:ln>
            <a:noFill/>
          </a:ln>
        </p:spPr>
        <p:txBody>
          <a:bodyPr anchorCtr="0" anchor="b" bIns="0" lIns="91425" spcFirstLastPara="1" rIns="91425" wrap="square" tIns="91425">
            <a:noAutofit/>
          </a:bodyPr>
          <a:lstStyle/>
          <a:p>
            <a:pPr indent="0" lvl="0" marL="0" rtl="0" algn="ctr">
              <a:spcBef>
                <a:spcPts val="0"/>
              </a:spcBef>
              <a:spcAft>
                <a:spcPts val="0"/>
              </a:spcAft>
              <a:buNone/>
            </a:pPr>
            <a:r>
              <a:rPr lang="en" sz="2800">
                <a:solidFill>
                  <a:schemeClr val="dk1"/>
                </a:solidFill>
                <a:latin typeface="Rowdies"/>
                <a:ea typeface="Rowdies"/>
                <a:cs typeface="Rowdies"/>
                <a:sym typeface="Rowdies"/>
              </a:rPr>
              <a:t>2</a:t>
            </a:r>
            <a:endParaRPr sz="2800">
              <a:solidFill>
                <a:schemeClr val="dk1"/>
              </a:solidFill>
              <a:latin typeface="Rowdies"/>
              <a:ea typeface="Rowdies"/>
              <a:cs typeface="Rowdies"/>
              <a:sym typeface="Rowdies"/>
            </a:endParaRPr>
          </a:p>
        </p:txBody>
      </p:sp>
      <p:sp>
        <p:nvSpPr>
          <p:cNvPr id="1009" name="Google Shape;1009;p43"/>
          <p:cNvSpPr txBox="1"/>
          <p:nvPr>
            <p:ph idx="4294967295" type="title"/>
          </p:nvPr>
        </p:nvSpPr>
        <p:spPr>
          <a:xfrm>
            <a:off x="3935875" y="3859350"/>
            <a:ext cx="4302900" cy="457800"/>
          </a:xfrm>
          <a:prstGeom prst="rect">
            <a:avLst/>
          </a:prstGeom>
        </p:spPr>
        <p:txBody>
          <a:bodyPr anchorCtr="0" anchor="t" bIns="91425" lIns="91425" spcFirstLastPara="1" rIns="91425" wrap="square" tIns="0">
            <a:noAutofit/>
          </a:bodyPr>
          <a:lstStyle/>
          <a:p>
            <a:pPr indent="0" lvl="0" marL="0" rtl="0" algn="l">
              <a:lnSpc>
                <a:spcPct val="115000"/>
              </a:lnSpc>
              <a:spcBef>
                <a:spcPts val="0"/>
              </a:spcBef>
              <a:spcAft>
                <a:spcPts val="0"/>
              </a:spcAft>
              <a:buNone/>
            </a:pPr>
            <a:r>
              <a:rPr b="1" lang="en" sz="1400">
                <a:latin typeface="Sora"/>
                <a:ea typeface="Sora"/>
                <a:cs typeface="Sora"/>
                <a:sym typeface="Sora"/>
              </a:rPr>
              <a:t>What is a movie that has left an impression on your and why did it resonate with you?</a:t>
            </a:r>
            <a:endParaRPr b="1" sz="1400">
              <a:latin typeface="Sora"/>
              <a:ea typeface="Sora"/>
              <a:cs typeface="Sora"/>
              <a:sym typeface="Sora"/>
            </a:endParaRPr>
          </a:p>
        </p:txBody>
      </p:sp>
      <p:sp>
        <p:nvSpPr>
          <p:cNvPr id="1010" name="Google Shape;1010;p43"/>
          <p:cNvSpPr/>
          <p:nvPr/>
        </p:nvSpPr>
        <p:spPr>
          <a:xfrm>
            <a:off x="3424259" y="3859350"/>
            <a:ext cx="457800" cy="457800"/>
          </a:xfrm>
          <a:prstGeom prst="rect">
            <a:avLst/>
          </a:prstGeom>
          <a:noFill/>
          <a:ln>
            <a:noFill/>
          </a:ln>
        </p:spPr>
        <p:txBody>
          <a:bodyPr anchorCtr="0" anchor="b" bIns="0" lIns="91425" spcFirstLastPara="1" rIns="91425" wrap="square" tIns="91425">
            <a:noAutofit/>
          </a:bodyPr>
          <a:lstStyle/>
          <a:p>
            <a:pPr indent="0" lvl="0" marL="0" rtl="0" algn="ctr">
              <a:spcBef>
                <a:spcPts val="0"/>
              </a:spcBef>
              <a:spcAft>
                <a:spcPts val="0"/>
              </a:spcAft>
              <a:buNone/>
            </a:pPr>
            <a:r>
              <a:rPr lang="en" sz="2800">
                <a:solidFill>
                  <a:schemeClr val="dk1"/>
                </a:solidFill>
                <a:latin typeface="Rowdies"/>
                <a:ea typeface="Rowdies"/>
                <a:cs typeface="Rowdies"/>
                <a:sym typeface="Rowdies"/>
              </a:rPr>
              <a:t>3</a:t>
            </a:r>
            <a:endParaRPr sz="2800">
              <a:solidFill>
                <a:schemeClr val="dk1"/>
              </a:solidFill>
              <a:latin typeface="Rowdies"/>
              <a:ea typeface="Rowdies"/>
              <a:cs typeface="Rowdies"/>
              <a:sym typeface="Rowdies"/>
            </a:endParaRPr>
          </a:p>
        </p:txBody>
      </p:sp>
      <p:graphicFrame>
        <p:nvGraphicFramePr>
          <p:cNvPr id="1011" name="Google Shape;1011;p43"/>
          <p:cNvGraphicFramePr/>
          <p:nvPr/>
        </p:nvGraphicFramePr>
        <p:xfrm>
          <a:off x="1100988" y="1785376"/>
          <a:ext cx="3000000" cy="3000000"/>
        </p:xfrm>
        <a:graphic>
          <a:graphicData uri="http://schemas.openxmlformats.org/drawingml/2006/table">
            <a:tbl>
              <a:tblPr>
                <a:noFill/>
                <a:tableStyleId>{53D293D7-F44F-47EC-A5EC-DC7DDB3587CA}</a:tableStyleId>
              </a:tblPr>
              <a:tblGrid>
                <a:gridCol w="1980475"/>
              </a:tblGrid>
              <a:tr h="378850">
                <a:tc>
                  <a:txBody>
                    <a:bodyPr/>
                    <a:lstStyle/>
                    <a:p>
                      <a:pPr indent="0" lvl="0" marL="0" rtl="0" algn="ctr">
                        <a:lnSpc>
                          <a:spcPct val="115000"/>
                        </a:lnSpc>
                        <a:spcBef>
                          <a:spcPts val="0"/>
                        </a:spcBef>
                        <a:spcAft>
                          <a:spcPts val="0"/>
                        </a:spcAft>
                        <a:buNone/>
                      </a:pPr>
                      <a:r>
                        <a:rPr b="1" lang="en">
                          <a:solidFill>
                            <a:schemeClr val="dk1"/>
                          </a:solidFill>
                          <a:latin typeface="Sora"/>
                          <a:ea typeface="Sora"/>
                          <a:cs typeface="Sora"/>
                          <a:sym typeface="Sora"/>
                        </a:rPr>
                        <a:t>Word list</a:t>
                      </a:r>
                      <a:endParaRPr b="1">
                        <a:solidFill>
                          <a:schemeClr val="dk1"/>
                        </a:solidFill>
                        <a:latin typeface="Sora"/>
                        <a:ea typeface="Sora"/>
                        <a:cs typeface="Sora"/>
                        <a:sym typeface="Sora"/>
                      </a:endParaRPr>
                    </a:p>
                  </a:txBody>
                  <a:tcPr marT="45700" marB="45700" marR="91425" marL="91425"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dk1"/>
                      </a:solidFill>
                      <a:prstDash val="solid"/>
                      <a:round/>
                      <a:headEnd len="sm" w="sm" type="none"/>
                      <a:tailEnd len="sm" w="sm" type="none"/>
                    </a:lnB>
                  </a:tcPr>
                </a:tc>
              </a:tr>
              <a:tr h="295450">
                <a:tc>
                  <a:txBody>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Word 1</a:t>
                      </a:r>
                      <a:endParaRPr>
                        <a:solidFill>
                          <a:schemeClr val="dk1"/>
                        </a:solidFill>
                        <a:latin typeface="Sora"/>
                        <a:ea typeface="Sora"/>
                        <a:cs typeface="Sora"/>
                        <a:sym typeface="Sora"/>
                      </a:endParaRPr>
                    </a:p>
                  </a:txBody>
                  <a:tcPr marT="27425" marB="27425" marR="45700" marL="45700"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5450">
                <a:tc>
                  <a:txBody>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Word 2</a:t>
                      </a:r>
                      <a:endParaRPr>
                        <a:solidFill>
                          <a:schemeClr val="dk1"/>
                        </a:solidFill>
                        <a:latin typeface="Sora"/>
                        <a:ea typeface="Sora"/>
                        <a:cs typeface="Sora"/>
                        <a:sym typeface="Sora"/>
                      </a:endParaRPr>
                    </a:p>
                  </a:txBody>
                  <a:tcPr marT="27425" marB="27425" marR="45700" marL="45700"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5450">
                <a:tc>
                  <a:txBody>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Word 3</a:t>
                      </a:r>
                      <a:endParaRPr>
                        <a:solidFill>
                          <a:schemeClr val="dk1"/>
                        </a:solidFill>
                        <a:latin typeface="Sora"/>
                        <a:ea typeface="Sora"/>
                        <a:cs typeface="Sora"/>
                        <a:sym typeface="Sora"/>
                      </a:endParaRPr>
                    </a:p>
                  </a:txBody>
                  <a:tcPr marT="27425" marB="27425" marR="45700" marL="45700"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5450">
                <a:tc>
                  <a:txBody>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Word 4</a:t>
                      </a:r>
                      <a:endParaRPr>
                        <a:solidFill>
                          <a:schemeClr val="dk1"/>
                        </a:solidFill>
                        <a:latin typeface="Sora"/>
                        <a:ea typeface="Sora"/>
                        <a:cs typeface="Sora"/>
                        <a:sym typeface="Sora"/>
                      </a:endParaRPr>
                    </a:p>
                  </a:txBody>
                  <a:tcPr marT="27425" marB="27425" marR="45700" marL="45700"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5450">
                <a:tc>
                  <a:txBody>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Word 5</a:t>
                      </a:r>
                      <a:endParaRPr>
                        <a:solidFill>
                          <a:schemeClr val="dk1"/>
                        </a:solidFill>
                        <a:latin typeface="Sora"/>
                        <a:ea typeface="Sora"/>
                        <a:cs typeface="Sora"/>
                        <a:sym typeface="Sora"/>
                      </a:endParaRPr>
                    </a:p>
                  </a:txBody>
                  <a:tcPr marT="27425" marB="27425" marR="45700" marL="45700"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5450">
                <a:tc>
                  <a:txBody>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Word 6</a:t>
                      </a:r>
                      <a:endParaRPr>
                        <a:solidFill>
                          <a:schemeClr val="dk1"/>
                        </a:solidFill>
                        <a:latin typeface="Sora"/>
                        <a:ea typeface="Sora"/>
                        <a:cs typeface="Sora"/>
                        <a:sym typeface="Sora"/>
                      </a:endParaRPr>
                    </a:p>
                  </a:txBody>
                  <a:tcPr marT="27425" marB="27425" marR="45700" marL="45700"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5450">
                <a:tc>
                  <a:txBody>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Word 7</a:t>
                      </a:r>
                      <a:endParaRPr>
                        <a:solidFill>
                          <a:schemeClr val="dk1"/>
                        </a:solidFill>
                        <a:latin typeface="Sora"/>
                        <a:ea typeface="Sora"/>
                        <a:cs typeface="Sora"/>
                        <a:sym typeface="Sora"/>
                      </a:endParaRPr>
                    </a:p>
                  </a:txBody>
                  <a:tcPr marT="27425" marB="27425" marR="45700" marL="45700"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295450">
                <a:tc>
                  <a:txBody>
                    <a:bodyPr/>
                    <a:lstStyle/>
                    <a:p>
                      <a:pPr indent="0" lvl="0" marL="0" rtl="0" algn="ctr">
                        <a:lnSpc>
                          <a:spcPct val="115000"/>
                        </a:lnSpc>
                        <a:spcBef>
                          <a:spcPts val="0"/>
                        </a:spcBef>
                        <a:spcAft>
                          <a:spcPts val="0"/>
                        </a:spcAft>
                        <a:buNone/>
                      </a:pPr>
                      <a:r>
                        <a:rPr lang="en">
                          <a:solidFill>
                            <a:schemeClr val="dk1"/>
                          </a:solidFill>
                          <a:latin typeface="Sora"/>
                          <a:ea typeface="Sora"/>
                          <a:cs typeface="Sora"/>
                          <a:sym typeface="Sora"/>
                        </a:rPr>
                        <a:t>Word 8</a:t>
                      </a:r>
                      <a:endParaRPr>
                        <a:solidFill>
                          <a:schemeClr val="dk1"/>
                        </a:solidFill>
                        <a:latin typeface="Sora"/>
                        <a:ea typeface="Sora"/>
                        <a:cs typeface="Sora"/>
                        <a:sym typeface="Sora"/>
                      </a:endParaRPr>
                    </a:p>
                  </a:txBody>
                  <a:tcPr marT="27425" marB="27425" marR="45700" marL="45700" anchor="ctr">
                    <a:lnL cap="flat" cmpd="sng" w="9525">
                      <a:solidFill>
                        <a:schemeClr val="dk2">
                          <a:alpha val="0"/>
                        </a:schemeClr>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chemeClr val="dk2">
                          <a:alpha val="0"/>
                        </a:schemeClr>
                      </a:solidFill>
                      <a:prstDash val="solid"/>
                      <a:round/>
                      <a:headEnd len="sm" w="sm" type="none"/>
                      <a:tailEnd len="sm" w="sm" type="none"/>
                    </a:lnB>
                  </a:tcPr>
                </a:tc>
              </a:tr>
            </a:tbl>
          </a:graphicData>
        </a:graphic>
      </p:graphicFrame>
      <p:sp>
        <p:nvSpPr>
          <p:cNvPr id="1012" name="Google Shape;1012;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answer questions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6" name="Shape 1016"/>
        <p:cNvGrpSpPr/>
        <p:nvPr/>
      </p:nvGrpSpPr>
      <p:grpSpPr>
        <a:xfrm>
          <a:off x="0" y="0"/>
          <a:ext cx="0" cy="0"/>
          <a:chOff x="0" y="0"/>
          <a:chExt cx="0" cy="0"/>
        </a:xfrm>
      </p:grpSpPr>
      <p:sp>
        <p:nvSpPr>
          <p:cNvPr id="1017" name="Google Shape;1017;p44"/>
          <p:cNvSpPr txBox="1"/>
          <p:nvPr/>
        </p:nvSpPr>
        <p:spPr>
          <a:xfrm>
            <a:off x="726450" y="1052050"/>
            <a:ext cx="7704000" cy="833100"/>
          </a:xfrm>
          <a:prstGeom prst="rect">
            <a:avLst/>
          </a:prstGeom>
          <a:noFill/>
          <a:ln>
            <a:noFill/>
          </a:ln>
        </p:spPr>
        <p:txBody>
          <a:bodyPr anchorCtr="0" anchor="t" bIns="91425" lIns="91425" spcFirstLastPara="1" rIns="365750" wrap="square" tIns="91425">
            <a:noAutofit/>
          </a:bodyPr>
          <a:lstStyle/>
          <a:p>
            <a:pPr indent="0" lvl="0" marL="0" rtl="0" algn="l">
              <a:lnSpc>
                <a:spcPct val="115000"/>
              </a:lnSpc>
              <a:spcBef>
                <a:spcPts val="0"/>
              </a:spcBef>
              <a:spcAft>
                <a:spcPts val="0"/>
              </a:spcAft>
              <a:buNone/>
            </a:pPr>
            <a:r>
              <a:rPr lang="en">
                <a:solidFill>
                  <a:schemeClr val="dk1"/>
                </a:solidFill>
                <a:latin typeface="Sora"/>
                <a:ea typeface="Sora"/>
                <a:cs typeface="Sora"/>
                <a:sym typeface="Sora"/>
              </a:rPr>
              <a:t>Divide the class into small groups of 3-5 students. Then assign each group a discussion topic or question. In their groups, </a:t>
            </a:r>
            <a:r>
              <a:rPr b="1" lang="en">
                <a:solidFill>
                  <a:schemeClr val="dk1"/>
                </a:solidFill>
                <a:latin typeface="Sora"/>
                <a:ea typeface="Sora"/>
                <a:cs typeface="Sora"/>
                <a:sym typeface="Sora"/>
              </a:rPr>
              <a:t>they should discuss the topic in the target language</a:t>
            </a:r>
            <a:endParaRPr b="1">
              <a:solidFill>
                <a:schemeClr val="dk1"/>
              </a:solidFill>
              <a:latin typeface="Sora"/>
              <a:ea typeface="Sora"/>
              <a:cs typeface="Sora"/>
              <a:sym typeface="Sora"/>
            </a:endParaRPr>
          </a:p>
        </p:txBody>
      </p:sp>
      <p:sp>
        <p:nvSpPr>
          <p:cNvPr id="1018" name="Google Shape;1018;p44"/>
          <p:cNvSpPr txBox="1"/>
          <p:nvPr/>
        </p:nvSpPr>
        <p:spPr>
          <a:xfrm>
            <a:off x="673163" y="1999350"/>
            <a:ext cx="2481000" cy="745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1800">
                <a:solidFill>
                  <a:schemeClr val="dk1"/>
                </a:solidFill>
                <a:latin typeface="Rowdies"/>
                <a:ea typeface="Rowdies"/>
                <a:cs typeface="Rowdies"/>
                <a:sym typeface="Rowdies"/>
              </a:rPr>
              <a:t>Communication styles</a:t>
            </a:r>
            <a:endParaRPr sz="1800">
              <a:solidFill>
                <a:schemeClr val="dk1"/>
              </a:solidFill>
              <a:latin typeface="Rowdies"/>
              <a:ea typeface="Rowdies"/>
              <a:cs typeface="Rowdies"/>
              <a:sym typeface="Rowdies"/>
            </a:endParaRPr>
          </a:p>
        </p:txBody>
      </p:sp>
      <p:sp>
        <p:nvSpPr>
          <p:cNvPr id="1019" name="Google Shape;1019;p44"/>
          <p:cNvSpPr txBox="1"/>
          <p:nvPr/>
        </p:nvSpPr>
        <p:spPr>
          <a:xfrm>
            <a:off x="5989838" y="1999350"/>
            <a:ext cx="2481000" cy="745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1800">
                <a:solidFill>
                  <a:schemeClr val="dk1"/>
                </a:solidFill>
                <a:latin typeface="Rowdies"/>
                <a:ea typeface="Rowdies"/>
                <a:cs typeface="Rowdies"/>
                <a:sym typeface="Rowdies"/>
              </a:rPr>
              <a:t>Adaptability in the face of change</a:t>
            </a:r>
            <a:endParaRPr sz="1800">
              <a:solidFill>
                <a:schemeClr val="dk1"/>
              </a:solidFill>
              <a:latin typeface="Rowdies"/>
              <a:ea typeface="Rowdies"/>
              <a:cs typeface="Rowdies"/>
              <a:sym typeface="Rowdies"/>
            </a:endParaRPr>
          </a:p>
        </p:txBody>
      </p:sp>
      <p:sp>
        <p:nvSpPr>
          <p:cNvPr id="1020" name="Google Shape;1020;p44"/>
          <p:cNvSpPr/>
          <p:nvPr/>
        </p:nvSpPr>
        <p:spPr>
          <a:xfrm>
            <a:off x="3179425" y="2085900"/>
            <a:ext cx="572700" cy="572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4"/>
          <p:cNvSpPr/>
          <p:nvPr/>
        </p:nvSpPr>
        <p:spPr>
          <a:xfrm>
            <a:off x="5417150" y="2085900"/>
            <a:ext cx="572700" cy="572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4"/>
          <p:cNvSpPr txBox="1"/>
          <p:nvPr/>
        </p:nvSpPr>
        <p:spPr>
          <a:xfrm>
            <a:off x="4058250" y="2857125"/>
            <a:ext cx="1027500" cy="745800"/>
          </a:xfrm>
          <a:prstGeom prst="rect">
            <a:avLst/>
          </a:prstGeom>
          <a:noFill/>
          <a:ln>
            <a:noFill/>
          </a:ln>
        </p:spPr>
        <p:txBody>
          <a:bodyPr anchorCtr="0" anchor="b" bIns="237725" lIns="91425" spcFirstLastPara="1" rIns="91425" wrap="square" tIns="91425">
            <a:noAutofit/>
          </a:bodyPr>
          <a:lstStyle/>
          <a:p>
            <a:pPr indent="0" lvl="0" marL="0" rtl="0" algn="ctr">
              <a:lnSpc>
                <a:spcPct val="100000"/>
              </a:lnSpc>
              <a:spcBef>
                <a:spcPts val="0"/>
              </a:spcBef>
              <a:spcAft>
                <a:spcPts val="0"/>
              </a:spcAft>
              <a:buNone/>
            </a:pPr>
            <a:r>
              <a:rPr lang="en" sz="2000">
                <a:solidFill>
                  <a:schemeClr val="dk1"/>
                </a:solidFill>
                <a:latin typeface="Rowdies"/>
                <a:ea typeface="Rowdies"/>
                <a:cs typeface="Rowdies"/>
                <a:sym typeface="Rowdies"/>
              </a:rPr>
              <a:t>Topics</a:t>
            </a:r>
            <a:endParaRPr sz="2000">
              <a:solidFill>
                <a:schemeClr val="dk1"/>
              </a:solidFill>
              <a:latin typeface="Rowdies"/>
              <a:ea typeface="Rowdies"/>
              <a:cs typeface="Rowdies"/>
              <a:sym typeface="Rowdies"/>
            </a:endParaRPr>
          </a:p>
        </p:txBody>
      </p:sp>
      <p:sp>
        <p:nvSpPr>
          <p:cNvPr id="1023" name="Google Shape;1023;p44"/>
          <p:cNvSpPr txBox="1"/>
          <p:nvPr/>
        </p:nvSpPr>
        <p:spPr>
          <a:xfrm>
            <a:off x="673163" y="2857106"/>
            <a:ext cx="2481000" cy="745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1800">
                <a:solidFill>
                  <a:schemeClr val="dk1"/>
                </a:solidFill>
                <a:latin typeface="Rowdies"/>
                <a:ea typeface="Rowdies"/>
                <a:cs typeface="Rowdies"/>
                <a:sym typeface="Rowdies"/>
              </a:rPr>
              <a:t>Innovation and its impact</a:t>
            </a:r>
            <a:endParaRPr sz="1800">
              <a:solidFill>
                <a:schemeClr val="dk1"/>
              </a:solidFill>
              <a:latin typeface="Rowdies"/>
              <a:ea typeface="Rowdies"/>
              <a:cs typeface="Rowdies"/>
              <a:sym typeface="Rowdies"/>
            </a:endParaRPr>
          </a:p>
        </p:txBody>
      </p:sp>
      <p:sp>
        <p:nvSpPr>
          <p:cNvPr id="1024" name="Google Shape;1024;p44"/>
          <p:cNvSpPr txBox="1"/>
          <p:nvPr/>
        </p:nvSpPr>
        <p:spPr>
          <a:xfrm>
            <a:off x="5989838" y="2857106"/>
            <a:ext cx="2481000" cy="745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1800">
                <a:solidFill>
                  <a:schemeClr val="dk1"/>
                </a:solidFill>
                <a:latin typeface="Rowdies"/>
                <a:ea typeface="Rowdies"/>
                <a:cs typeface="Rowdies"/>
                <a:sym typeface="Rowdies"/>
              </a:rPr>
              <a:t>Intersection of art and technology</a:t>
            </a:r>
            <a:endParaRPr sz="1800">
              <a:solidFill>
                <a:schemeClr val="dk1"/>
              </a:solidFill>
              <a:latin typeface="Rowdies"/>
              <a:ea typeface="Rowdies"/>
              <a:cs typeface="Rowdies"/>
              <a:sym typeface="Rowdies"/>
            </a:endParaRPr>
          </a:p>
        </p:txBody>
      </p:sp>
      <p:sp>
        <p:nvSpPr>
          <p:cNvPr id="1025" name="Google Shape;1025;p44"/>
          <p:cNvSpPr/>
          <p:nvPr/>
        </p:nvSpPr>
        <p:spPr>
          <a:xfrm>
            <a:off x="3179425" y="2943656"/>
            <a:ext cx="572700" cy="572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4"/>
          <p:cNvSpPr/>
          <p:nvPr/>
        </p:nvSpPr>
        <p:spPr>
          <a:xfrm>
            <a:off x="5417150" y="2943656"/>
            <a:ext cx="572700" cy="572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4"/>
          <p:cNvSpPr txBox="1"/>
          <p:nvPr/>
        </p:nvSpPr>
        <p:spPr>
          <a:xfrm>
            <a:off x="673163" y="3714875"/>
            <a:ext cx="2481000" cy="745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sz="1800">
                <a:solidFill>
                  <a:schemeClr val="dk1"/>
                </a:solidFill>
                <a:latin typeface="Rowdies"/>
                <a:ea typeface="Rowdies"/>
                <a:cs typeface="Rowdies"/>
                <a:sym typeface="Rowdies"/>
              </a:rPr>
              <a:t>Cultural exchange and understanding</a:t>
            </a:r>
            <a:endParaRPr sz="1800">
              <a:solidFill>
                <a:schemeClr val="dk1"/>
              </a:solidFill>
              <a:latin typeface="Rowdies"/>
              <a:ea typeface="Rowdies"/>
              <a:cs typeface="Rowdies"/>
              <a:sym typeface="Rowdies"/>
            </a:endParaRPr>
          </a:p>
        </p:txBody>
      </p:sp>
      <p:sp>
        <p:nvSpPr>
          <p:cNvPr id="1028" name="Google Shape;1028;p44"/>
          <p:cNvSpPr txBox="1"/>
          <p:nvPr/>
        </p:nvSpPr>
        <p:spPr>
          <a:xfrm>
            <a:off x="5989838" y="3714875"/>
            <a:ext cx="2481000" cy="745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1800">
                <a:solidFill>
                  <a:schemeClr val="dk1"/>
                </a:solidFill>
                <a:latin typeface="Rowdies"/>
                <a:ea typeface="Rowdies"/>
                <a:cs typeface="Rowdies"/>
                <a:sym typeface="Rowdies"/>
              </a:rPr>
              <a:t>Evolution of education</a:t>
            </a:r>
            <a:endParaRPr sz="1800">
              <a:solidFill>
                <a:schemeClr val="dk1"/>
              </a:solidFill>
              <a:latin typeface="Rowdies"/>
              <a:ea typeface="Rowdies"/>
              <a:cs typeface="Rowdies"/>
              <a:sym typeface="Rowdies"/>
            </a:endParaRPr>
          </a:p>
        </p:txBody>
      </p:sp>
      <p:sp>
        <p:nvSpPr>
          <p:cNvPr id="1029" name="Google Shape;1029;p44"/>
          <p:cNvSpPr/>
          <p:nvPr/>
        </p:nvSpPr>
        <p:spPr>
          <a:xfrm>
            <a:off x="3179425" y="3801425"/>
            <a:ext cx="572700" cy="572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4"/>
          <p:cNvSpPr/>
          <p:nvPr/>
        </p:nvSpPr>
        <p:spPr>
          <a:xfrm>
            <a:off x="5417150" y="3801425"/>
            <a:ext cx="572700" cy="572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1" name="Google Shape;1031;p44"/>
          <p:cNvCxnSpPr>
            <a:stCxn id="1022" idx="0"/>
            <a:endCxn id="1020" idx="6"/>
          </p:cNvCxnSpPr>
          <p:nvPr/>
        </p:nvCxnSpPr>
        <p:spPr>
          <a:xfrm flipH="1" rot="5400000">
            <a:off x="3919650" y="2204775"/>
            <a:ext cx="484800" cy="819900"/>
          </a:xfrm>
          <a:prstGeom prst="curvedConnector2">
            <a:avLst/>
          </a:prstGeom>
          <a:noFill/>
          <a:ln cap="flat" cmpd="sng" w="19050">
            <a:solidFill>
              <a:schemeClr val="dk1"/>
            </a:solidFill>
            <a:prstDash val="solid"/>
            <a:round/>
            <a:headEnd len="med" w="med" type="oval"/>
            <a:tailEnd len="med" w="med" type="none"/>
          </a:ln>
        </p:spPr>
      </p:cxnSp>
      <p:cxnSp>
        <p:nvCxnSpPr>
          <p:cNvPr id="1032" name="Google Shape;1032;p44"/>
          <p:cNvCxnSpPr>
            <a:stCxn id="1022" idx="1"/>
            <a:endCxn id="1025" idx="6"/>
          </p:cNvCxnSpPr>
          <p:nvPr/>
        </p:nvCxnSpPr>
        <p:spPr>
          <a:xfrm flipH="1">
            <a:off x="3752250" y="3230025"/>
            <a:ext cx="306000" cy="600"/>
          </a:xfrm>
          <a:prstGeom prst="curvedConnector3">
            <a:avLst>
              <a:gd fmla="val 50020" name="adj1"/>
            </a:avLst>
          </a:prstGeom>
          <a:noFill/>
          <a:ln cap="flat" cmpd="sng" w="19050">
            <a:solidFill>
              <a:schemeClr val="dk1"/>
            </a:solidFill>
            <a:prstDash val="solid"/>
            <a:round/>
            <a:headEnd len="med" w="med" type="oval"/>
            <a:tailEnd len="med" w="med" type="none"/>
          </a:ln>
        </p:spPr>
      </p:cxnSp>
      <p:cxnSp>
        <p:nvCxnSpPr>
          <p:cNvPr id="1033" name="Google Shape;1033;p44"/>
          <p:cNvCxnSpPr>
            <a:stCxn id="1029" idx="6"/>
            <a:endCxn id="1022" idx="2"/>
          </p:cNvCxnSpPr>
          <p:nvPr/>
        </p:nvCxnSpPr>
        <p:spPr>
          <a:xfrm flipH="1" rot="10800000">
            <a:off x="3752125" y="3602975"/>
            <a:ext cx="819900" cy="484800"/>
          </a:xfrm>
          <a:prstGeom prst="curvedConnector2">
            <a:avLst/>
          </a:prstGeom>
          <a:noFill/>
          <a:ln cap="flat" cmpd="sng" w="19050">
            <a:solidFill>
              <a:schemeClr val="dk1"/>
            </a:solidFill>
            <a:prstDash val="solid"/>
            <a:round/>
            <a:headEnd len="med" w="med" type="none"/>
            <a:tailEnd len="med" w="med" type="oval"/>
          </a:ln>
        </p:spPr>
      </p:cxnSp>
      <p:cxnSp>
        <p:nvCxnSpPr>
          <p:cNvPr id="1034" name="Google Shape;1034;p44"/>
          <p:cNvCxnSpPr>
            <a:stCxn id="1021" idx="2"/>
            <a:endCxn id="1022" idx="0"/>
          </p:cNvCxnSpPr>
          <p:nvPr/>
        </p:nvCxnSpPr>
        <p:spPr>
          <a:xfrm flipH="1">
            <a:off x="4572050" y="2372250"/>
            <a:ext cx="845100" cy="484800"/>
          </a:xfrm>
          <a:prstGeom prst="curvedConnector2">
            <a:avLst/>
          </a:prstGeom>
          <a:noFill/>
          <a:ln cap="flat" cmpd="sng" w="19050">
            <a:solidFill>
              <a:schemeClr val="dk1"/>
            </a:solidFill>
            <a:prstDash val="solid"/>
            <a:round/>
            <a:headEnd len="med" w="med" type="none"/>
            <a:tailEnd len="med" w="med" type="none"/>
          </a:ln>
        </p:spPr>
      </p:cxnSp>
      <p:cxnSp>
        <p:nvCxnSpPr>
          <p:cNvPr id="1035" name="Google Shape;1035;p44"/>
          <p:cNvCxnSpPr>
            <a:stCxn id="1026" idx="2"/>
            <a:endCxn id="1022" idx="3"/>
          </p:cNvCxnSpPr>
          <p:nvPr/>
        </p:nvCxnSpPr>
        <p:spPr>
          <a:xfrm flipH="1">
            <a:off x="5085650" y="3230006"/>
            <a:ext cx="331500" cy="600"/>
          </a:xfrm>
          <a:prstGeom prst="curvedConnector3">
            <a:avLst>
              <a:gd fmla="val 49985" name="adj1"/>
            </a:avLst>
          </a:prstGeom>
          <a:noFill/>
          <a:ln cap="flat" cmpd="sng" w="19050">
            <a:solidFill>
              <a:schemeClr val="dk1"/>
            </a:solidFill>
            <a:prstDash val="solid"/>
            <a:round/>
            <a:headEnd len="med" w="med" type="none"/>
            <a:tailEnd len="med" w="med" type="oval"/>
          </a:ln>
        </p:spPr>
      </p:cxnSp>
      <p:cxnSp>
        <p:nvCxnSpPr>
          <p:cNvPr id="1036" name="Google Shape;1036;p44"/>
          <p:cNvCxnSpPr>
            <a:stCxn id="1030" idx="2"/>
            <a:endCxn id="1022" idx="2"/>
          </p:cNvCxnSpPr>
          <p:nvPr/>
        </p:nvCxnSpPr>
        <p:spPr>
          <a:xfrm rot="10800000">
            <a:off x="4572050" y="3602975"/>
            <a:ext cx="845100" cy="484800"/>
          </a:xfrm>
          <a:prstGeom prst="curvedConnector2">
            <a:avLst/>
          </a:prstGeom>
          <a:noFill/>
          <a:ln cap="flat" cmpd="sng" w="19050">
            <a:solidFill>
              <a:schemeClr val="dk1"/>
            </a:solidFill>
            <a:prstDash val="solid"/>
            <a:round/>
            <a:headEnd len="med" w="med" type="oval"/>
            <a:tailEnd len="med" w="med" type="none"/>
          </a:ln>
        </p:spPr>
      </p:cxnSp>
      <p:grpSp>
        <p:nvGrpSpPr>
          <p:cNvPr id="1037" name="Google Shape;1037;p44"/>
          <p:cNvGrpSpPr/>
          <p:nvPr/>
        </p:nvGrpSpPr>
        <p:grpSpPr>
          <a:xfrm>
            <a:off x="3288599" y="3866618"/>
            <a:ext cx="329089" cy="442317"/>
            <a:chOff x="867569" y="2528669"/>
            <a:chExt cx="280243" cy="376696"/>
          </a:xfrm>
        </p:grpSpPr>
        <p:sp>
          <p:nvSpPr>
            <p:cNvPr id="1038" name="Google Shape;1038;p44"/>
            <p:cNvSpPr/>
            <p:nvPr/>
          </p:nvSpPr>
          <p:spPr>
            <a:xfrm>
              <a:off x="867569" y="2553927"/>
              <a:ext cx="126582" cy="69340"/>
            </a:xfrm>
            <a:custGeom>
              <a:rect b="b" l="l" r="r" t="t"/>
              <a:pathLst>
                <a:path extrusionOk="0" h="89760" w="163860">
                  <a:moveTo>
                    <a:pt x="163860" y="83092"/>
                  </a:moveTo>
                  <a:lnTo>
                    <a:pt x="163860" y="89760"/>
                  </a:lnTo>
                  <a:lnTo>
                    <a:pt x="83102" y="89760"/>
                  </a:lnTo>
                  <a:cubicBezTo>
                    <a:pt x="60155" y="89760"/>
                    <a:pt x="39379" y="80463"/>
                    <a:pt x="24338" y="65422"/>
                  </a:cubicBezTo>
                  <a:cubicBezTo>
                    <a:pt x="9297" y="50391"/>
                    <a:pt x="0" y="29615"/>
                    <a:pt x="0" y="6668"/>
                  </a:cubicBezTo>
                  <a:cubicBezTo>
                    <a:pt x="0" y="2991"/>
                    <a:pt x="2991" y="0"/>
                    <a:pt x="6668" y="0"/>
                  </a:cubicBezTo>
                  <a:lnTo>
                    <a:pt x="80768" y="0"/>
                  </a:lnTo>
                  <a:cubicBezTo>
                    <a:pt x="126663" y="0"/>
                    <a:pt x="163860" y="37207"/>
                    <a:pt x="163860" y="8309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9" name="Google Shape;1039;p44"/>
            <p:cNvSpPr/>
            <p:nvPr/>
          </p:nvSpPr>
          <p:spPr>
            <a:xfrm>
              <a:off x="867569" y="2553927"/>
              <a:ext cx="101371" cy="69340"/>
            </a:xfrm>
            <a:custGeom>
              <a:rect b="b" l="l" r="r" t="t"/>
              <a:pathLst>
                <a:path extrusionOk="0" h="89760" w="131225">
                  <a:moveTo>
                    <a:pt x="131226" y="89760"/>
                  </a:moveTo>
                  <a:lnTo>
                    <a:pt x="83102" y="89760"/>
                  </a:lnTo>
                  <a:cubicBezTo>
                    <a:pt x="60155" y="89760"/>
                    <a:pt x="39379" y="80463"/>
                    <a:pt x="24338" y="65422"/>
                  </a:cubicBezTo>
                  <a:cubicBezTo>
                    <a:pt x="9297" y="50391"/>
                    <a:pt x="0" y="29615"/>
                    <a:pt x="0" y="6668"/>
                  </a:cubicBezTo>
                  <a:cubicBezTo>
                    <a:pt x="0" y="2991"/>
                    <a:pt x="2991" y="0"/>
                    <a:pt x="6668" y="0"/>
                  </a:cubicBezTo>
                  <a:lnTo>
                    <a:pt x="49067" y="0"/>
                  </a:lnTo>
                  <a:lnTo>
                    <a:pt x="49076" y="10"/>
                  </a:lnTo>
                  <a:lnTo>
                    <a:pt x="49076" y="6887"/>
                  </a:lnTo>
                  <a:cubicBezTo>
                    <a:pt x="49076" y="52429"/>
                    <a:pt x="85798" y="89379"/>
                    <a:pt x="131226" y="8976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0" name="Google Shape;1040;p44"/>
            <p:cNvSpPr/>
            <p:nvPr/>
          </p:nvSpPr>
          <p:spPr>
            <a:xfrm>
              <a:off x="1021230" y="2553927"/>
              <a:ext cx="126582" cy="69340"/>
            </a:xfrm>
            <a:custGeom>
              <a:rect b="b" l="l" r="r" t="t"/>
              <a:pathLst>
                <a:path extrusionOk="0" h="89760" w="163860">
                  <a:moveTo>
                    <a:pt x="163860" y="6668"/>
                  </a:moveTo>
                  <a:cubicBezTo>
                    <a:pt x="163860" y="29615"/>
                    <a:pt x="154563" y="50391"/>
                    <a:pt x="139522" y="65422"/>
                  </a:cubicBezTo>
                  <a:cubicBezTo>
                    <a:pt x="124481" y="80463"/>
                    <a:pt x="103706" y="89760"/>
                    <a:pt x="80759" y="89760"/>
                  </a:cubicBezTo>
                  <a:lnTo>
                    <a:pt x="0" y="89760"/>
                  </a:lnTo>
                  <a:lnTo>
                    <a:pt x="0" y="83092"/>
                  </a:lnTo>
                  <a:cubicBezTo>
                    <a:pt x="0" y="37207"/>
                    <a:pt x="37198" y="0"/>
                    <a:pt x="83092" y="0"/>
                  </a:cubicBezTo>
                  <a:lnTo>
                    <a:pt x="157193" y="0"/>
                  </a:lnTo>
                  <a:cubicBezTo>
                    <a:pt x="160869" y="0"/>
                    <a:pt x="163860" y="2991"/>
                    <a:pt x="163860" y="6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1" name="Google Shape;1041;p44"/>
            <p:cNvSpPr/>
            <p:nvPr/>
          </p:nvSpPr>
          <p:spPr>
            <a:xfrm>
              <a:off x="1021230" y="2553927"/>
              <a:ext cx="101923" cy="69340"/>
            </a:xfrm>
            <a:custGeom>
              <a:rect b="b" l="l" r="r" t="t"/>
              <a:pathLst>
                <a:path extrusionOk="0" h="89760" w="131939">
                  <a:moveTo>
                    <a:pt x="131940" y="10"/>
                  </a:moveTo>
                  <a:cubicBezTo>
                    <a:pt x="86160" y="10"/>
                    <a:pt x="49057" y="37112"/>
                    <a:pt x="49057" y="82883"/>
                  </a:cubicBezTo>
                  <a:lnTo>
                    <a:pt x="49057" y="89760"/>
                  </a:lnTo>
                  <a:lnTo>
                    <a:pt x="0" y="89760"/>
                  </a:lnTo>
                  <a:lnTo>
                    <a:pt x="0" y="83092"/>
                  </a:lnTo>
                  <a:cubicBezTo>
                    <a:pt x="0" y="37207"/>
                    <a:pt x="37198" y="0"/>
                    <a:pt x="83092" y="0"/>
                  </a:cubicBezTo>
                  <a:lnTo>
                    <a:pt x="131921"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2" name="Google Shape;1042;p44"/>
            <p:cNvSpPr/>
            <p:nvPr/>
          </p:nvSpPr>
          <p:spPr>
            <a:xfrm>
              <a:off x="991342" y="2528669"/>
              <a:ext cx="32839" cy="149276"/>
            </a:xfrm>
            <a:custGeom>
              <a:rect b="b" l="l" r="r" t="t"/>
              <a:pathLst>
                <a:path extrusionOk="0" h="193237" w="42510">
                  <a:moveTo>
                    <a:pt x="42510" y="21256"/>
                  </a:moveTo>
                  <a:lnTo>
                    <a:pt x="42510" y="193238"/>
                  </a:lnTo>
                  <a:cubicBezTo>
                    <a:pt x="36917" y="192453"/>
                    <a:pt x="6947" y="192266"/>
                    <a:pt x="10" y="193238"/>
                  </a:cubicBezTo>
                  <a:lnTo>
                    <a:pt x="0" y="193228"/>
                  </a:lnTo>
                  <a:lnTo>
                    <a:pt x="0" y="21256"/>
                  </a:lnTo>
                  <a:cubicBezTo>
                    <a:pt x="-1" y="9509"/>
                    <a:pt x="9509" y="0"/>
                    <a:pt x="21255" y="0"/>
                  </a:cubicBezTo>
                  <a:cubicBezTo>
                    <a:pt x="33001" y="0"/>
                    <a:pt x="42510" y="9509"/>
                    <a:pt x="42510" y="212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3" name="Google Shape;1043;p44"/>
            <p:cNvSpPr/>
            <p:nvPr/>
          </p:nvSpPr>
          <p:spPr>
            <a:xfrm>
              <a:off x="892571" y="2669388"/>
              <a:ext cx="232804" cy="235977"/>
            </a:xfrm>
            <a:custGeom>
              <a:rect b="b" l="l" r="r" t="t"/>
              <a:pathLst>
                <a:path extrusionOk="0" h="305472" w="301364">
                  <a:moveTo>
                    <a:pt x="292387" y="152731"/>
                  </a:moveTo>
                  <a:cubicBezTo>
                    <a:pt x="292387" y="157147"/>
                    <a:pt x="301726" y="161523"/>
                    <a:pt x="301354" y="165851"/>
                  </a:cubicBezTo>
                  <a:cubicBezTo>
                    <a:pt x="294700" y="244062"/>
                    <a:pt x="229108" y="305473"/>
                    <a:pt x="149171" y="305473"/>
                  </a:cubicBezTo>
                  <a:cubicBezTo>
                    <a:pt x="76995" y="305473"/>
                    <a:pt x="16516" y="255406"/>
                    <a:pt x="550" y="188118"/>
                  </a:cubicBezTo>
                  <a:cubicBezTo>
                    <a:pt x="-2148" y="176764"/>
                    <a:pt x="5954" y="164909"/>
                    <a:pt x="5954" y="152732"/>
                  </a:cubicBezTo>
                  <a:cubicBezTo>
                    <a:pt x="5954" y="133965"/>
                    <a:pt x="9339" y="115988"/>
                    <a:pt x="15534" y="99379"/>
                  </a:cubicBezTo>
                  <a:cubicBezTo>
                    <a:pt x="16969" y="95535"/>
                    <a:pt x="9027" y="91764"/>
                    <a:pt x="10755" y="88073"/>
                  </a:cubicBezTo>
                  <a:cubicBezTo>
                    <a:pt x="35102" y="36044"/>
                    <a:pt x="87925" y="0"/>
                    <a:pt x="149170" y="0"/>
                  </a:cubicBezTo>
                  <a:cubicBezTo>
                    <a:pt x="150563" y="0"/>
                    <a:pt x="151957" y="20"/>
                    <a:pt x="153351" y="59"/>
                  </a:cubicBezTo>
                  <a:cubicBezTo>
                    <a:pt x="160262" y="244"/>
                    <a:pt x="167060" y="10414"/>
                    <a:pt x="173713" y="11488"/>
                  </a:cubicBezTo>
                  <a:cubicBezTo>
                    <a:pt x="246400" y="23222"/>
                    <a:pt x="292387" y="76727"/>
                    <a:pt x="292387" y="15273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4" name="Google Shape;1044;p44"/>
            <p:cNvSpPr/>
            <p:nvPr/>
          </p:nvSpPr>
          <p:spPr>
            <a:xfrm>
              <a:off x="889812" y="2669387"/>
              <a:ext cx="136960" cy="235978"/>
            </a:xfrm>
            <a:custGeom>
              <a:rect b="b" l="l" r="r" t="t"/>
              <a:pathLst>
                <a:path extrusionOk="0" h="305473" w="177294">
                  <a:moveTo>
                    <a:pt x="177295" y="303501"/>
                  </a:moveTo>
                  <a:cubicBezTo>
                    <a:pt x="169306" y="304806"/>
                    <a:pt x="161103" y="305474"/>
                    <a:pt x="152742" y="305474"/>
                  </a:cubicBezTo>
                  <a:cubicBezTo>
                    <a:pt x="80566" y="305474"/>
                    <a:pt x="20088" y="255407"/>
                    <a:pt x="4122" y="188119"/>
                  </a:cubicBezTo>
                  <a:cubicBezTo>
                    <a:pt x="1423" y="176765"/>
                    <a:pt x="0" y="164910"/>
                    <a:pt x="0" y="152733"/>
                  </a:cubicBezTo>
                  <a:cubicBezTo>
                    <a:pt x="0" y="129622"/>
                    <a:pt x="5132" y="107710"/>
                    <a:pt x="14328" y="88073"/>
                  </a:cubicBezTo>
                  <a:cubicBezTo>
                    <a:pt x="38674" y="36044"/>
                    <a:pt x="91498" y="0"/>
                    <a:pt x="152742" y="0"/>
                  </a:cubicBezTo>
                  <a:cubicBezTo>
                    <a:pt x="154136" y="0"/>
                    <a:pt x="155529" y="20"/>
                    <a:pt x="156923" y="59"/>
                  </a:cubicBezTo>
                  <a:cubicBezTo>
                    <a:pt x="163831" y="246"/>
                    <a:pt x="170632" y="894"/>
                    <a:pt x="177285" y="1962"/>
                  </a:cubicBezTo>
                  <a:cubicBezTo>
                    <a:pt x="126688" y="10127"/>
                    <a:pt x="84423" y="43138"/>
                    <a:pt x="63393" y="88072"/>
                  </a:cubicBezTo>
                  <a:cubicBezTo>
                    <a:pt x="54198" y="107709"/>
                    <a:pt x="49066" y="129621"/>
                    <a:pt x="49066" y="152732"/>
                  </a:cubicBezTo>
                  <a:cubicBezTo>
                    <a:pt x="49066" y="164910"/>
                    <a:pt x="50489" y="176764"/>
                    <a:pt x="53188" y="188118"/>
                  </a:cubicBezTo>
                  <a:cubicBezTo>
                    <a:pt x="67308" y="247625"/>
                    <a:pt x="116237" y="293669"/>
                    <a:pt x="177295" y="30350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5" name="Google Shape;1045;p44"/>
            <p:cNvSpPr/>
            <p:nvPr/>
          </p:nvSpPr>
          <p:spPr>
            <a:xfrm>
              <a:off x="1010983" y="2669435"/>
              <a:ext cx="15725" cy="5136"/>
            </a:xfrm>
            <a:custGeom>
              <a:rect b="b" l="l" r="r" t="t"/>
              <a:pathLst>
                <a:path extrusionOk="0" h="6648" w="20356">
                  <a:moveTo>
                    <a:pt x="20356" y="1905"/>
                  </a:moveTo>
                  <a:cubicBezTo>
                    <a:pt x="13403" y="3029"/>
                    <a:pt x="6601" y="4620"/>
                    <a:pt x="0" y="6649"/>
                  </a:cubicBezTo>
                  <a:lnTo>
                    <a:pt x="0" y="0"/>
                  </a:lnTo>
                  <a:cubicBezTo>
                    <a:pt x="6878" y="181"/>
                    <a:pt x="13650" y="829"/>
                    <a:pt x="20271" y="1886"/>
                  </a:cubicBezTo>
                  <a:cubicBezTo>
                    <a:pt x="20299" y="1896"/>
                    <a:pt x="20328" y="1896"/>
                    <a:pt x="20356" y="1905"/>
                  </a:cubicBezTo>
                  <a:close/>
                </a:path>
              </a:pathLst>
            </a:custGeom>
            <a:solidFill>
              <a:srgbClr val="B2E2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6" name="Google Shape;1046;p44"/>
            <p:cNvSpPr/>
            <p:nvPr/>
          </p:nvSpPr>
          <p:spPr>
            <a:xfrm>
              <a:off x="889812" y="2737394"/>
              <a:ext cx="75299" cy="77285"/>
            </a:xfrm>
            <a:custGeom>
              <a:rect b="b" l="l" r="r" t="t"/>
              <a:pathLst>
                <a:path extrusionOk="0" h="100045" w="97475">
                  <a:moveTo>
                    <a:pt x="97475" y="19204"/>
                  </a:moveTo>
                  <a:lnTo>
                    <a:pt x="97475" y="23522"/>
                  </a:lnTo>
                  <a:cubicBezTo>
                    <a:pt x="97475" y="27623"/>
                    <a:pt x="95807" y="31343"/>
                    <a:pt x="93118" y="34042"/>
                  </a:cubicBezTo>
                  <a:cubicBezTo>
                    <a:pt x="90420" y="36731"/>
                    <a:pt x="86701" y="38399"/>
                    <a:pt x="82598" y="38399"/>
                  </a:cubicBezTo>
                  <a:cubicBezTo>
                    <a:pt x="69095" y="38399"/>
                    <a:pt x="58153" y="49351"/>
                    <a:pt x="58153" y="62844"/>
                  </a:cubicBezTo>
                  <a:lnTo>
                    <a:pt x="58153" y="75600"/>
                  </a:lnTo>
                  <a:cubicBezTo>
                    <a:pt x="58153" y="89103"/>
                    <a:pt x="47202" y="100045"/>
                    <a:pt x="33708" y="100045"/>
                  </a:cubicBezTo>
                  <a:lnTo>
                    <a:pt x="4122" y="100045"/>
                  </a:lnTo>
                  <a:cubicBezTo>
                    <a:pt x="1423" y="88692"/>
                    <a:pt x="0" y="76837"/>
                    <a:pt x="0" y="64659"/>
                  </a:cubicBezTo>
                  <a:cubicBezTo>
                    <a:pt x="0" y="41549"/>
                    <a:pt x="5132" y="19636"/>
                    <a:pt x="14328" y="0"/>
                  </a:cubicBezTo>
                  <a:lnTo>
                    <a:pt x="78280" y="0"/>
                  </a:lnTo>
                  <a:cubicBezTo>
                    <a:pt x="88879" y="0"/>
                    <a:pt x="97475" y="8596"/>
                    <a:pt x="97475" y="1920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7" name="Google Shape;1047;p44"/>
            <p:cNvSpPr/>
            <p:nvPr/>
          </p:nvSpPr>
          <p:spPr>
            <a:xfrm>
              <a:off x="889812" y="2737393"/>
              <a:ext cx="48971" cy="77285"/>
            </a:xfrm>
            <a:custGeom>
              <a:rect b="b" l="l" r="r" t="t"/>
              <a:pathLst>
                <a:path extrusionOk="0" h="100045" w="63393">
                  <a:moveTo>
                    <a:pt x="49066" y="64659"/>
                  </a:moveTo>
                  <a:cubicBezTo>
                    <a:pt x="49066" y="74090"/>
                    <a:pt x="49919" y="83333"/>
                    <a:pt x="51559" y="92293"/>
                  </a:cubicBezTo>
                  <a:cubicBezTo>
                    <a:pt x="47103" y="97063"/>
                    <a:pt x="40755" y="100045"/>
                    <a:pt x="33708" y="100045"/>
                  </a:cubicBezTo>
                  <a:lnTo>
                    <a:pt x="4122" y="100045"/>
                  </a:lnTo>
                  <a:cubicBezTo>
                    <a:pt x="1423" y="88692"/>
                    <a:pt x="0" y="76837"/>
                    <a:pt x="0" y="64659"/>
                  </a:cubicBezTo>
                  <a:cubicBezTo>
                    <a:pt x="0" y="41549"/>
                    <a:pt x="5132" y="19636"/>
                    <a:pt x="14328" y="0"/>
                  </a:cubicBezTo>
                  <a:lnTo>
                    <a:pt x="63393" y="0"/>
                  </a:lnTo>
                  <a:cubicBezTo>
                    <a:pt x="54198" y="19637"/>
                    <a:pt x="49066" y="41550"/>
                    <a:pt x="49066" y="6465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8" name="Google Shape;1048;p44"/>
            <p:cNvSpPr/>
            <p:nvPr/>
          </p:nvSpPr>
          <p:spPr>
            <a:xfrm>
              <a:off x="1010983" y="2669433"/>
              <a:ext cx="114763" cy="162476"/>
            </a:xfrm>
            <a:custGeom>
              <a:rect b="b" l="l" r="r" t="t"/>
              <a:pathLst>
                <a:path extrusionOk="0" h="210325" w="148560">
                  <a:moveTo>
                    <a:pt x="148560" y="152673"/>
                  </a:moveTo>
                  <a:cubicBezTo>
                    <a:pt x="148560" y="157089"/>
                    <a:pt x="148374" y="161465"/>
                    <a:pt x="148001" y="165793"/>
                  </a:cubicBezTo>
                  <a:lnTo>
                    <a:pt x="112369" y="165793"/>
                  </a:lnTo>
                  <a:cubicBezTo>
                    <a:pt x="107944" y="165793"/>
                    <a:pt x="103950" y="167589"/>
                    <a:pt x="101045" y="170484"/>
                  </a:cubicBezTo>
                  <a:cubicBezTo>
                    <a:pt x="98151" y="173369"/>
                    <a:pt x="96364" y="177382"/>
                    <a:pt x="96364" y="181798"/>
                  </a:cubicBezTo>
                  <a:cubicBezTo>
                    <a:pt x="96364" y="189678"/>
                    <a:pt x="93175" y="196802"/>
                    <a:pt x="88013" y="201975"/>
                  </a:cubicBezTo>
                  <a:cubicBezTo>
                    <a:pt x="82842" y="207126"/>
                    <a:pt x="75698" y="210326"/>
                    <a:pt x="67827" y="210326"/>
                  </a:cubicBezTo>
                  <a:cubicBezTo>
                    <a:pt x="52078" y="210326"/>
                    <a:pt x="39301" y="197549"/>
                    <a:pt x="39301" y="181799"/>
                  </a:cubicBezTo>
                  <a:lnTo>
                    <a:pt x="39301" y="129593"/>
                  </a:lnTo>
                  <a:cubicBezTo>
                    <a:pt x="39301" y="124166"/>
                    <a:pt x="37102" y="119250"/>
                    <a:pt x="33541" y="115707"/>
                  </a:cubicBezTo>
                  <a:cubicBezTo>
                    <a:pt x="29989" y="112146"/>
                    <a:pt x="25072" y="109947"/>
                    <a:pt x="19646" y="109947"/>
                  </a:cubicBezTo>
                  <a:cubicBezTo>
                    <a:pt x="8792" y="109947"/>
                    <a:pt x="0" y="101144"/>
                    <a:pt x="0" y="90291"/>
                  </a:cubicBezTo>
                  <a:lnTo>
                    <a:pt x="0" y="0"/>
                  </a:lnTo>
                  <a:cubicBezTo>
                    <a:pt x="82419" y="2208"/>
                    <a:pt x="148560" y="69713"/>
                    <a:pt x="148560" y="15267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44"/>
            <p:cNvSpPr/>
            <p:nvPr/>
          </p:nvSpPr>
          <p:spPr>
            <a:xfrm>
              <a:off x="1010983" y="2669435"/>
              <a:ext cx="15725" cy="5136"/>
            </a:xfrm>
            <a:custGeom>
              <a:rect b="b" l="l" r="r" t="t"/>
              <a:pathLst>
                <a:path extrusionOk="0" h="6648" w="20356">
                  <a:moveTo>
                    <a:pt x="20356" y="1905"/>
                  </a:moveTo>
                  <a:cubicBezTo>
                    <a:pt x="13403" y="3029"/>
                    <a:pt x="6601" y="4620"/>
                    <a:pt x="0" y="6649"/>
                  </a:cubicBezTo>
                  <a:lnTo>
                    <a:pt x="0" y="0"/>
                  </a:lnTo>
                  <a:cubicBezTo>
                    <a:pt x="6878" y="181"/>
                    <a:pt x="13650" y="829"/>
                    <a:pt x="20271" y="1886"/>
                  </a:cubicBezTo>
                  <a:cubicBezTo>
                    <a:pt x="20299" y="1896"/>
                    <a:pt x="20328" y="1896"/>
                    <a:pt x="20356" y="1905"/>
                  </a:cubicBezTo>
                  <a:close/>
                </a:path>
              </a:pathLst>
            </a:custGeom>
            <a:solidFill>
              <a:srgbClr val="B2E2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50" name="Google Shape;1050;p44"/>
          <p:cNvGrpSpPr/>
          <p:nvPr/>
        </p:nvGrpSpPr>
        <p:grpSpPr>
          <a:xfrm>
            <a:off x="5482287" y="3025264"/>
            <a:ext cx="442419" cy="409487"/>
            <a:chOff x="1595222" y="1038834"/>
            <a:chExt cx="376751" cy="348737"/>
          </a:xfrm>
        </p:grpSpPr>
        <p:grpSp>
          <p:nvGrpSpPr>
            <p:cNvPr id="1051" name="Google Shape;1051;p44"/>
            <p:cNvGrpSpPr/>
            <p:nvPr/>
          </p:nvGrpSpPr>
          <p:grpSpPr>
            <a:xfrm>
              <a:off x="1595222" y="1038834"/>
              <a:ext cx="343908" cy="348624"/>
              <a:chOff x="1832566" y="613819"/>
              <a:chExt cx="445419" cy="451527"/>
            </a:xfrm>
          </p:grpSpPr>
          <p:sp>
            <p:nvSpPr>
              <p:cNvPr id="1052" name="Google Shape;1052;p44"/>
              <p:cNvSpPr/>
              <p:nvPr/>
            </p:nvSpPr>
            <p:spPr>
              <a:xfrm>
                <a:off x="2074477" y="613819"/>
                <a:ext cx="143772" cy="199659"/>
              </a:xfrm>
              <a:custGeom>
                <a:rect b="b" l="l" r="r" t="t"/>
                <a:pathLst>
                  <a:path extrusionOk="0" h="199659" w="143772">
                    <a:moveTo>
                      <a:pt x="111622" y="109219"/>
                    </a:moveTo>
                    <a:lnTo>
                      <a:pt x="48566" y="0"/>
                    </a:lnTo>
                    <a:lnTo>
                      <a:pt x="32435" y="11440"/>
                    </a:lnTo>
                    <a:lnTo>
                      <a:pt x="0" y="67614"/>
                    </a:lnTo>
                    <a:lnTo>
                      <a:pt x="2480" y="79817"/>
                    </a:lnTo>
                    <a:lnTo>
                      <a:pt x="45950" y="155110"/>
                    </a:lnTo>
                    <a:lnTo>
                      <a:pt x="27233" y="165917"/>
                    </a:lnTo>
                    <a:cubicBezTo>
                      <a:pt x="21860" y="169020"/>
                      <a:pt x="22984" y="177082"/>
                      <a:pt x="29000" y="178597"/>
                    </a:cubicBezTo>
                    <a:lnTo>
                      <a:pt x="111815" y="199449"/>
                    </a:lnTo>
                    <a:cubicBezTo>
                      <a:pt x="115436" y="200361"/>
                      <a:pt x="119125" y="198231"/>
                      <a:pt x="120146" y="194640"/>
                    </a:cubicBezTo>
                    <a:lnTo>
                      <a:pt x="143495" y="112493"/>
                    </a:lnTo>
                    <a:cubicBezTo>
                      <a:pt x="145191" y="106526"/>
                      <a:pt x="138770" y="101521"/>
                      <a:pt x="133396" y="104623"/>
                    </a:cubicBezTo>
                    <a:lnTo>
                      <a:pt x="121057" y="111747"/>
                    </a:lnTo>
                    <a:cubicBezTo>
                      <a:pt x="117753" y="113655"/>
                      <a:pt x="113529" y="112523"/>
                      <a:pt x="111622" y="10921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44"/>
              <p:cNvSpPr/>
              <p:nvPr/>
            </p:nvSpPr>
            <p:spPr>
              <a:xfrm>
                <a:off x="2069805" y="928917"/>
                <a:ext cx="208180" cy="136429"/>
              </a:xfrm>
              <a:custGeom>
                <a:rect b="b" l="l" r="r" t="t"/>
                <a:pathLst>
                  <a:path extrusionOk="0" h="136429" w="208180">
                    <a:moveTo>
                      <a:pt x="73282" y="21466"/>
                    </a:moveTo>
                    <a:lnTo>
                      <a:pt x="73282" y="6921"/>
                    </a:lnTo>
                    <a:cubicBezTo>
                      <a:pt x="73282" y="717"/>
                      <a:pt x="65737" y="-2342"/>
                      <a:pt x="61416" y="2112"/>
                    </a:cubicBezTo>
                    <a:lnTo>
                      <a:pt x="1950" y="63405"/>
                    </a:lnTo>
                    <a:cubicBezTo>
                      <a:pt x="-650" y="66085"/>
                      <a:pt x="-650" y="70345"/>
                      <a:pt x="1950" y="73024"/>
                    </a:cubicBezTo>
                    <a:lnTo>
                      <a:pt x="61416" y="134318"/>
                    </a:lnTo>
                    <a:cubicBezTo>
                      <a:pt x="65736" y="138772"/>
                      <a:pt x="73282" y="135713"/>
                      <a:pt x="73282" y="129509"/>
                    </a:cubicBezTo>
                    <a:lnTo>
                      <a:pt x="73282" y="115098"/>
                    </a:lnTo>
                    <a:cubicBezTo>
                      <a:pt x="73282" y="111283"/>
                      <a:pt x="76374" y="108191"/>
                      <a:pt x="80189" y="108191"/>
                    </a:cubicBezTo>
                    <a:lnTo>
                      <a:pt x="205456" y="108191"/>
                    </a:lnTo>
                    <a:lnTo>
                      <a:pt x="208180" y="90325"/>
                    </a:lnTo>
                    <a:lnTo>
                      <a:pt x="172410" y="28374"/>
                    </a:lnTo>
                    <a:lnTo>
                      <a:pt x="159370" y="28374"/>
                    </a:lnTo>
                    <a:lnTo>
                      <a:pt x="80189" y="28374"/>
                    </a:lnTo>
                    <a:cubicBezTo>
                      <a:pt x="76375" y="28373"/>
                      <a:pt x="73282" y="25280"/>
                      <a:pt x="73282" y="2146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44"/>
              <p:cNvSpPr/>
              <p:nvPr/>
            </p:nvSpPr>
            <p:spPr>
              <a:xfrm>
                <a:off x="1832566" y="797221"/>
                <a:ext cx="164466" cy="169594"/>
              </a:xfrm>
              <a:custGeom>
                <a:rect b="b" l="l" r="r" t="t"/>
                <a:pathLst>
                  <a:path extrusionOk="0" h="169594" w="164466">
                    <a:moveTo>
                      <a:pt x="92172" y="160069"/>
                    </a:moveTo>
                    <a:lnTo>
                      <a:pt x="132357" y="90464"/>
                    </a:lnTo>
                    <a:cubicBezTo>
                      <a:pt x="134264" y="87161"/>
                      <a:pt x="138489" y="86028"/>
                      <a:pt x="141792" y="87936"/>
                    </a:cubicBezTo>
                    <a:lnTo>
                      <a:pt x="154091" y="95037"/>
                    </a:lnTo>
                    <a:cubicBezTo>
                      <a:pt x="159464" y="98139"/>
                      <a:pt x="165885" y="93134"/>
                      <a:pt x="164189" y="87167"/>
                    </a:cubicBezTo>
                    <a:lnTo>
                      <a:pt x="140841" y="5020"/>
                    </a:lnTo>
                    <a:cubicBezTo>
                      <a:pt x="139820" y="1429"/>
                      <a:pt x="136130" y="-701"/>
                      <a:pt x="132510" y="211"/>
                    </a:cubicBezTo>
                    <a:lnTo>
                      <a:pt x="49694" y="21062"/>
                    </a:lnTo>
                    <a:cubicBezTo>
                      <a:pt x="43678" y="22577"/>
                      <a:pt x="42554" y="30640"/>
                      <a:pt x="47927" y="33742"/>
                    </a:cubicBezTo>
                    <a:lnTo>
                      <a:pt x="60704" y="41119"/>
                    </a:lnTo>
                    <a:cubicBezTo>
                      <a:pt x="64008" y="43026"/>
                      <a:pt x="65139" y="47250"/>
                      <a:pt x="63232" y="50554"/>
                    </a:cubicBezTo>
                    <a:lnTo>
                      <a:pt x="0" y="160069"/>
                    </a:lnTo>
                    <a:lnTo>
                      <a:pt x="11907" y="169595"/>
                    </a:lnTo>
                    <a:lnTo>
                      <a:pt x="79539" y="1695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55" name="Google Shape;1055;p44"/>
            <p:cNvSpPr/>
            <p:nvPr/>
          </p:nvSpPr>
          <p:spPr>
            <a:xfrm>
              <a:off x="1595335" y="1180486"/>
              <a:ext cx="109926" cy="123657"/>
            </a:xfrm>
            <a:custGeom>
              <a:rect b="b" l="l" r="r" t="t"/>
              <a:pathLst>
                <a:path extrusionOk="0" h="160074" w="142299">
                  <a:moveTo>
                    <a:pt x="82512" y="25225"/>
                  </a:moveTo>
                  <a:lnTo>
                    <a:pt x="116023" y="44575"/>
                  </a:lnTo>
                  <a:lnTo>
                    <a:pt x="49338" y="160074"/>
                  </a:lnTo>
                  <a:lnTo>
                    <a:pt x="0" y="160074"/>
                  </a:lnTo>
                  <a:lnTo>
                    <a:pt x="63231" y="50557"/>
                  </a:lnTo>
                  <a:cubicBezTo>
                    <a:pt x="65138" y="47253"/>
                    <a:pt x="64007" y="43028"/>
                    <a:pt x="60703" y="41121"/>
                  </a:cubicBezTo>
                  <a:lnTo>
                    <a:pt x="47927" y="33745"/>
                  </a:lnTo>
                  <a:cubicBezTo>
                    <a:pt x="42555" y="30642"/>
                    <a:pt x="43679" y="22580"/>
                    <a:pt x="49694" y="21065"/>
                  </a:cubicBezTo>
                  <a:lnTo>
                    <a:pt x="132505" y="211"/>
                  </a:lnTo>
                  <a:cubicBezTo>
                    <a:pt x="136126" y="-701"/>
                    <a:pt x="139815" y="1429"/>
                    <a:pt x="140836" y="5020"/>
                  </a:cubicBezTo>
                  <a:lnTo>
                    <a:pt x="142299" y="10169"/>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44"/>
            <p:cNvSpPr/>
            <p:nvPr/>
          </p:nvSpPr>
          <p:spPr>
            <a:xfrm>
              <a:off x="1778521" y="1282178"/>
              <a:ext cx="65972" cy="105393"/>
            </a:xfrm>
            <a:custGeom>
              <a:rect b="b" l="l" r="r" t="t"/>
              <a:pathLst>
                <a:path extrusionOk="0" h="136431" w="85400">
                  <a:moveTo>
                    <a:pt x="85400" y="108185"/>
                  </a:moveTo>
                  <a:lnTo>
                    <a:pt x="80191" y="108185"/>
                  </a:lnTo>
                  <a:cubicBezTo>
                    <a:pt x="76376" y="108185"/>
                    <a:pt x="73284" y="111277"/>
                    <a:pt x="73284" y="115092"/>
                  </a:cubicBezTo>
                  <a:lnTo>
                    <a:pt x="73284" y="129510"/>
                  </a:lnTo>
                  <a:cubicBezTo>
                    <a:pt x="73284" y="135714"/>
                    <a:pt x="65739" y="138773"/>
                    <a:pt x="61418" y="134320"/>
                  </a:cubicBezTo>
                  <a:lnTo>
                    <a:pt x="1950" y="73021"/>
                  </a:lnTo>
                  <a:cubicBezTo>
                    <a:pt x="-650" y="70342"/>
                    <a:pt x="-650" y="66081"/>
                    <a:pt x="1950" y="63401"/>
                  </a:cubicBezTo>
                  <a:lnTo>
                    <a:pt x="61418" y="2111"/>
                  </a:lnTo>
                  <a:cubicBezTo>
                    <a:pt x="65738" y="-2341"/>
                    <a:pt x="73283" y="717"/>
                    <a:pt x="73283" y="6921"/>
                  </a:cubicBezTo>
                  <a:lnTo>
                    <a:pt x="73283" y="21468"/>
                  </a:lnTo>
                  <a:cubicBezTo>
                    <a:pt x="73283" y="25283"/>
                    <a:pt x="76375" y="28375"/>
                    <a:pt x="80190" y="28375"/>
                  </a:cubicBezTo>
                  <a:lnTo>
                    <a:pt x="85272" y="28375"/>
                  </a:lnTo>
                  <a:lnTo>
                    <a:pt x="46620" y="68211"/>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44"/>
            <p:cNvSpPr/>
            <p:nvPr/>
          </p:nvSpPr>
          <p:spPr>
            <a:xfrm>
              <a:off x="1696171" y="1038871"/>
              <a:ext cx="123513" cy="122865"/>
            </a:xfrm>
            <a:custGeom>
              <a:rect b="b" l="l" r="r" t="t"/>
              <a:pathLst>
                <a:path extrusionOk="0" h="159049" w="159887">
                  <a:moveTo>
                    <a:pt x="159888" y="0"/>
                  </a:moveTo>
                  <a:lnTo>
                    <a:pt x="71704" y="0"/>
                  </a:lnTo>
                  <a:cubicBezTo>
                    <a:pt x="69236" y="0"/>
                    <a:pt x="66955" y="1316"/>
                    <a:pt x="65722" y="3454"/>
                  </a:cubicBezTo>
                  <a:lnTo>
                    <a:pt x="926" y="115688"/>
                  </a:lnTo>
                  <a:cubicBezTo>
                    <a:pt x="-981" y="118992"/>
                    <a:pt x="151" y="123216"/>
                    <a:pt x="3454" y="125123"/>
                  </a:cubicBezTo>
                  <a:lnTo>
                    <a:pt x="60611" y="158123"/>
                  </a:lnTo>
                  <a:cubicBezTo>
                    <a:pt x="63915" y="160030"/>
                    <a:pt x="68139" y="158899"/>
                    <a:pt x="70047" y="15559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44"/>
            <p:cNvSpPr/>
            <p:nvPr/>
          </p:nvSpPr>
          <p:spPr>
            <a:xfrm>
              <a:off x="1696171" y="1038868"/>
              <a:ext cx="90427" cy="122869"/>
            </a:xfrm>
            <a:custGeom>
              <a:rect b="b" l="l" r="r" t="t"/>
              <a:pathLst>
                <a:path extrusionOk="0" h="159054" w="117057">
                  <a:moveTo>
                    <a:pt x="46810" y="121678"/>
                  </a:moveTo>
                  <a:lnTo>
                    <a:pt x="78929" y="140219"/>
                  </a:lnTo>
                  <a:lnTo>
                    <a:pt x="70048" y="155600"/>
                  </a:lnTo>
                  <a:cubicBezTo>
                    <a:pt x="68141" y="158903"/>
                    <a:pt x="63916" y="160035"/>
                    <a:pt x="60613" y="158128"/>
                  </a:cubicBezTo>
                  <a:lnTo>
                    <a:pt x="3455" y="125130"/>
                  </a:lnTo>
                  <a:cubicBezTo>
                    <a:pt x="151" y="123223"/>
                    <a:pt x="-981" y="118998"/>
                    <a:pt x="927" y="115695"/>
                  </a:cubicBezTo>
                  <a:lnTo>
                    <a:pt x="65726" y="3454"/>
                  </a:lnTo>
                  <a:cubicBezTo>
                    <a:pt x="66960" y="1316"/>
                    <a:pt x="69240" y="0"/>
                    <a:pt x="71708" y="0"/>
                  </a:cubicBezTo>
                  <a:lnTo>
                    <a:pt x="117058"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9" name="Google Shape;1059;p44"/>
            <p:cNvSpPr/>
            <p:nvPr/>
          </p:nvSpPr>
          <p:spPr>
            <a:xfrm>
              <a:off x="1784043" y="1038870"/>
              <a:ext cx="92027" cy="154240"/>
            </a:xfrm>
            <a:custGeom>
              <a:rect b="b" l="l" r="r" t="t"/>
              <a:pathLst>
                <a:path extrusionOk="0" h="199663" w="119129">
                  <a:moveTo>
                    <a:pt x="119130" y="189495"/>
                  </a:moveTo>
                  <a:lnTo>
                    <a:pt x="117667" y="194644"/>
                  </a:lnTo>
                  <a:cubicBezTo>
                    <a:pt x="116646" y="198235"/>
                    <a:pt x="112956" y="200365"/>
                    <a:pt x="109336" y="199453"/>
                  </a:cubicBezTo>
                  <a:lnTo>
                    <a:pt x="26523" y="178600"/>
                  </a:lnTo>
                  <a:cubicBezTo>
                    <a:pt x="20506" y="177084"/>
                    <a:pt x="19384" y="169021"/>
                    <a:pt x="24757" y="165919"/>
                  </a:cubicBezTo>
                  <a:lnTo>
                    <a:pt x="43476" y="155117"/>
                  </a:lnTo>
                  <a:lnTo>
                    <a:pt x="0" y="79818"/>
                  </a:lnTo>
                  <a:lnTo>
                    <a:pt x="46091" y="0"/>
                  </a:lnTo>
                  <a:lnTo>
                    <a:pt x="70760" y="42726"/>
                  </a:lnTo>
                  <a:lnTo>
                    <a:pt x="49337" y="79818"/>
                  </a:lnTo>
                  <a:lnTo>
                    <a:pt x="92813" y="155117"/>
                  </a:lnTo>
                  <a:lnTo>
                    <a:pt x="59333" y="174438"/>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0" name="Google Shape;1060;p44"/>
            <p:cNvSpPr/>
            <p:nvPr/>
          </p:nvSpPr>
          <p:spPr>
            <a:xfrm>
              <a:off x="1867083" y="1212085"/>
              <a:ext cx="104891" cy="153700"/>
            </a:xfrm>
            <a:custGeom>
              <a:rect b="b" l="l" r="r" t="t"/>
              <a:pathLst>
                <a:path extrusionOk="0" h="198964" w="135781">
                  <a:moveTo>
                    <a:pt x="60614" y="926"/>
                  </a:moveTo>
                  <a:lnTo>
                    <a:pt x="3455" y="33927"/>
                  </a:lnTo>
                  <a:cubicBezTo>
                    <a:pt x="151" y="35834"/>
                    <a:pt x="-981" y="40059"/>
                    <a:pt x="926" y="43362"/>
                  </a:cubicBezTo>
                  <a:lnTo>
                    <a:pt x="90764" y="198964"/>
                  </a:lnTo>
                  <a:lnTo>
                    <a:pt x="134856" y="122601"/>
                  </a:lnTo>
                  <a:cubicBezTo>
                    <a:pt x="136090" y="120463"/>
                    <a:pt x="136090" y="117830"/>
                    <a:pt x="134856" y="115693"/>
                  </a:cubicBezTo>
                  <a:lnTo>
                    <a:pt x="70049" y="3454"/>
                  </a:lnTo>
                  <a:cubicBezTo>
                    <a:pt x="68142" y="151"/>
                    <a:pt x="63919" y="-981"/>
                    <a:pt x="60614" y="9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1" name="Google Shape;1061;p44"/>
            <p:cNvSpPr/>
            <p:nvPr/>
          </p:nvSpPr>
          <p:spPr>
            <a:xfrm>
              <a:off x="1867086" y="1212088"/>
              <a:ext cx="89168" cy="153694"/>
            </a:xfrm>
            <a:custGeom>
              <a:rect b="b" l="l" r="r" t="t"/>
              <a:pathLst>
                <a:path extrusionOk="0" h="198956" w="115428">
                  <a:moveTo>
                    <a:pt x="115429" y="156230"/>
                  </a:moveTo>
                  <a:lnTo>
                    <a:pt x="90760" y="198956"/>
                  </a:lnTo>
                  <a:lnTo>
                    <a:pt x="926" y="43358"/>
                  </a:lnTo>
                  <a:cubicBezTo>
                    <a:pt x="-981" y="40055"/>
                    <a:pt x="151" y="35830"/>
                    <a:pt x="3455" y="33923"/>
                  </a:cubicBezTo>
                  <a:lnTo>
                    <a:pt x="60612" y="926"/>
                  </a:lnTo>
                  <a:cubicBezTo>
                    <a:pt x="63916" y="-981"/>
                    <a:pt x="68140" y="151"/>
                    <a:pt x="70047" y="3454"/>
                  </a:cubicBezTo>
                  <a:lnTo>
                    <a:pt x="78928" y="18837"/>
                  </a:lnTo>
                  <a:lnTo>
                    <a:pt x="46810" y="37377"/>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2" name="Google Shape;1062;p44"/>
            <p:cNvSpPr/>
            <p:nvPr/>
          </p:nvSpPr>
          <p:spPr>
            <a:xfrm>
              <a:off x="1595335" y="1304086"/>
              <a:ext cx="144135" cy="61658"/>
            </a:xfrm>
            <a:custGeom>
              <a:rect b="b" l="l" r="r" t="t"/>
              <a:pathLst>
                <a:path extrusionOk="0" h="79816" w="186583">
                  <a:moveTo>
                    <a:pt x="92172" y="0"/>
                  </a:moveTo>
                  <a:lnTo>
                    <a:pt x="0" y="0"/>
                  </a:lnTo>
                  <a:lnTo>
                    <a:pt x="44092" y="76363"/>
                  </a:lnTo>
                  <a:cubicBezTo>
                    <a:pt x="45326" y="78500"/>
                    <a:pt x="47606" y="79816"/>
                    <a:pt x="50075" y="79816"/>
                  </a:cubicBezTo>
                  <a:lnTo>
                    <a:pt x="179677" y="79816"/>
                  </a:lnTo>
                  <a:cubicBezTo>
                    <a:pt x="183492" y="79816"/>
                    <a:pt x="186584" y="76724"/>
                    <a:pt x="186584" y="72909"/>
                  </a:cubicBezTo>
                  <a:lnTo>
                    <a:pt x="186584" y="6907"/>
                  </a:lnTo>
                  <a:cubicBezTo>
                    <a:pt x="186584" y="3092"/>
                    <a:pt x="183492" y="0"/>
                    <a:pt x="179677"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3" name="Google Shape;1063;p44"/>
            <p:cNvSpPr/>
            <p:nvPr/>
          </p:nvSpPr>
          <p:spPr>
            <a:xfrm>
              <a:off x="1595335" y="1304089"/>
              <a:ext cx="73710" cy="61651"/>
            </a:xfrm>
            <a:custGeom>
              <a:rect b="b" l="l" r="r" t="t"/>
              <a:pathLst>
                <a:path extrusionOk="0" h="79807" w="95418">
                  <a:moveTo>
                    <a:pt x="49337" y="0"/>
                  </a:moveTo>
                  <a:lnTo>
                    <a:pt x="95419" y="79808"/>
                  </a:lnTo>
                  <a:lnTo>
                    <a:pt x="50069" y="79808"/>
                  </a:lnTo>
                  <a:cubicBezTo>
                    <a:pt x="47601" y="79808"/>
                    <a:pt x="45321" y="78491"/>
                    <a:pt x="44087" y="76355"/>
                  </a:cubicBezTo>
                  <a:lnTo>
                    <a:pt x="0"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64" name="Google Shape;1064;p44"/>
          <p:cNvGrpSpPr/>
          <p:nvPr/>
        </p:nvGrpSpPr>
        <p:grpSpPr>
          <a:xfrm>
            <a:off x="5542360" y="2151067"/>
            <a:ext cx="322297" cy="442352"/>
            <a:chOff x="1646462" y="2488048"/>
            <a:chExt cx="274458" cy="376727"/>
          </a:xfrm>
        </p:grpSpPr>
        <p:sp>
          <p:nvSpPr>
            <p:cNvPr id="1065" name="Google Shape;1065;p44"/>
            <p:cNvSpPr/>
            <p:nvPr/>
          </p:nvSpPr>
          <p:spPr>
            <a:xfrm>
              <a:off x="1646463" y="2560122"/>
              <a:ext cx="274458" cy="304652"/>
            </a:xfrm>
            <a:custGeom>
              <a:rect b="b" l="l" r="r" t="t"/>
              <a:pathLst>
                <a:path extrusionOk="0" h="394372" w="355285">
                  <a:moveTo>
                    <a:pt x="355285" y="6842"/>
                  </a:moveTo>
                  <a:lnTo>
                    <a:pt x="355285" y="350272"/>
                  </a:lnTo>
                  <a:cubicBezTo>
                    <a:pt x="355285" y="374628"/>
                    <a:pt x="335541" y="394372"/>
                    <a:pt x="311185" y="394372"/>
                  </a:cubicBezTo>
                  <a:lnTo>
                    <a:pt x="44100" y="394372"/>
                  </a:lnTo>
                  <a:cubicBezTo>
                    <a:pt x="19744" y="394372"/>
                    <a:pt x="0" y="374627"/>
                    <a:pt x="0" y="350272"/>
                  </a:cubicBezTo>
                  <a:lnTo>
                    <a:pt x="0" y="6842"/>
                  </a:lnTo>
                  <a:cubicBezTo>
                    <a:pt x="0" y="3063"/>
                    <a:pt x="3063" y="0"/>
                    <a:pt x="6842" y="0"/>
                  </a:cubicBezTo>
                  <a:lnTo>
                    <a:pt x="348444" y="0"/>
                  </a:lnTo>
                  <a:cubicBezTo>
                    <a:pt x="352222" y="1"/>
                    <a:pt x="355285" y="3064"/>
                    <a:pt x="355285" y="68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44"/>
            <p:cNvSpPr/>
            <p:nvPr/>
          </p:nvSpPr>
          <p:spPr>
            <a:xfrm>
              <a:off x="1646462" y="2560122"/>
              <a:ext cx="71819" cy="304652"/>
            </a:xfrm>
            <a:custGeom>
              <a:rect b="b" l="l" r="r" t="t"/>
              <a:pathLst>
                <a:path extrusionOk="0" h="394372" w="92970">
                  <a:moveTo>
                    <a:pt x="92970" y="394373"/>
                  </a:moveTo>
                  <a:lnTo>
                    <a:pt x="44100" y="394373"/>
                  </a:lnTo>
                  <a:cubicBezTo>
                    <a:pt x="19744" y="394373"/>
                    <a:pt x="0" y="374628"/>
                    <a:pt x="0" y="350273"/>
                  </a:cubicBezTo>
                  <a:lnTo>
                    <a:pt x="0" y="6842"/>
                  </a:lnTo>
                  <a:cubicBezTo>
                    <a:pt x="0" y="3063"/>
                    <a:pt x="3063" y="0"/>
                    <a:pt x="6842" y="0"/>
                  </a:cubicBezTo>
                  <a:lnTo>
                    <a:pt x="48870" y="0"/>
                  </a:lnTo>
                  <a:lnTo>
                    <a:pt x="48870" y="350272"/>
                  </a:lnTo>
                  <a:cubicBezTo>
                    <a:pt x="48870" y="374629"/>
                    <a:pt x="68614" y="394373"/>
                    <a:pt x="92970" y="39437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7" name="Google Shape;1067;p44"/>
            <p:cNvSpPr/>
            <p:nvPr/>
          </p:nvSpPr>
          <p:spPr>
            <a:xfrm>
              <a:off x="1778984" y="2757754"/>
              <a:ext cx="80671" cy="60711"/>
            </a:xfrm>
            <a:custGeom>
              <a:rect b="b" l="l" r="r" t="t"/>
              <a:pathLst>
                <a:path extrusionOk="0" h="78590" w="104429">
                  <a:moveTo>
                    <a:pt x="38125" y="19309"/>
                  </a:moveTo>
                  <a:lnTo>
                    <a:pt x="38125" y="0"/>
                  </a:lnTo>
                  <a:lnTo>
                    <a:pt x="0" y="39295"/>
                  </a:lnTo>
                  <a:lnTo>
                    <a:pt x="38125" y="78591"/>
                  </a:lnTo>
                  <a:lnTo>
                    <a:pt x="38125" y="59349"/>
                  </a:lnTo>
                  <a:lnTo>
                    <a:pt x="104430" y="59349"/>
                  </a:lnTo>
                  <a:lnTo>
                    <a:pt x="81311" y="1930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8" name="Google Shape;1068;p44"/>
            <p:cNvSpPr/>
            <p:nvPr/>
          </p:nvSpPr>
          <p:spPr>
            <a:xfrm>
              <a:off x="1825445" y="2728276"/>
              <a:ext cx="52503" cy="75337"/>
            </a:xfrm>
            <a:custGeom>
              <a:rect b="b" l="l" r="r" t="t"/>
              <a:pathLst>
                <a:path extrusionOk="0" h="97524" w="67965">
                  <a:moveTo>
                    <a:pt x="34188" y="0"/>
                  </a:moveTo>
                  <a:lnTo>
                    <a:pt x="0" y="20865"/>
                  </a:lnTo>
                  <a:lnTo>
                    <a:pt x="44260" y="97525"/>
                  </a:lnTo>
                  <a:lnTo>
                    <a:pt x="67966" y="5850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9" name="Google Shape;1069;p44"/>
            <p:cNvSpPr/>
            <p:nvPr/>
          </p:nvSpPr>
          <p:spPr>
            <a:xfrm>
              <a:off x="1688141" y="2710107"/>
              <a:ext cx="69285" cy="93514"/>
            </a:xfrm>
            <a:custGeom>
              <a:rect b="b" l="l" r="r" t="t"/>
              <a:pathLst>
                <a:path extrusionOk="0" h="121054" w="89689">
                  <a:moveTo>
                    <a:pt x="46239" y="81014"/>
                  </a:moveTo>
                  <a:lnTo>
                    <a:pt x="68129" y="43096"/>
                  </a:lnTo>
                  <a:lnTo>
                    <a:pt x="84702" y="52665"/>
                  </a:lnTo>
                  <a:lnTo>
                    <a:pt x="69734" y="0"/>
                  </a:lnTo>
                  <a:lnTo>
                    <a:pt x="16640" y="13368"/>
                  </a:lnTo>
                  <a:lnTo>
                    <a:pt x="33453" y="23075"/>
                  </a:lnTo>
                  <a:lnTo>
                    <a:pt x="0" y="81014"/>
                  </a:lnTo>
                  <a:lnTo>
                    <a:pt x="23120" y="121054"/>
                  </a:lnTo>
                  <a:lnTo>
                    <a:pt x="89690" y="121054"/>
                  </a:lnTo>
                  <a:lnTo>
                    <a:pt x="89690" y="81014"/>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0" name="Google Shape;1070;p44"/>
            <p:cNvSpPr/>
            <p:nvPr/>
          </p:nvSpPr>
          <p:spPr>
            <a:xfrm>
              <a:off x="1688141" y="2710107"/>
              <a:ext cx="65432" cy="62583"/>
            </a:xfrm>
            <a:custGeom>
              <a:rect b="b" l="l" r="r" t="t"/>
              <a:pathLst>
                <a:path extrusionOk="0" h="81013" w="84702">
                  <a:moveTo>
                    <a:pt x="46239" y="81014"/>
                  </a:moveTo>
                  <a:lnTo>
                    <a:pt x="68129" y="43096"/>
                  </a:lnTo>
                  <a:lnTo>
                    <a:pt x="84702" y="52665"/>
                  </a:lnTo>
                  <a:lnTo>
                    <a:pt x="69734" y="0"/>
                  </a:lnTo>
                  <a:lnTo>
                    <a:pt x="16640" y="13368"/>
                  </a:lnTo>
                  <a:lnTo>
                    <a:pt x="33453" y="23075"/>
                  </a:lnTo>
                  <a:lnTo>
                    <a:pt x="0" y="8101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1" name="Google Shape;1071;p44"/>
            <p:cNvSpPr/>
            <p:nvPr/>
          </p:nvSpPr>
          <p:spPr>
            <a:xfrm>
              <a:off x="1740327" y="2639619"/>
              <a:ext cx="98950" cy="77924"/>
            </a:xfrm>
            <a:custGeom>
              <a:rect b="b" l="l" r="r" t="t"/>
              <a:pathLst>
                <a:path extrusionOk="0" h="100873" w="128091">
                  <a:moveTo>
                    <a:pt x="111498" y="57790"/>
                  </a:moveTo>
                  <a:lnTo>
                    <a:pt x="78133" y="0"/>
                  </a:lnTo>
                  <a:lnTo>
                    <a:pt x="31896" y="0"/>
                  </a:lnTo>
                  <a:lnTo>
                    <a:pt x="0" y="55247"/>
                  </a:lnTo>
                  <a:lnTo>
                    <a:pt x="34645" y="75318"/>
                  </a:lnTo>
                  <a:lnTo>
                    <a:pt x="55015" y="40040"/>
                  </a:lnTo>
                  <a:lnTo>
                    <a:pt x="76822" y="77810"/>
                  </a:lnTo>
                  <a:lnTo>
                    <a:pt x="60030" y="87506"/>
                  </a:lnTo>
                  <a:lnTo>
                    <a:pt x="113123" y="100874"/>
                  </a:lnTo>
                  <a:lnTo>
                    <a:pt x="128092" y="4820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2" name="Google Shape;1072;p44"/>
            <p:cNvSpPr/>
            <p:nvPr/>
          </p:nvSpPr>
          <p:spPr>
            <a:xfrm>
              <a:off x="1782807" y="2639619"/>
              <a:ext cx="56452" cy="77924"/>
            </a:xfrm>
            <a:custGeom>
              <a:rect b="b" l="l" r="r" t="t"/>
              <a:pathLst>
                <a:path extrusionOk="0" h="100873" w="73077">
                  <a:moveTo>
                    <a:pt x="56483" y="57790"/>
                  </a:moveTo>
                  <a:lnTo>
                    <a:pt x="23119" y="0"/>
                  </a:lnTo>
                  <a:lnTo>
                    <a:pt x="0" y="40040"/>
                  </a:lnTo>
                  <a:lnTo>
                    <a:pt x="21807" y="77810"/>
                  </a:lnTo>
                  <a:lnTo>
                    <a:pt x="5015" y="87506"/>
                  </a:lnTo>
                  <a:lnTo>
                    <a:pt x="58108" y="100874"/>
                  </a:lnTo>
                  <a:lnTo>
                    <a:pt x="73077" y="4820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44"/>
            <p:cNvSpPr/>
            <p:nvPr/>
          </p:nvSpPr>
          <p:spPr>
            <a:xfrm>
              <a:off x="1716337" y="2508868"/>
              <a:ext cx="28188" cy="90567"/>
            </a:xfrm>
            <a:custGeom>
              <a:rect b="b" l="l" r="r" t="t"/>
              <a:pathLst>
                <a:path extrusionOk="0" h="117239" w="36489">
                  <a:moveTo>
                    <a:pt x="36489" y="0"/>
                  </a:moveTo>
                  <a:lnTo>
                    <a:pt x="36489" y="117239"/>
                  </a:lnTo>
                  <a:lnTo>
                    <a:pt x="0" y="117239"/>
                  </a:lnTo>
                  <a:lnTo>
                    <a:pt x="0" y="952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4" name="Google Shape;1074;p44"/>
            <p:cNvSpPr/>
            <p:nvPr/>
          </p:nvSpPr>
          <p:spPr>
            <a:xfrm>
              <a:off x="1822751" y="2508868"/>
              <a:ext cx="28188" cy="90567"/>
            </a:xfrm>
            <a:custGeom>
              <a:rect b="b" l="l" r="r" t="t"/>
              <a:pathLst>
                <a:path extrusionOk="0" h="117239" w="36489">
                  <a:moveTo>
                    <a:pt x="36490" y="9526"/>
                  </a:moveTo>
                  <a:lnTo>
                    <a:pt x="36490" y="117239"/>
                  </a:lnTo>
                  <a:lnTo>
                    <a:pt x="0" y="11723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5" name="Google Shape;1075;p44"/>
            <p:cNvSpPr/>
            <p:nvPr/>
          </p:nvSpPr>
          <p:spPr>
            <a:xfrm>
              <a:off x="1716337" y="2488048"/>
              <a:ext cx="134648" cy="28188"/>
            </a:xfrm>
            <a:custGeom>
              <a:rect b="b" l="l" r="r" t="t"/>
              <a:pathLst>
                <a:path extrusionOk="0" h="36489" w="174302">
                  <a:moveTo>
                    <a:pt x="174303" y="36490"/>
                  </a:moveTo>
                  <a:lnTo>
                    <a:pt x="0" y="36490"/>
                  </a:lnTo>
                  <a:lnTo>
                    <a:pt x="22447" y="0"/>
                  </a:lnTo>
                  <a:lnTo>
                    <a:pt x="151855"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76" name="Google Shape;1076;p44"/>
          <p:cNvGrpSpPr/>
          <p:nvPr/>
        </p:nvGrpSpPr>
        <p:grpSpPr>
          <a:xfrm>
            <a:off x="3299825" y="3008826"/>
            <a:ext cx="331898" cy="442381"/>
            <a:chOff x="2490775" y="2510468"/>
            <a:chExt cx="282635" cy="376751"/>
          </a:xfrm>
        </p:grpSpPr>
        <p:sp>
          <p:nvSpPr>
            <p:cNvPr id="1077" name="Google Shape;1077;p44"/>
            <p:cNvSpPr/>
            <p:nvPr/>
          </p:nvSpPr>
          <p:spPr>
            <a:xfrm>
              <a:off x="2646520" y="2836586"/>
              <a:ext cx="99924" cy="45050"/>
            </a:xfrm>
            <a:custGeom>
              <a:rect b="b" l="l" r="r" t="t"/>
              <a:pathLst>
                <a:path extrusionOk="0" h="58317" w="129351">
                  <a:moveTo>
                    <a:pt x="127883" y="58317"/>
                  </a:moveTo>
                  <a:cubicBezTo>
                    <a:pt x="128840" y="55166"/>
                    <a:pt x="129352" y="51822"/>
                    <a:pt x="129352" y="48361"/>
                  </a:cubicBezTo>
                  <a:cubicBezTo>
                    <a:pt x="129352" y="29395"/>
                    <a:pt x="113973" y="14016"/>
                    <a:pt x="95007" y="14016"/>
                  </a:cubicBezTo>
                  <a:cubicBezTo>
                    <a:pt x="87980" y="14016"/>
                    <a:pt x="81445" y="16133"/>
                    <a:pt x="76003" y="19749"/>
                  </a:cubicBezTo>
                  <a:cubicBezTo>
                    <a:pt x="68531" y="7888"/>
                    <a:pt x="55327" y="0"/>
                    <a:pt x="40276" y="0"/>
                  </a:cubicBezTo>
                  <a:cubicBezTo>
                    <a:pt x="28522" y="0"/>
                    <a:pt x="17060" y="5255"/>
                    <a:pt x="9405" y="13008"/>
                  </a:cubicBezTo>
                  <a:lnTo>
                    <a:pt x="0" y="19607"/>
                  </a:lnTo>
                  <a:lnTo>
                    <a:pt x="709" y="5831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8" name="Google Shape;1078;p44"/>
            <p:cNvSpPr/>
            <p:nvPr/>
          </p:nvSpPr>
          <p:spPr>
            <a:xfrm>
              <a:off x="2518310" y="2836586"/>
              <a:ext cx="99315" cy="45050"/>
            </a:xfrm>
            <a:custGeom>
              <a:rect b="b" l="l" r="r" t="t"/>
              <a:pathLst>
                <a:path extrusionOk="0" h="58317" w="128563">
                  <a:moveTo>
                    <a:pt x="1469" y="58317"/>
                  </a:moveTo>
                  <a:cubicBezTo>
                    <a:pt x="512" y="55166"/>
                    <a:pt x="0" y="51822"/>
                    <a:pt x="0" y="48361"/>
                  </a:cubicBezTo>
                  <a:cubicBezTo>
                    <a:pt x="0" y="29395"/>
                    <a:pt x="15379" y="14016"/>
                    <a:pt x="34345" y="14016"/>
                  </a:cubicBezTo>
                  <a:cubicBezTo>
                    <a:pt x="41372" y="14016"/>
                    <a:pt x="47906" y="16133"/>
                    <a:pt x="53348" y="19749"/>
                  </a:cubicBezTo>
                  <a:cubicBezTo>
                    <a:pt x="60820" y="7888"/>
                    <a:pt x="74025" y="0"/>
                    <a:pt x="89075" y="0"/>
                  </a:cubicBezTo>
                  <a:cubicBezTo>
                    <a:pt x="100830" y="0"/>
                    <a:pt x="111463" y="4804"/>
                    <a:pt x="119118" y="12557"/>
                  </a:cubicBezTo>
                  <a:lnTo>
                    <a:pt x="128563" y="16985"/>
                  </a:lnTo>
                  <a:lnTo>
                    <a:pt x="127804" y="5831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79" name="Google Shape;1079;p44"/>
            <p:cNvGrpSpPr/>
            <p:nvPr/>
          </p:nvGrpSpPr>
          <p:grpSpPr>
            <a:xfrm>
              <a:off x="2499726" y="2510468"/>
              <a:ext cx="264215" cy="235453"/>
              <a:chOff x="3004052" y="2519834"/>
              <a:chExt cx="342203" cy="304952"/>
            </a:xfrm>
          </p:grpSpPr>
          <p:sp>
            <p:nvSpPr>
              <p:cNvPr id="1080" name="Google Shape;1080;p44"/>
              <p:cNvSpPr/>
              <p:nvPr/>
            </p:nvSpPr>
            <p:spPr>
              <a:xfrm>
                <a:off x="3184744" y="2699540"/>
                <a:ext cx="161511" cy="125246"/>
              </a:xfrm>
              <a:custGeom>
                <a:rect b="b" l="l" r="r" t="t"/>
                <a:pathLst>
                  <a:path extrusionOk="0" h="125246" w="161511">
                    <a:moveTo>
                      <a:pt x="157213" y="109210"/>
                    </a:moveTo>
                    <a:cubicBezTo>
                      <a:pt x="151316" y="119418"/>
                      <a:pt x="140567" y="125246"/>
                      <a:pt x="129432" y="125246"/>
                    </a:cubicBezTo>
                    <a:cubicBezTo>
                      <a:pt x="125014" y="125246"/>
                      <a:pt x="120539" y="124328"/>
                      <a:pt x="116276" y="122405"/>
                    </a:cubicBezTo>
                    <a:lnTo>
                      <a:pt x="54479" y="94546"/>
                    </a:lnTo>
                    <a:lnTo>
                      <a:pt x="0" y="55339"/>
                    </a:lnTo>
                    <a:cubicBezTo>
                      <a:pt x="19410" y="50970"/>
                      <a:pt x="33223" y="4079"/>
                      <a:pt x="31966" y="0"/>
                    </a:cubicBezTo>
                    <a:lnTo>
                      <a:pt x="93145" y="27568"/>
                    </a:lnTo>
                    <a:lnTo>
                      <a:pt x="148176" y="67162"/>
                    </a:lnTo>
                    <a:cubicBezTo>
                      <a:pt x="161533" y="76770"/>
                      <a:pt x="165448" y="94953"/>
                      <a:pt x="157213" y="1092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1" name="Google Shape;1081;p44"/>
              <p:cNvSpPr/>
              <p:nvPr/>
            </p:nvSpPr>
            <p:spPr>
              <a:xfrm>
                <a:off x="3004052" y="2699529"/>
                <a:ext cx="161514" cy="125252"/>
              </a:xfrm>
              <a:custGeom>
                <a:rect b="b" l="l" r="r" t="t"/>
                <a:pathLst>
                  <a:path extrusionOk="0" h="125252" w="161514">
                    <a:moveTo>
                      <a:pt x="161514" y="55350"/>
                    </a:moveTo>
                    <a:lnTo>
                      <a:pt x="107035" y="94557"/>
                    </a:lnTo>
                    <a:lnTo>
                      <a:pt x="45238" y="122415"/>
                    </a:lnTo>
                    <a:cubicBezTo>
                      <a:pt x="30227" y="129181"/>
                      <a:pt x="12538" y="123478"/>
                      <a:pt x="4302" y="109220"/>
                    </a:cubicBezTo>
                    <a:cubicBezTo>
                      <a:pt x="1393" y="104194"/>
                      <a:pt x="0" y="98674"/>
                      <a:pt x="0" y="93212"/>
                    </a:cubicBezTo>
                    <a:cubicBezTo>
                      <a:pt x="0" y="83198"/>
                      <a:pt x="4698" y="73387"/>
                      <a:pt x="13340" y="67171"/>
                    </a:cubicBezTo>
                    <a:lnTo>
                      <a:pt x="68370" y="27578"/>
                    </a:lnTo>
                    <a:lnTo>
                      <a:pt x="129549" y="0"/>
                    </a:lnTo>
                    <a:cubicBezTo>
                      <a:pt x="128291" y="4080"/>
                      <a:pt x="142104" y="50981"/>
                      <a:pt x="161514" y="5535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2" name="Google Shape;1082;p44"/>
              <p:cNvSpPr/>
              <p:nvPr/>
            </p:nvSpPr>
            <p:spPr>
              <a:xfrm>
                <a:off x="3136491" y="2519834"/>
                <a:ext cx="77329" cy="163099"/>
              </a:xfrm>
              <a:custGeom>
                <a:rect b="b" l="l" r="r" t="t"/>
                <a:pathLst>
                  <a:path extrusionOk="0" h="163099" w="77329">
                    <a:moveTo>
                      <a:pt x="77329" y="96305"/>
                    </a:moveTo>
                    <a:lnTo>
                      <a:pt x="70621" y="163099"/>
                    </a:lnTo>
                    <a:cubicBezTo>
                      <a:pt x="62676" y="154497"/>
                      <a:pt x="14653" y="154497"/>
                      <a:pt x="6708" y="163099"/>
                    </a:cubicBezTo>
                    <a:lnTo>
                      <a:pt x="0" y="96305"/>
                    </a:lnTo>
                    <a:lnTo>
                      <a:pt x="6766" y="28854"/>
                    </a:lnTo>
                    <a:cubicBezTo>
                      <a:pt x="8408" y="12480"/>
                      <a:pt x="22202" y="0"/>
                      <a:pt x="38664" y="0"/>
                    </a:cubicBezTo>
                    <a:cubicBezTo>
                      <a:pt x="46900" y="0"/>
                      <a:pt x="54458" y="3123"/>
                      <a:pt x="60172" y="8284"/>
                    </a:cubicBezTo>
                    <a:cubicBezTo>
                      <a:pt x="65884" y="13456"/>
                      <a:pt x="69741" y="20667"/>
                      <a:pt x="70563" y="2885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83" name="Google Shape;1083;p44"/>
            <p:cNvSpPr/>
            <p:nvPr/>
          </p:nvSpPr>
          <p:spPr>
            <a:xfrm>
              <a:off x="2609639" y="2683262"/>
              <a:ext cx="44803" cy="198441"/>
            </a:xfrm>
            <a:custGeom>
              <a:rect b="b" l="l" r="r" t="t"/>
              <a:pathLst>
                <a:path extrusionOk="0" h="256882" w="57997">
                  <a:moveTo>
                    <a:pt x="4292" y="22349"/>
                  </a:moveTo>
                  <a:lnTo>
                    <a:pt x="0" y="256882"/>
                  </a:lnTo>
                  <a:lnTo>
                    <a:pt x="57998" y="256882"/>
                  </a:lnTo>
                  <a:lnTo>
                    <a:pt x="53706" y="22349"/>
                  </a:lnTo>
                  <a:lnTo>
                    <a:pt x="38578" y="11464"/>
                  </a:lnTo>
                  <a:lnTo>
                    <a:pt x="25615"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4" name="Google Shape;1084;p44"/>
            <p:cNvSpPr/>
            <p:nvPr/>
          </p:nvSpPr>
          <p:spPr>
            <a:xfrm>
              <a:off x="2609639" y="2683262"/>
              <a:ext cx="32139" cy="198441"/>
            </a:xfrm>
            <a:custGeom>
              <a:rect b="b" l="l" r="r" t="t"/>
              <a:pathLst>
                <a:path extrusionOk="0" h="256882" w="41604">
                  <a:moveTo>
                    <a:pt x="41604" y="13640"/>
                  </a:moveTo>
                  <a:lnTo>
                    <a:pt x="33291" y="22349"/>
                  </a:lnTo>
                  <a:lnTo>
                    <a:pt x="28999" y="256882"/>
                  </a:lnTo>
                  <a:lnTo>
                    <a:pt x="0" y="256882"/>
                  </a:lnTo>
                  <a:lnTo>
                    <a:pt x="4292" y="22349"/>
                  </a:lnTo>
                  <a:lnTo>
                    <a:pt x="25615" y="0"/>
                  </a:lnTo>
                  <a:lnTo>
                    <a:pt x="38578" y="11464"/>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5" name="Google Shape;1085;p44"/>
            <p:cNvSpPr/>
            <p:nvPr/>
          </p:nvSpPr>
          <p:spPr>
            <a:xfrm>
              <a:off x="2598443" y="2625760"/>
              <a:ext cx="67204" cy="67204"/>
            </a:xfrm>
            <a:custGeom>
              <a:rect b="b" l="l" r="r" t="t"/>
              <a:pathLst>
                <a:path extrusionOk="0" h="86995" w="86995">
                  <a:moveTo>
                    <a:pt x="86996" y="43498"/>
                  </a:moveTo>
                  <a:cubicBezTo>
                    <a:pt x="86996" y="67521"/>
                    <a:pt x="67521" y="86996"/>
                    <a:pt x="43498" y="86996"/>
                  </a:cubicBezTo>
                  <a:cubicBezTo>
                    <a:pt x="19475" y="86996"/>
                    <a:pt x="0" y="67521"/>
                    <a:pt x="0" y="43498"/>
                  </a:cubicBezTo>
                  <a:cubicBezTo>
                    <a:pt x="0" y="19475"/>
                    <a:pt x="19475" y="0"/>
                    <a:pt x="43498" y="0"/>
                  </a:cubicBezTo>
                  <a:cubicBezTo>
                    <a:pt x="67521" y="0"/>
                    <a:pt x="86996" y="19475"/>
                    <a:pt x="86996" y="4349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6" name="Google Shape;1086;p44"/>
            <p:cNvSpPr/>
            <p:nvPr/>
          </p:nvSpPr>
          <p:spPr>
            <a:xfrm>
              <a:off x="2598443" y="2625760"/>
              <a:ext cx="44803" cy="67204"/>
            </a:xfrm>
            <a:custGeom>
              <a:rect b="b" l="l" r="r" t="t"/>
              <a:pathLst>
                <a:path extrusionOk="0" h="86995" w="57997">
                  <a:moveTo>
                    <a:pt x="57997" y="84512"/>
                  </a:moveTo>
                  <a:cubicBezTo>
                    <a:pt x="53464" y="86126"/>
                    <a:pt x="48582" y="86996"/>
                    <a:pt x="43498" y="86996"/>
                  </a:cubicBezTo>
                  <a:cubicBezTo>
                    <a:pt x="19477" y="86996"/>
                    <a:pt x="0" y="67518"/>
                    <a:pt x="0" y="43498"/>
                  </a:cubicBezTo>
                  <a:cubicBezTo>
                    <a:pt x="0" y="19477"/>
                    <a:pt x="19478" y="0"/>
                    <a:pt x="43498" y="0"/>
                  </a:cubicBezTo>
                  <a:cubicBezTo>
                    <a:pt x="48583" y="0"/>
                    <a:pt x="53464" y="870"/>
                    <a:pt x="57997" y="2484"/>
                  </a:cubicBezTo>
                  <a:cubicBezTo>
                    <a:pt x="41100" y="8448"/>
                    <a:pt x="28998" y="24562"/>
                    <a:pt x="28998" y="43499"/>
                  </a:cubicBezTo>
                  <a:cubicBezTo>
                    <a:pt x="28999" y="62433"/>
                    <a:pt x="41100" y="78548"/>
                    <a:pt x="57997" y="8451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7" name="Google Shape;1087;p44"/>
            <p:cNvSpPr/>
            <p:nvPr/>
          </p:nvSpPr>
          <p:spPr>
            <a:xfrm>
              <a:off x="2602174" y="2510621"/>
              <a:ext cx="41069" cy="125994"/>
            </a:xfrm>
            <a:custGeom>
              <a:rect b="b" l="l" r="r" t="t"/>
              <a:pathLst>
                <a:path extrusionOk="0" h="163099" w="53164">
                  <a:moveTo>
                    <a:pt x="53165" y="3461"/>
                  </a:moveTo>
                  <a:cubicBezTo>
                    <a:pt x="43701" y="8275"/>
                    <a:pt x="36886" y="17651"/>
                    <a:pt x="35765" y="28854"/>
                  </a:cubicBezTo>
                  <a:lnTo>
                    <a:pt x="28999" y="96305"/>
                  </a:lnTo>
                  <a:lnTo>
                    <a:pt x="34325" y="149335"/>
                  </a:lnTo>
                  <a:cubicBezTo>
                    <a:pt x="23441" y="150407"/>
                    <a:pt x="13736" y="155492"/>
                    <a:pt x="6708" y="163099"/>
                  </a:cubicBezTo>
                  <a:lnTo>
                    <a:pt x="0" y="96305"/>
                  </a:lnTo>
                  <a:lnTo>
                    <a:pt x="6766" y="28854"/>
                  </a:lnTo>
                  <a:cubicBezTo>
                    <a:pt x="8410" y="12480"/>
                    <a:pt x="22204" y="0"/>
                    <a:pt x="38666" y="0"/>
                  </a:cubicBezTo>
                  <a:cubicBezTo>
                    <a:pt x="43866" y="0"/>
                    <a:pt x="48796" y="1247"/>
                    <a:pt x="53165" y="346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8" name="Google Shape;1088;p44"/>
            <p:cNvSpPr/>
            <p:nvPr/>
          </p:nvSpPr>
          <p:spPr>
            <a:xfrm>
              <a:off x="2499911" y="2649375"/>
              <a:ext cx="100077" cy="96757"/>
            </a:xfrm>
            <a:custGeom>
              <a:rect b="b" l="l" r="r" t="t"/>
              <a:pathLst>
                <a:path extrusionOk="0" h="125252" w="129549">
                  <a:moveTo>
                    <a:pt x="127606" y="12915"/>
                  </a:moveTo>
                  <a:cubicBezTo>
                    <a:pt x="127606" y="13263"/>
                    <a:pt x="127606" y="13601"/>
                    <a:pt x="127615" y="13940"/>
                  </a:cubicBezTo>
                  <a:lnTo>
                    <a:pt x="97369" y="27579"/>
                  </a:lnTo>
                  <a:lnTo>
                    <a:pt x="42339" y="67172"/>
                  </a:lnTo>
                  <a:cubicBezTo>
                    <a:pt x="33697" y="73388"/>
                    <a:pt x="28999" y="83199"/>
                    <a:pt x="28999" y="93213"/>
                  </a:cubicBezTo>
                  <a:cubicBezTo>
                    <a:pt x="28999" y="98674"/>
                    <a:pt x="30391" y="104195"/>
                    <a:pt x="33301" y="109221"/>
                  </a:cubicBezTo>
                  <a:cubicBezTo>
                    <a:pt x="36529" y="114808"/>
                    <a:pt x="41198" y="119081"/>
                    <a:pt x="46601" y="121797"/>
                  </a:cubicBezTo>
                  <a:lnTo>
                    <a:pt x="45238" y="122415"/>
                  </a:lnTo>
                  <a:cubicBezTo>
                    <a:pt x="30227" y="129181"/>
                    <a:pt x="12538" y="123478"/>
                    <a:pt x="4302" y="109220"/>
                  </a:cubicBezTo>
                  <a:cubicBezTo>
                    <a:pt x="1393" y="104194"/>
                    <a:pt x="0" y="98674"/>
                    <a:pt x="0" y="93212"/>
                  </a:cubicBezTo>
                  <a:cubicBezTo>
                    <a:pt x="0" y="83198"/>
                    <a:pt x="4698" y="73387"/>
                    <a:pt x="13340" y="67171"/>
                  </a:cubicBezTo>
                  <a:lnTo>
                    <a:pt x="68370" y="27578"/>
                  </a:lnTo>
                  <a:lnTo>
                    <a:pt x="129549" y="0"/>
                  </a:lnTo>
                  <a:cubicBezTo>
                    <a:pt x="128292" y="4080"/>
                    <a:pt x="127606" y="8421"/>
                    <a:pt x="127606" y="1291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9" name="Google Shape;1089;p44"/>
            <p:cNvSpPr/>
            <p:nvPr/>
          </p:nvSpPr>
          <p:spPr>
            <a:xfrm>
              <a:off x="2639435" y="2649383"/>
              <a:ext cx="114367" cy="96753"/>
            </a:xfrm>
            <a:custGeom>
              <a:rect b="b" l="l" r="r" t="t"/>
              <a:pathLst>
                <a:path extrusionOk="0" h="125246" w="148048">
                  <a:moveTo>
                    <a:pt x="148049" y="119301"/>
                  </a:moveTo>
                  <a:cubicBezTo>
                    <a:pt x="142616" y="123158"/>
                    <a:pt x="136091" y="125246"/>
                    <a:pt x="129432" y="125246"/>
                  </a:cubicBezTo>
                  <a:cubicBezTo>
                    <a:pt x="125014" y="125246"/>
                    <a:pt x="120539" y="124328"/>
                    <a:pt x="116276" y="122405"/>
                  </a:cubicBezTo>
                  <a:lnTo>
                    <a:pt x="54479" y="94546"/>
                  </a:lnTo>
                  <a:lnTo>
                    <a:pt x="0" y="55339"/>
                  </a:lnTo>
                  <a:cubicBezTo>
                    <a:pt x="19410" y="50970"/>
                    <a:pt x="33909" y="33628"/>
                    <a:pt x="33909" y="12904"/>
                  </a:cubicBezTo>
                  <a:cubicBezTo>
                    <a:pt x="33909" y="8409"/>
                    <a:pt x="33223" y="4079"/>
                    <a:pt x="31966" y="0"/>
                  </a:cubicBezTo>
                  <a:lnTo>
                    <a:pt x="72255" y="18153"/>
                  </a:lnTo>
                  <a:cubicBezTo>
                    <a:pt x="70051" y="36509"/>
                    <a:pt x="56412" y="51347"/>
                    <a:pt x="38665" y="55339"/>
                  </a:cubicBezTo>
                  <a:lnTo>
                    <a:pt x="93144" y="94546"/>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90" name="Google Shape;1090;p44"/>
            <p:cNvGrpSpPr/>
            <p:nvPr/>
          </p:nvGrpSpPr>
          <p:grpSpPr>
            <a:xfrm>
              <a:off x="2494129" y="2530252"/>
              <a:ext cx="275412" cy="259481"/>
              <a:chOff x="2996802" y="2545457"/>
              <a:chExt cx="356705" cy="336072"/>
            </a:xfrm>
          </p:grpSpPr>
          <p:sp>
            <p:nvSpPr>
              <p:cNvPr id="1091" name="Google Shape;1091;p44"/>
              <p:cNvSpPr/>
              <p:nvPr/>
            </p:nvSpPr>
            <p:spPr>
              <a:xfrm>
                <a:off x="3325918" y="2639443"/>
                <a:ext cx="27589" cy="106896"/>
              </a:xfrm>
              <a:custGeom>
                <a:rect b="b" l="l" r="r" t="t"/>
                <a:pathLst>
                  <a:path extrusionOk="0" h="106896" w="27589">
                    <a:moveTo>
                      <a:pt x="18272" y="106896"/>
                    </a:moveTo>
                    <a:cubicBezTo>
                      <a:pt x="14267" y="106896"/>
                      <a:pt x="11022" y="103654"/>
                      <a:pt x="11022" y="99651"/>
                    </a:cubicBezTo>
                    <a:cubicBezTo>
                      <a:pt x="11022" y="99275"/>
                      <a:pt x="11051" y="98889"/>
                      <a:pt x="11109" y="98516"/>
                    </a:cubicBezTo>
                    <a:cubicBezTo>
                      <a:pt x="12423" y="90148"/>
                      <a:pt x="13090" y="81563"/>
                      <a:pt x="13090" y="73001"/>
                    </a:cubicBezTo>
                    <a:cubicBezTo>
                      <a:pt x="13090" y="51187"/>
                      <a:pt x="8874" y="30004"/>
                      <a:pt x="559" y="10038"/>
                    </a:cubicBezTo>
                    <a:cubicBezTo>
                      <a:pt x="-980" y="6342"/>
                      <a:pt x="768" y="2098"/>
                      <a:pt x="4464" y="559"/>
                    </a:cubicBezTo>
                    <a:cubicBezTo>
                      <a:pt x="8160" y="-980"/>
                      <a:pt x="12405" y="768"/>
                      <a:pt x="13944" y="4465"/>
                    </a:cubicBezTo>
                    <a:cubicBezTo>
                      <a:pt x="22998" y="26206"/>
                      <a:pt x="27590" y="49266"/>
                      <a:pt x="27590" y="73002"/>
                    </a:cubicBezTo>
                    <a:cubicBezTo>
                      <a:pt x="27590" y="82276"/>
                      <a:pt x="26870" y="91579"/>
                      <a:pt x="25451" y="100652"/>
                    </a:cubicBezTo>
                    <a:cubicBezTo>
                      <a:pt x="24961" y="104177"/>
                      <a:pt x="21933" y="106896"/>
                      <a:pt x="18272" y="10689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2" name="Google Shape;1092;p44"/>
              <p:cNvSpPr/>
              <p:nvPr/>
            </p:nvSpPr>
            <p:spPr>
              <a:xfrm>
                <a:off x="3229351" y="2545457"/>
                <a:ext cx="93784" cy="76897"/>
              </a:xfrm>
              <a:custGeom>
                <a:rect b="b" l="l" r="r" t="t"/>
                <a:pathLst>
                  <a:path extrusionOk="0" h="76897" w="93784">
                    <a:moveTo>
                      <a:pt x="86541" y="76897"/>
                    </a:moveTo>
                    <a:cubicBezTo>
                      <a:pt x="84244" y="76897"/>
                      <a:pt x="81984" y="75808"/>
                      <a:pt x="80576" y="73777"/>
                    </a:cubicBezTo>
                    <a:cubicBezTo>
                      <a:pt x="61696" y="46534"/>
                      <a:pt x="35442" y="25870"/>
                      <a:pt x="4647" y="14018"/>
                    </a:cubicBezTo>
                    <a:cubicBezTo>
                      <a:pt x="911" y="12579"/>
                      <a:pt x="-953" y="8384"/>
                      <a:pt x="486" y="4647"/>
                    </a:cubicBezTo>
                    <a:cubicBezTo>
                      <a:pt x="1924" y="911"/>
                      <a:pt x="6119" y="-952"/>
                      <a:pt x="9856" y="485"/>
                    </a:cubicBezTo>
                    <a:cubicBezTo>
                      <a:pt x="43376" y="13388"/>
                      <a:pt x="71951" y="35875"/>
                      <a:pt x="92493" y="65518"/>
                    </a:cubicBezTo>
                    <a:cubicBezTo>
                      <a:pt x="94773" y="68809"/>
                      <a:pt x="93955" y="73325"/>
                      <a:pt x="90663" y="75607"/>
                    </a:cubicBezTo>
                    <a:cubicBezTo>
                      <a:pt x="89405" y="76479"/>
                      <a:pt x="87966" y="76897"/>
                      <a:pt x="86541" y="768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3" name="Google Shape;1093;p44"/>
              <p:cNvSpPr/>
              <p:nvPr/>
            </p:nvSpPr>
            <p:spPr>
              <a:xfrm>
                <a:off x="3060328" y="2838261"/>
                <a:ext cx="66390" cy="43268"/>
              </a:xfrm>
              <a:custGeom>
                <a:rect b="b" l="l" r="r" t="t"/>
                <a:pathLst>
                  <a:path extrusionOk="0" h="43268" w="66390">
                    <a:moveTo>
                      <a:pt x="59140" y="43269"/>
                    </a:moveTo>
                    <a:cubicBezTo>
                      <a:pt x="58358" y="43269"/>
                      <a:pt x="57564" y="43141"/>
                      <a:pt x="56783" y="42873"/>
                    </a:cubicBezTo>
                    <a:cubicBezTo>
                      <a:pt x="37143" y="36125"/>
                      <a:pt x="18943" y="26035"/>
                      <a:pt x="2691" y="12887"/>
                    </a:cubicBezTo>
                    <a:cubicBezTo>
                      <a:pt x="-422" y="10368"/>
                      <a:pt x="-904" y="5803"/>
                      <a:pt x="1613" y="2690"/>
                    </a:cubicBezTo>
                    <a:cubicBezTo>
                      <a:pt x="4132" y="-424"/>
                      <a:pt x="8698" y="-904"/>
                      <a:pt x="11809" y="1613"/>
                    </a:cubicBezTo>
                    <a:cubicBezTo>
                      <a:pt x="26744" y="13694"/>
                      <a:pt x="43460" y="22963"/>
                      <a:pt x="61495" y="29160"/>
                    </a:cubicBezTo>
                    <a:cubicBezTo>
                      <a:pt x="65282" y="30462"/>
                      <a:pt x="67296" y="34586"/>
                      <a:pt x="65995" y="38373"/>
                    </a:cubicBezTo>
                    <a:cubicBezTo>
                      <a:pt x="64962" y="41379"/>
                      <a:pt x="62150" y="43269"/>
                      <a:pt x="59140" y="4326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4" name="Google Shape;1094;p44"/>
              <p:cNvSpPr/>
              <p:nvPr/>
            </p:nvSpPr>
            <p:spPr>
              <a:xfrm>
                <a:off x="2996802" y="2545457"/>
                <a:ext cx="124155" cy="200882"/>
              </a:xfrm>
              <a:custGeom>
                <a:rect b="b" l="l" r="r" t="t"/>
                <a:pathLst>
                  <a:path extrusionOk="0" h="200882" w="124155">
                    <a:moveTo>
                      <a:pt x="9318" y="200883"/>
                    </a:moveTo>
                    <a:cubicBezTo>
                      <a:pt x="5633" y="200883"/>
                      <a:pt x="2590" y="198137"/>
                      <a:pt x="2129" y="194578"/>
                    </a:cubicBezTo>
                    <a:cubicBezTo>
                      <a:pt x="716" y="185520"/>
                      <a:pt x="0" y="176239"/>
                      <a:pt x="0" y="166987"/>
                    </a:cubicBezTo>
                    <a:cubicBezTo>
                      <a:pt x="0" y="130229"/>
                      <a:pt x="11094" y="94930"/>
                      <a:pt x="32081" y="64910"/>
                    </a:cubicBezTo>
                    <a:cubicBezTo>
                      <a:pt x="52592" y="35571"/>
                      <a:pt x="81022" y="13294"/>
                      <a:pt x="114300" y="485"/>
                    </a:cubicBezTo>
                    <a:cubicBezTo>
                      <a:pt x="118037" y="-952"/>
                      <a:pt x="122232" y="911"/>
                      <a:pt x="123670" y="4647"/>
                    </a:cubicBezTo>
                    <a:cubicBezTo>
                      <a:pt x="125108" y="8384"/>
                      <a:pt x="123245" y="12579"/>
                      <a:pt x="119508" y="14017"/>
                    </a:cubicBezTo>
                    <a:cubicBezTo>
                      <a:pt x="56700" y="38191"/>
                      <a:pt x="14499" y="99665"/>
                      <a:pt x="14499" y="166987"/>
                    </a:cubicBezTo>
                    <a:cubicBezTo>
                      <a:pt x="14499" y="175547"/>
                      <a:pt x="15166" y="184132"/>
                      <a:pt x="16479" y="192504"/>
                    </a:cubicBezTo>
                    <a:cubicBezTo>
                      <a:pt x="16538" y="192875"/>
                      <a:pt x="16567" y="193252"/>
                      <a:pt x="16567" y="193628"/>
                    </a:cubicBezTo>
                    <a:cubicBezTo>
                      <a:pt x="16568" y="197631"/>
                      <a:pt x="13322" y="200883"/>
                      <a:pt x="9318" y="20088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5" name="Google Shape;1095;p44"/>
              <p:cNvSpPr/>
              <p:nvPr/>
            </p:nvSpPr>
            <p:spPr>
              <a:xfrm>
                <a:off x="3223590" y="2838261"/>
                <a:ext cx="66381" cy="43268"/>
              </a:xfrm>
              <a:custGeom>
                <a:rect b="b" l="l" r="r" t="t"/>
                <a:pathLst>
                  <a:path extrusionOk="0" h="43268" w="66381">
                    <a:moveTo>
                      <a:pt x="7251" y="43268"/>
                    </a:moveTo>
                    <a:cubicBezTo>
                      <a:pt x="4241" y="43268"/>
                      <a:pt x="1429" y="41379"/>
                      <a:pt x="396" y="38373"/>
                    </a:cubicBezTo>
                    <a:cubicBezTo>
                      <a:pt x="-906" y="34586"/>
                      <a:pt x="1109" y="30462"/>
                      <a:pt x="4896" y="29161"/>
                    </a:cubicBezTo>
                    <a:cubicBezTo>
                      <a:pt x="22955" y="22954"/>
                      <a:pt x="39667" y="13687"/>
                      <a:pt x="54567" y="1617"/>
                    </a:cubicBezTo>
                    <a:cubicBezTo>
                      <a:pt x="57678" y="-904"/>
                      <a:pt x="62244" y="-424"/>
                      <a:pt x="64765" y="2687"/>
                    </a:cubicBezTo>
                    <a:cubicBezTo>
                      <a:pt x="67285" y="5798"/>
                      <a:pt x="66806" y="10364"/>
                      <a:pt x="63694" y="12883"/>
                    </a:cubicBezTo>
                    <a:cubicBezTo>
                      <a:pt x="47472" y="26024"/>
                      <a:pt x="29275" y="36114"/>
                      <a:pt x="9608" y="42873"/>
                    </a:cubicBezTo>
                    <a:cubicBezTo>
                      <a:pt x="8829" y="43141"/>
                      <a:pt x="8034" y="43268"/>
                      <a:pt x="7251" y="4326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6" name="Google Shape;1096;p44"/>
              <p:cNvSpPr/>
              <p:nvPr/>
            </p:nvSpPr>
            <p:spPr>
              <a:xfrm>
                <a:off x="3043741" y="2600518"/>
                <a:ext cx="71696" cy="113540"/>
              </a:xfrm>
              <a:custGeom>
                <a:rect b="b" l="l" r="r" t="t"/>
                <a:pathLst>
                  <a:path extrusionOk="0" h="113540" w="71696">
                    <a:moveTo>
                      <a:pt x="7255" y="113541"/>
                    </a:moveTo>
                    <a:cubicBezTo>
                      <a:pt x="7146" y="113541"/>
                      <a:pt x="7035" y="113539"/>
                      <a:pt x="6925" y="113534"/>
                    </a:cubicBezTo>
                    <a:cubicBezTo>
                      <a:pt x="2925" y="113354"/>
                      <a:pt x="-172" y="109967"/>
                      <a:pt x="7" y="105966"/>
                    </a:cubicBezTo>
                    <a:cubicBezTo>
                      <a:pt x="1916" y="63457"/>
                      <a:pt x="24541" y="24273"/>
                      <a:pt x="60527" y="1151"/>
                    </a:cubicBezTo>
                    <a:cubicBezTo>
                      <a:pt x="63894" y="-1013"/>
                      <a:pt x="68381" y="-37"/>
                      <a:pt x="70545" y="3332"/>
                    </a:cubicBezTo>
                    <a:cubicBezTo>
                      <a:pt x="72709" y="6700"/>
                      <a:pt x="71734" y="11186"/>
                      <a:pt x="68365" y="13350"/>
                    </a:cubicBezTo>
                    <a:cubicBezTo>
                      <a:pt x="36330" y="33934"/>
                      <a:pt x="16190" y="68800"/>
                      <a:pt x="14492" y="106617"/>
                    </a:cubicBezTo>
                    <a:cubicBezTo>
                      <a:pt x="14318" y="110505"/>
                      <a:pt x="11110" y="113541"/>
                      <a:pt x="7255" y="1135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97" name="Google Shape;1097;p44"/>
              <p:cNvSpPr/>
              <p:nvPr/>
            </p:nvSpPr>
            <p:spPr>
              <a:xfrm>
                <a:off x="3234873" y="2600518"/>
                <a:ext cx="71696" cy="113541"/>
              </a:xfrm>
              <a:custGeom>
                <a:rect b="b" l="l" r="r" t="t"/>
                <a:pathLst>
                  <a:path extrusionOk="0" h="113541" w="71696">
                    <a:moveTo>
                      <a:pt x="64440" y="113541"/>
                    </a:moveTo>
                    <a:cubicBezTo>
                      <a:pt x="60586" y="113541"/>
                      <a:pt x="57378" y="110505"/>
                      <a:pt x="57204" y="106617"/>
                    </a:cubicBezTo>
                    <a:cubicBezTo>
                      <a:pt x="55505" y="68799"/>
                      <a:pt x="35366" y="33933"/>
                      <a:pt x="3331" y="13350"/>
                    </a:cubicBezTo>
                    <a:cubicBezTo>
                      <a:pt x="-37" y="11186"/>
                      <a:pt x="-1013" y="6701"/>
                      <a:pt x="1152" y="3332"/>
                    </a:cubicBezTo>
                    <a:cubicBezTo>
                      <a:pt x="3316" y="-38"/>
                      <a:pt x="7801" y="-1013"/>
                      <a:pt x="11170" y="1152"/>
                    </a:cubicBezTo>
                    <a:cubicBezTo>
                      <a:pt x="47155" y="24274"/>
                      <a:pt x="69780" y="63457"/>
                      <a:pt x="71689" y="105966"/>
                    </a:cubicBezTo>
                    <a:cubicBezTo>
                      <a:pt x="71869" y="109966"/>
                      <a:pt x="68772" y="113355"/>
                      <a:pt x="64772" y="113535"/>
                    </a:cubicBezTo>
                    <a:cubicBezTo>
                      <a:pt x="64660" y="113538"/>
                      <a:pt x="64550" y="113541"/>
                      <a:pt x="64440" y="1135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98" name="Google Shape;1098;p44"/>
            <p:cNvSpPr/>
            <p:nvPr/>
          </p:nvSpPr>
          <p:spPr>
            <a:xfrm>
              <a:off x="2490775" y="2876018"/>
              <a:ext cx="282635" cy="11200"/>
            </a:xfrm>
            <a:custGeom>
              <a:rect b="b" l="l" r="r" t="t"/>
              <a:pathLst>
                <a:path extrusionOk="0" h="14499" w="365870">
                  <a:moveTo>
                    <a:pt x="358621" y="14500"/>
                  </a:moveTo>
                  <a:lnTo>
                    <a:pt x="7250" y="14500"/>
                  </a:lnTo>
                  <a:cubicBezTo>
                    <a:pt x="3246" y="14500"/>
                    <a:pt x="0" y="11254"/>
                    <a:pt x="0" y="7250"/>
                  </a:cubicBezTo>
                  <a:cubicBezTo>
                    <a:pt x="0" y="3246"/>
                    <a:pt x="3245" y="0"/>
                    <a:pt x="7250" y="0"/>
                  </a:cubicBezTo>
                  <a:lnTo>
                    <a:pt x="358620" y="0"/>
                  </a:lnTo>
                  <a:cubicBezTo>
                    <a:pt x="362625" y="0"/>
                    <a:pt x="365870" y="3246"/>
                    <a:pt x="365870" y="7250"/>
                  </a:cubicBezTo>
                  <a:cubicBezTo>
                    <a:pt x="365870" y="11254"/>
                    <a:pt x="362625" y="14500"/>
                    <a:pt x="358621" y="1450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9" name="Google Shape;1099;p44"/>
          <p:cNvGrpSpPr/>
          <p:nvPr/>
        </p:nvGrpSpPr>
        <p:grpSpPr>
          <a:xfrm>
            <a:off x="3231936" y="2179124"/>
            <a:ext cx="442402" cy="386265"/>
            <a:chOff x="2443734" y="3438487"/>
            <a:chExt cx="376737" cy="328960"/>
          </a:xfrm>
        </p:grpSpPr>
        <p:sp>
          <p:nvSpPr>
            <p:cNvPr id="1100" name="Google Shape;1100;p44"/>
            <p:cNvSpPr/>
            <p:nvPr/>
          </p:nvSpPr>
          <p:spPr>
            <a:xfrm>
              <a:off x="2551710" y="3444172"/>
              <a:ext cx="101401" cy="95794"/>
            </a:xfrm>
            <a:custGeom>
              <a:rect b="b" l="l" r="r" t="t"/>
              <a:pathLst>
                <a:path extrusionOk="0" h="124005" w="131263">
                  <a:moveTo>
                    <a:pt x="131264" y="106087"/>
                  </a:moveTo>
                  <a:lnTo>
                    <a:pt x="131264" y="109717"/>
                  </a:lnTo>
                  <a:cubicBezTo>
                    <a:pt x="131264" y="115813"/>
                    <a:pt x="127434" y="121024"/>
                    <a:pt x="122052" y="123072"/>
                  </a:cubicBezTo>
                  <a:cubicBezTo>
                    <a:pt x="120471" y="123681"/>
                    <a:pt x="118766" y="124005"/>
                    <a:pt x="116975" y="124005"/>
                  </a:cubicBezTo>
                  <a:lnTo>
                    <a:pt x="106087" y="124005"/>
                  </a:lnTo>
                  <a:cubicBezTo>
                    <a:pt x="47495" y="124005"/>
                    <a:pt x="0" y="76510"/>
                    <a:pt x="0" y="17918"/>
                  </a:cubicBezTo>
                  <a:lnTo>
                    <a:pt x="0" y="14288"/>
                  </a:lnTo>
                  <a:cubicBezTo>
                    <a:pt x="0" y="6392"/>
                    <a:pt x="6401" y="0"/>
                    <a:pt x="14288" y="0"/>
                  </a:cubicBezTo>
                  <a:lnTo>
                    <a:pt x="25176" y="0"/>
                  </a:lnTo>
                  <a:cubicBezTo>
                    <a:pt x="29044" y="0"/>
                    <a:pt x="32864" y="210"/>
                    <a:pt x="36626" y="619"/>
                  </a:cubicBezTo>
                  <a:cubicBezTo>
                    <a:pt x="89837" y="6325"/>
                    <a:pt x="131264" y="51362"/>
                    <a:pt x="131264" y="10608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1" name="Google Shape;1101;p44"/>
            <p:cNvSpPr/>
            <p:nvPr/>
          </p:nvSpPr>
          <p:spPr>
            <a:xfrm>
              <a:off x="2551710" y="3444172"/>
              <a:ext cx="94557" cy="95794"/>
            </a:xfrm>
            <a:custGeom>
              <a:rect b="b" l="l" r="r" t="t"/>
              <a:pathLst>
                <a:path extrusionOk="0" h="124005" w="122404">
                  <a:moveTo>
                    <a:pt x="122405" y="122795"/>
                  </a:moveTo>
                  <a:cubicBezTo>
                    <a:pt x="122300" y="122843"/>
                    <a:pt x="122186" y="122938"/>
                    <a:pt x="122052" y="123072"/>
                  </a:cubicBezTo>
                  <a:cubicBezTo>
                    <a:pt x="120471" y="123681"/>
                    <a:pt x="118766" y="124005"/>
                    <a:pt x="116975" y="124005"/>
                  </a:cubicBezTo>
                  <a:lnTo>
                    <a:pt x="106087" y="124005"/>
                  </a:lnTo>
                  <a:cubicBezTo>
                    <a:pt x="47495" y="124005"/>
                    <a:pt x="0" y="76510"/>
                    <a:pt x="0" y="17918"/>
                  </a:cubicBezTo>
                  <a:lnTo>
                    <a:pt x="0" y="14288"/>
                  </a:lnTo>
                  <a:cubicBezTo>
                    <a:pt x="0" y="6392"/>
                    <a:pt x="6401" y="0"/>
                    <a:pt x="14288" y="0"/>
                  </a:cubicBezTo>
                  <a:lnTo>
                    <a:pt x="25176" y="0"/>
                  </a:lnTo>
                  <a:cubicBezTo>
                    <a:pt x="29044" y="0"/>
                    <a:pt x="32864" y="210"/>
                    <a:pt x="36626" y="619"/>
                  </a:cubicBezTo>
                  <a:cubicBezTo>
                    <a:pt x="37198" y="924"/>
                    <a:pt x="37760" y="1134"/>
                    <a:pt x="38312" y="1219"/>
                  </a:cubicBezTo>
                  <a:cubicBezTo>
                    <a:pt x="36607" y="1953"/>
                    <a:pt x="35054" y="3010"/>
                    <a:pt x="33759" y="4306"/>
                  </a:cubicBezTo>
                  <a:cubicBezTo>
                    <a:pt x="31092" y="6963"/>
                    <a:pt x="29444" y="10659"/>
                    <a:pt x="29444" y="14717"/>
                  </a:cubicBezTo>
                  <a:cubicBezTo>
                    <a:pt x="29444" y="69518"/>
                    <a:pt x="69785" y="114908"/>
                    <a:pt x="122405" y="12279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2" name="Google Shape;1102;p44"/>
            <p:cNvSpPr/>
            <p:nvPr/>
          </p:nvSpPr>
          <p:spPr>
            <a:xfrm>
              <a:off x="2653036" y="3444169"/>
              <a:ext cx="101398" cy="95796"/>
            </a:xfrm>
            <a:custGeom>
              <a:rect b="b" l="l" r="r" t="t"/>
              <a:pathLst>
                <a:path extrusionOk="0" h="124008" w="131260">
                  <a:moveTo>
                    <a:pt x="116541" y="0"/>
                  </a:moveTo>
                  <a:lnTo>
                    <a:pt x="109289" y="0"/>
                  </a:lnTo>
                  <a:cubicBezTo>
                    <a:pt x="48930" y="0"/>
                    <a:pt x="0" y="48930"/>
                    <a:pt x="0" y="109289"/>
                  </a:cubicBezTo>
                  <a:cubicBezTo>
                    <a:pt x="0" y="112762"/>
                    <a:pt x="1203" y="115954"/>
                    <a:pt x="3215" y="118472"/>
                  </a:cubicBezTo>
                  <a:cubicBezTo>
                    <a:pt x="5913" y="121847"/>
                    <a:pt x="10064" y="124009"/>
                    <a:pt x="14720" y="124009"/>
                  </a:cubicBezTo>
                  <a:lnTo>
                    <a:pt x="21972" y="124009"/>
                  </a:lnTo>
                  <a:cubicBezTo>
                    <a:pt x="82330" y="124009"/>
                    <a:pt x="131261" y="75078"/>
                    <a:pt x="131261" y="14720"/>
                  </a:cubicBezTo>
                  <a:cubicBezTo>
                    <a:pt x="131261" y="6591"/>
                    <a:pt x="124671" y="0"/>
                    <a:pt x="11654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3" name="Google Shape;1103;p44"/>
            <p:cNvSpPr/>
            <p:nvPr/>
          </p:nvSpPr>
          <p:spPr>
            <a:xfrm>
              <a:off x="2653035" y="3444171"/>
              <a:ext cx="94546" cy="95796"/>
            </a:xfrm>
            <a:custGeom>
              <a:rect b="b" l="l" r="r" t="t"/>
              <a:pathLst>
                <a:path extrusionOk="0" h="124008" w="122389">
                  <a:moveTo>
                    <a:pt x="29439" y="109290"/>
                  </a:moveTo>
                  <a:cubicBezTo>
                    <a:pt x="29439" y="111026"/>
                    <a:pt x="29743" y="112695"/>
                    <a:pt x="30293" y="114236"/>
                  </a:cubicBezTo>
                  <a:cubicBezTo>
                    <a:pt x="30852" y="115786"/>
                    <a:pt x="31657" y="117209"/>
                    <a:pt x="32658" y="118465"/>
                  </a:cubicBezTo>
                  <a:cubicBezTo>
                    <a:pt x="34150" y="120329"/>
                    <a:pt x="36082" y="121831"/>
                    <a:pt x="38301" y="122792"/>
                  </a:cubicBezTo>
                  <a:cubicBezTo>
                    <a:pt x="32972" y="123597"/>
                    <a:pt x="27526" y="124009"/>
                    <a:pt x="21972" y="124009"/>
                  </a:cubicBezTo>
                  <a:lnTo>
                    <a:pt x="14720" y="124009"/>
                  </a:lnTo>
                  <a:cubicBezTo>
                    <a:pt x="10069" y="124009"/>
                    <a:pt x="5917" y="121840"/>
                    <a:pt x="3219" y="118464"/>
                  </a:cubicBezTo>
                  <a:cubicBezTo>
                    <a:pt x="2218" y="117208"/>
                    <a:pt x="1413" y="115785"/>
                    <a:pt x="853" y="114235"/>
                  </a:cubicBezTo>
                  <a:cubicBezTo>
                    <a:pt x="304" y="112694"/>
                    <a:pt x="0" y="111025"/>
                    <a:pt x="0" y="109289"/>
                  </a:cubicBezTo>
                  <a:cubicBezTo>
                    <a:pt x="0" y="48929"/>
                    <a:pt x="48929" y="0"/>
                    <a:pt x="109289" y="0"/>
                  </a:cubicBezTo>
                  <a:lnTo>
                    <a:pt x="116541" y="0"/>
                  </a:lnTo>
                  <a:cubicBezTo>
                    <a:pt x="118621" y="0"/>
                    <a:pt x="120594" y="432"/>
                    <a:pt x="122390" y="1216"/>
                  </a:cubicBezTo>
                  <a:cubicBezTo>
                    <a:pt x="69781" y="9097"/>
                    <a:pt x="29439" y="54483"/>
                    <a:pt x="29439" y="10929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4" name="Google Shape;1104;p44"/>
            <p:cNvSpPr/>
            <p:nvPr/>
          </p:nvSpPr>
          <p:spPr>
            <a:xfrm>
              <a:off x="2647382" y="3438487"/>
              <a:ext cx="11370" cy="139529"/>
            </a:xfrm>
            <a:custGeom>
              <a:rect b="b" l="l" r="r" t="t"/>
              <a:pathLst>
                <a:path extrusionOk="0" h="180620" w="14719">
                  <a:moveTo>
                    <a:pt x="7360" y="180621"/>
                  </a:moveTo>
                  <a:cubicBezTo>
                    <a:pt x="3294" y="180621"/>
                    <a:pt x="0" y="177326"/>
                    <a:pt x="0" y="173261"/>
                  </a:cubicBezTo>
                  <a:lnTo>
                    <a:pt x="0" y="7360"/>
                  </a:lnTo>
                  <a:cubicBezTo>
                    <a:pt x="0" y="3295"/>
                    <a:pt x="3295" y="0"/>
                    <a:pt x="7360" y="0"/>
                  </a:cubicBezTo>
                  <a:cubicBezTo>
                    <a:pt x="11424" y="0"/>
                    <a:pt x="14719" y="3295"/>
                    <a:pt x="14719" y="7360"/>
                  </a:cubicBezTo>
                  <a:lnTo>
                    <a:pt x="14719" y="173260"/>
                  </a:lnTo>
                  <a:cubicBezTo>
                    <a:pt x="14719" y="177326"/>
                    <a:pt x="11424" y="180621"/>
                    <a:pt x="7360" y="18062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5" name="Google Shape;1105;p44"/>
            <p:cNvSpPr/>
            <p:nvPr/>
          </p:nvSpPr>
          <p:spPr>
            <a:xfrm>
              <a:off x="2558175" y="3572273"/>
              <a:ext cx="193640" cy="127133"/>
            </a:xfrm>
            <a:custGeom>
              <a:rect b="b" l="l" r="r" t="t"/>
              <a:pathLst>
                <a:path extrusionOk="0" h="164574" w="250667">
                  <a:moveTo>
                    <a:pt x="250668" y="120433"/>
                  </a:moveTo>
                  <a:lnTo>
                    <a:pt x="250668" y="120443"/>
                  </a:lnTo>
                  <a:lnTo>
                    <a:pt x="250649" y="120595"/>
                  </a:lnTo>
                  <a:lnTo>
                    <a:pt x="209460" y="164575"/>
                  </a:lnTo>
                  <a:cubicBezTo>
                    <a:pt x="210241" y="161955"/>
                    <a:pt x="210660" y="159193"/>
                    <a:pt x="210660" y="156326"/>
                  </a:cubicBezTo>
                  <a:cubicBezTo>
                    <a:pt x="210660" y="155583"/>
                    <a:pt x="210631" y="154849"/>
                    <a:pt x="210565" y="154125"/>
                  </a:cubicBezTo>
                  <a:cubicBezTo>
                    <a:pt x="210517" y="153258"/>
                    <a:pt x="210412" y="152401"/>
                    <a:pt x="210270" y="151563"/>
                  </a:cubicBezTo>
                  <a:cubicBezTo>
                    <a:pt x="208002" y="137808"/>
                    <a:pt x="196057" y="127330"/>
                    <a:pt x="181664" y="127330"/>
                  </a:cubicBezTo>
                  <a:lnTo>
                    <a:pt x="106706" y="127330"/>
                  </a:lnTo>
                  <a:cubicBezTo>
                    <a:pt x="94380" y="127330"/>
                    <a:pt x="82283" y="123510"/>
                    <a:pt x="72471" y="116051"/>
                  </a:cubicBezTo>
                  <a:cubicBezTo>
                    <a:pt x="59440" y="106144"/>
                    <a:pt x="43189" y="100267"/>
                    <a:pt x="25548" y="100267"/>
                  </a:cubicBezTo>
                  <a:cubicBezTo>
                    <a:pt x="17003" y="100267"/>
                    <a:pt x="8773" y="92466"/>
                    <a:pt x="1076" y="94695"/>
                  </a:cubicBezTo>
                  <a:cubicBezTo>
                    <a:pt x="943" y="94733"/>
                    <a:pt x="800" y="94780"/>
                    <a:pt x="667" y="94828"/>
                  </a:cubicBezTo>
                  <a:lnTo>
                    <a:pt x="0" y="92104"/>
                  </a:lnTo>
                  <a:cubicBezTo>
                    <a:pt x="13507" y="45733"/>
                    <a:pt x="52563" y="10250"/>
                    <a:pt x="100905" y="1886"/>
                  </a:cubicBezTo>
                  <a:cubicBezTo>
                    <a:pt x="108050" y="648"/>
                    <a:pt x="115394" y="0"/>
                    <a:pt x="122891" y="0"/>
                  </a:cubicBezTo>
                  <a:cubicBezTo>
                    <a:pt x="185522" y="0"/>
                    <a:pt x="237646" y="44990"/>
                    <a:pt x="248715" y="104430"/>
                  </a:cubicBezTo>
                  <a:cubicBezTo>
                    <a:pt x="249539" y="108758"/>
                    <a:pt x="250107" y="113150"/>
                    <a:pt x="250468" y="117547"/>
                  </a:cubicBezTo>
                  <a:cubicBezTo>
                    <a:pt x="250544" y="118509"/>
                    <a:pt x="250611" y="119471"/>
                    <a:pt x="250668" y="12043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6" name="Google Shape;1106;p44"/>
            <p:cNvSpPr/>
            <p:nvPr/>
          </p:nvSpPr>
          <p:spPr>
            <a:xfrm>
              <a:off x="2558175" y="3573729"/>
              <a:ext cx="193640" cy="118318"/>
            </a:xfrm>
            <a:custGeom>
              <a:rect b="b" l="l" r="r" t="t"/>
              <a:pathLst>
                <a:path extrusionOk="0" h="153163" w="250667">
                  <a:moveTo>
                    <a:pt x="250668" y="118547"/>
                  </a:moveTo>
                  <a:lnTo>
                    <a:pt x="250668" y="118556"/>
                  </a:lnTo>
                  <a:lnTo>
                    <a:pt x="250649" y="118709"/>
                  </a:lnTo>
                  <a:lnTo>
                    <a:pt x="210565" y="152239"/>
                  </a:lnTo>
                  <a:lnTo>
                    <a:pt x="209460" y="153163"/>
                  </a:lnTo>
                  <a:cubicBezTo>
                    <a:pt x="209803" y="152030"/>
                    <a:pt x="210069" y="150858"/>
                    <a:pt x="210270" y="149677"/>
                  </a:cubicBezTo>
                  <a:cubicBezTo>
                    <a:pt x="210527" y="148124"/>
                    <a:pt x="210660" y="146533"/>
                    <a:pt x="210660" y="144914"/>
                  </a:cubicBezTo>
                  <a:cubicBezTo>
                    <a:pt x="210660" y="128892"/>
                    <a:pt x="197677" y="115918"/>
                    <a:pt x="181664" y="115918"/>
                  </a:cubicBezTo>
                  <a:lnTo>
                    <a:pt x="106706" y="115918"/>
                  </a:lnTo>
                  <a:cubicBezTo>
                    <a:pt x="94380" y="115918"/>
                    <a:pt x="82283" y="112098"/>
                    <a:pt x="72471" y="104639"/>
                  </a:cubicBezTo>
                  <a:cubicBezTo>
                    <a:pt x="59440" y="94733"/>
                    <a:pt x="43189" y="88855"/>
                    <a:pt x="25548" y="88855"/>
                  </a:cubicBezTo>
                  <a:cubicBezTo>
                    <a:pt x="17003" y="88855"/>
                    <a:pt x="8773" y="90246"/>
                    <a:pt x="1076" y="92809"/>
                  </a:cubicBezTo>
                  <a:cubicBezTo>
                    <a:pt x="943" y="92847"/>
                    <a:pt x="800" y="92894"/>
                    <a:pt x="667" y="92942"/>
                  </a:cubicBezTo>
                  <a:lnTo>
                    <a:pt x="0" y="90218"/>
                  </a:lnTo>
                  <a:cubicBezTo>
                    <a:pt x="13507" y="43847"/>
                    <a:pt x="52563" y="8364"/>
                    <a:pt x="100905" y="0"/>
                  </a:cubicBezTo>
                  <a:cubicBezTo>
                    <a:pt x="76205" y="16518"/>
                    <a:pt x="57573" y="41389"/>
                    <a:pt x="49067" y="70595"/>
                  </a:cubicBezTo>
                  <a:lnTo>
                    <a:pt x="49734" y="73310"/>
                  </a:lnTo>
                  <a:cubicBezTo>
                    <a:pt x="57545" y="70661"/>
                    <a:pt x="65918" y="69233"/>
                    <a:pt x="74615" y="69233"/>
                  </a:cubicBezTo>
                  <a:cubicBezTo>
                    <a:pt x="92256" y="69233"/>
                    <a:pt x="108507" y="75110"/>
                    <a:pt x="121538" y="85007"/>
                  </a:cubicBezTo>
                  <a:cubicBezTo>
                    <a:pt x="131349" y="92466"/>
                    <a:pt x="143447" y="96285"/>
                    <a:pt x="155773" y="96285"/>
                  </a:cubicBezTo>
                  <a:lnTo>
                    <a:pt x="230721" y="96285"/>
                  </a:lnTo>
                  <a:cubicBezTo>
                    <a:pt x="237522" y="96285"/>
                    <a:pt x="243771" y="98629"/>
                    <a:pt x="248715" y="102544"/>
                  </a:cubicBezTo>
                  <a:lnTo>
                    <a:pt x="248725" y="102553"/>
                  </a:lnTo>
                  <a:cubicBezTo>
                    <a:pt x="249528" y="106883"/>
                    <a:pt x="250113" y="111265"/>
                    <a:pt x="250468" y="115661"/>
                  </a:cubicBezTo>
                  <a:cubicBezTo>
                    <a:pt x="250544" y="116623"/>
                    <a:pt x="250611" y="117585"/>
                    <a:pt x="250668" y="11854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7" name="Google Shape;1107;p44"/>
            <p:cNvSpPr/>
            <p:nvPr/>
          </p:nvSpPr>
          <p:spPr>
            <a:xfrm>
              <a:off x="2492147" y="3633456"/>
              <a:ext cx="328323" cy="133990"/>
            </a:xfrm>
            <a:custGeom>
              <a:rect b="b" l="l" r="r" t="t"/>
              <a:pathLst>
                <a:path extrusionOk="0" h="173450" w="425014">
                  <a:moveTo>
                    <a:pt x="418460" y="10588"/>
                  </a:moveTo>
                  <a:cubicBezTo>
                    <a:pt x="408262" y="-1853"/>
                    <a:pt x="389874" y="-3582"/>
                    <a:pt x="377536" y="6739"/>
                  </a:cubicBezTo>
                  <a:lnTo>
                    <a:pt x="294968" y="75812"/>
                  </a:lnTo>
                  <a:cubicBezTo>
                    <a:pt x="295743" y="73196"/>
                    <a:pt x="296166" y="70428"/>
                    <a:pt x="296166" y="67561"/>
                  </a:cubicBezTo>
                  <a:cubicBezTo>
                    <a:pt x="296166" y="51548"/>
                    <a:pt x="283185" y="38566"/>
                    <a:pt x="267172" y="38566"/>
                  </a:cubicBezTo>
                  <a:lnTo>
                    <a:pt x="192218" y="38566"/>
                  </a:lnTo>
                  <a:cubicBezTo>
                    <a:pt x="179892" y="38566"/>
                    <a:pt x="167789" y="34749"/>
                    <a:pt x="157976" y="27290"/>
                  </a:cubicBezTo>
                  <a:cubicBezTo>
                    <a:pt x="144945" y="17386"/>
                    <a:pt x="128694" y="11505"/>
                    <a:pt x="111064" y="11505"/>
                  </a:cubicBezTo>
                  <a:cubicBezTo>
                    <a:pt x="87508" y="11505"/>
                    <a:pt x="66415" y="22003"/>
                    <a:pt x="52176" y="38566"/>
                  </a:cubicBezTo>
                  <a:lnTo>
                    <a:pt x="0" y="38566"/>
                  </a:lnTo>
                  <a:lnTo>
                    <a:pt x="0" y="152641"/>
                  </a:lnTo>
                  <a:lnTo>
                    <a:pt x="52176" y="152641"/>
                  </a:lnTo>
                  <a:lnTo>
                    <a:pt x="107299" y="169219"/>
                  </a:lnTo>
                  <a:cubicBezTo>
                    <a:pt x="116628" y="172026"/>
                    <a:pt x="126318" y="173451"/>
                    <a:pt x="136060" y="173451"/>
                  </a:cubicBezTo>
                  <a:lnTo>
                    <a:pt x="256314" y="173451"/>
                  </a:lnTo>
                  <a:cubicBezTo>
                    <a:pt x="268337" y="173451"/>
                    <a:pt x="279952" y="169084"/>
                    <a:pt x="288996" y="161163"/>
                  </a:cubicBezTo>
                  <a:lnTo>
                    <a:pt x="415147" y="50679"/>
                  </a:lnTo>
                  <a:cubicBezTo>
                    <a:pt x="426887" y="40397"/>
                    <a:pt x="428352" y="22657"/>
                    <a:pt x="418460" y="10588"/>
                  </a:cubicBezTo>
                  <a:close/>
                </a:path>
              </a:pathLst>
            </a:custGeom>
            <a:solidFill>
              <a:srgbClr val="FFF3D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8" name="Google Shape;1108;p44"/>
            <p:cNvSpPr/>
            <p:nvPr/>
          </p:nvSpPr>
          <p:spPr>
            <a:xfrm>
              <a:off x="2492147" y="3650401"/>
              <a:ext cx="328324" cy="117037"/>
            </a:xfrm>
            <a:custGeom>
              <a:rect b="b" l="l" r="r" t="t"/>
              <a:pathLst>
                <a:path extrusionOk="0" h="151504" w="425015">
                  <a:moveTo>
                    <a:pt x="425015" y="6977"/>
                  </a:moveTo>
                  <a:cubicBezTo>
                    <a:pt x="425015" y="15023"/>
                    <a:pt x="421669" y="23031"/>
                    <a:pt x="415153" y="28732"/>
                  </a:cubicBezTo>
                  <a:lnTo>
                    <a:pt x="288995" y="139219"/>
                  </a:lnTo>
                  <a:cubicBezTo>
                    <a:pt x="279957" y="147138"/>
                    <a:pt x="268339" y="151505"/>
                    <a:pt x="256318" y="151505"/>
                  </a:cubicBezTo>
                  <a:lnTo>
                    <a:pt x="136057" y="151505"/>
                  </a:lnTo>
                  <a:cubicBezTo>
                    <a:pt x="126323" y="151505"/>
                    <a:pt x="116627" y="150082"/>
                    <a:pt x="107305" y="147275"/>
                  </a:cubicBezTo>
                  <a:lnTo>
                    <a:pt x="52174" y="130701"/>
                  </a:lnTo>
                  <a:lnTo>
                    <a:pt x="0" y="130701"/>
                  </a:lnTo>
                  <a:lnTo>
                    <a:pt x="0" y="16623"/>
                  </a:lnTo>
                  <a:lnTo>
                    <a:pt x="29152" y="16623"/>
                  </a:lnTo>
                  <a:lnTo>
                    <a:pt x="29152" y="86542"/>
                  </a:lnTo>
                  <a:cubicBezTo>
                    <a:pt x="29152" y="94671"/>
                    <a:pt x="35742" y="101262"/>
                    <a:pt x="43872" y="101262"/>
                  </a:cubicBezTo>
                  <a:lnTo>
                    <a:pt x="61987" y="101262"/>
                  </a:lnTo>
                  <a:lnTo>
                    <a:pt x="117118" y="117836"/>
                  </a:lnTo>
                  <a:cubicBezTo>
                    <a:pt x="126441" y="120643"/>
                    <a:pt x="136136" y="122066"/>
                    <a:pt x="145870" y="122066"/>
                  </a:cubicBezTo>
                  <a:lnTo>
                    <a:pt x="266131" y="122066"/>
                  </a:lnTo>
                  <a:cubicBezTo>
                    <a:pt x="278152" y="122066"/>
                    <a:pt x="289771" y="117699"/>
                    <a:pt x="298809" y="109779"/>
                  </a:cubicBezTo>
                  <a:lnTo>
                    <a:pt x="424162" y="0"/>
                  </a:lnTo>
                  <a:cubicBezTo>
                    <a:pt x="424730" y="2286"/>
                    <a:pt x="425015" y="4631"/>
                    <a:pt x="425015" y="697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09" name="Google Shape;1109;p44"/>
            <p:cNvSpPr/>
            <p:nvPr/>
          </p:nvSpPr>
          <p:spPr>
            <a:xfrm>
              <a:off x="2625301" y="3691992"/>
              <a:ext cx="94651" cy="16025"/>
            </a:xfrm>
            <a:custGeom>
              <a:rect b="b" l="l" r="r" t="t"/>
              <a:pathLst>
                <a:path extrusionOk="0" h="20744" w="122526">
                  <a:moveTo>
                    <a:pt x="0" y="20745"/>
                  </a:moveTo>
                  <a:lnTo>
                    <a:pt x="0" y="14720"/>
                  </a:lnTo>
                  <a:cubicBezTo>
                    <a:pt x="0" y="6591"/>
                    <a:pt x="6590" y="0"/>
                    <a:pt x="14720" y="0"/>
                  </a:cubicBezTo>
                  <a:lnTo>
                    <a:pt x="122527" y="0"/>
                  </a:lnTo>
                  <a:cubicBezTo>
                    <a:pt x="121143" y="4690"/>
                    <a:pt x="118601" y="8881"/>
                    <a:pt x="115225" y="12257"/>
                  </a:cubicBezTo>
                  <a:cubicBezTo>
                    <a:pt x="109985" y="17497"/>
                    <a:pt x="102733" y="20745"/>
                    <a:pt x="94726" y="2074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0" name="Google Shape;1110;p44"/>
            <p:cNvSpPr/>
            <p:nvPr/>
          </p:nvSpPr>
          <p:spPr>
            <a:xfrm>
              <a:off x="2443734" y="3647035"/>
              <a:ext cx="55797" cy="120406"/>
            </a:xfrm>
            <a:custGeom>
              <a:rect b="b" l="l" r="r" t="t"/>
              <a:pathLst>
                <a:path extrusionOk="0" h="155865" w="72229">
                  <a:moveTo>
                    <a:pt x="65561" y="155866"/>
                  </a:moveTo>
                  <a:lnTo>
                    <a:pt x="0" y="155866"/>
                  </a:lnTo>
                  <a:lnTo>
                    <a:pt x="0" y="0"/>
                  </a:lnTo>
                  <a:lnTo>
                    <a:pt x="65561" y="0"/>
                  </a:lnTo>
                  <a:cubicBezTo>
                    <a:pt x="69244" y="0"/>
                    <a:pt x="72229" y="2985"/>
                    <a:pt x="72229" y="6668"/>
                  </a:cubicBezTo>
                  <a:lnTo>
                    <a:pt x="72229" y="149198"/>
                  </a:lnTo>
                  <a:cubicBezTo>
                    <a:pt x="72229" y="152880"/>
                    <a:pt x="69244" y="155866"/>
                    <a:pt x="65561" y="15586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1" name="Google Shape;1111;p44"/>
            <p:cNvSpPr/>
            <p:nvPr/>
          </p:nvSpPr>
          <p:spPr>
            <a:xfrm>
              <a:off x="2443734" y="3647036"/>
              <a:ext cx="55793" cy="120403"/>
            </a:xfrm>
            <a:custGeom>
              <a:rect b="b" l="l" r="r" t="t"/>
              <a:pathLst>
                <a:path extrusionOk="0" h="155862" w="72224">
                  <a:moveTo>
                    <a:pt x="72225" y="136237"/>
                  </a:moveTo>
                  <a:lnTo>
                    <a:pt x="72225" y="148994"/>
                  </a:lnTo>
                  <a:cubicBezTo>
                    <a:pt x="72225" y="152788"/>
                    <a:pt x="69149" y="155863"/>
                    <a:pt x="65356" y="155863"/>
                  </a:cubicBezTo>
                  <a:lnTo>
                    <a:pt x="0" y="155863"/>
                  </a:lnTo>
                  <a:lnTo>
                    <a:pt x="0" y="0"/>
                  </a:lnTo>
                  <a:lnTo>
                    <a:pt x="29439" y="0"/>
                  </a:lnTo>
                  <a:lnTo>
                    <a:pt x="29439" y="129367"/>
                  </a:lnTo>
                  <a:cubicBezTo>
                    <a:pt x="29439" y="133161"/>
                    <a:pt x="32515" y="136236"/>
                    <a:pt x="36308" y="136236"/>
                  </a:cubicBezTo>
                  <a:lnTo>
                    <a:pt x="72225" y="136236"/>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12" name="Google Shape;1112;p44"/>
          <p:cNvGrpSpPr/>
          <p:nvPr/>
        </p:nvGrpSpPr>
        <p:grpSpPr>
          <a:xfrm>
            <a:off x="5537299" y="3866574"/>
            <a:ext cx="332405" cy="442438"/>
            <a:chOff x="4081499" y="2487896"/>
            <a:chExt cx="283066" cy="376800"/>
          </a:xfrm>
        </p:grpSpPr>
        <p:sp>
          <p:nvSpPr>
            <p:cNvPr id="1113" name="Google Shape;1113;p44"/>
            <p:cNvSpPr/>
            <p:nvPr/>
          </p:nvSpPr>
          <p:spPr>
            <a:xfrm>
              <a:off x="4234803" y="2768205"/>
              <a:ext cx="129762" cy="66512"/>
            </a:xfrm>
            <a:custGeom>
              <a:rect b="b" l="l" r="r" t="t"/>
              <a:pathLst>
                <a:path extrusionOk="0" h="86100" w="167977">
                  <a:moveTo>
                    <a:pt x="167977" y="6876"/>
                  </a:moveTo>
                  <a:cubicBezTo>
                    <a:pt x="167977" y="28752"/>
                    <a:pt x="159107" y="48555"/>
                    <a:pt x="144775" y="62898"/>
                  </a:cubicBezTo>
                  <a:cubicBezTo>
                    <a:pt x="130443" y="77230"/>
                    <a:pt x="110639" y="86101"/>
                    <a:pt x="88763" y="86101"/>
                  </a:cubicBezTo>
                  <a:lnTo>
                    <a:pt x="0" y="86101"/>
                  </a:lnTo>
                  <a:lnTo>
                    <a:pt x="0" y="79224"/>
                  </a:lnTo>
                  <a:cubicBezTo>
                    <a:pt x="0" y="35472"/>
                    <a:pt x="35472" y="0"/>
                    <a:pt x="79224" y="0"/>
                  </a:cubicBezTo>
                  <a:lnTo>
                    <a:pt x="161101" y="0"/>
                  </a:lnTo>
                  <a:cubicBezTo>
                    <a:pt x="164904" y="-1"/>
                    <a:pt x="167977" y="3083"/>
                    <a:pt x="167977" y="68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4" name="Google Shape;1114;p44"/>
            <p:cNvSpPr/>
            <p:nvPr/>
          </p:nvSpPr>
          <p:spPr>
            <a:xfrm>
              <a:off x="4234804" y="2768204"/>
              <a:ext cx="89278" cy="66512"/>
            </a:xfrm>
            <a:custGeom>
              <a:rect b="b" l="l" r="r" t="t"/>
              <a:pathLst>
                <a:path extrusionOk="0" h="86100" w="115570">
                  <a:moveTo>
                    <a:pt x="115570" y="0"/>
                  </a:moveTo>
                  <a:cubicBezTo>
                    <a:pt x="91798" y="0"/>
                    <a:pt x="70265" y="9636"/>
                    <a:pt x="54686" y="25216"/>
                  </a:cubicBezTo>
                  <a:cubicBezTo>
                    <a:pt x="39107" y="40796"/>
                    <a:pt x="29470" y="62328"/>
                    <a:pt x="29470" y="86101"/>
                  </a:cubicBezTo>
                  <a:lnTo>
                    <a:pt x="0" y="86101"/>
                  </a:lnTo>
                  <a:lnTo>
                    <a:pt x="0" y="79224"/>
                  </a:lnTo>
                  <a:cubicBezTo>
                    <a:pt x="0" y="35472"/>
                    <a:pt x="35472" y="0"/>
                    <a:pt x="79224"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5" name="Google Shape;1115;p44"/>
            <p:cNvSpPr/>
            <p:nvPr/>
          </p:nvSpPr>
          <p:spPr>
            <a:xfrm>
              <a:off x="4081499" y="2768203"/>
              <a:ext cx="129762" cy="66513"/>
            </a:xfrm>
            <a:custGeom>
              <a:rect b="b" l="l" r="r" t="t"/>
              <a:pathLst>
                <a:path extrusionOk="0" h="86101" w="167977">
                  <a:moveTo>
                    <a:pt x="167977" y="79225"/>
                  </a:moveTo>
                  <a:lnTo>
                    <a:pt x="167977" y="86102"/>
                  </a:lnTo>
                  <a:lnTo>
                    <a:pt x="79214" y="86102"/>
                  </a:lnTo>
                  <a:cubicBezTo>
                    <a:pt x="57338" y="86102"/>
                    <a:pt x="37535" y="77231"/>
                    <a:pt x="23203" y="62899"/>
                  </a:cubicBezTo>
                  <a:cubicBezTo>
                    <a:pt x="8870" y="48557"/>
                    <a:pt x="0" y="28753"/>
                    <a:pt x="0" y="6877"/>
                  </a:cubicBezTo>
                  <a:cubicBezTo>
                    <a:pt x="0" y="3084"/>
                    <a:pt x="3075" y="0"/>
                    <a:pt x="6877" y="0"/>
                  </a:cubicBezTo>
                  <a:lnTo>
                    <a:pt x="88753" y="0"/>
                  </a:lnTo>
                  <a:cubicBezTo>
                    <a:pt x="132506" y="1"/>
                    <a:pt x="167977" y="35473"/>
                    <a:pt x="167977" y="792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6" name="Google Shape;1116;p44"/>
            <p:cNvSpPr/>
            <p:nvPr/>
          </p:nvSpPr>
          <p:spPr>
            <a:xfrm>
              <a:off x="4081499" y="2768203"/>
              <a:ext cx="89270" cy="66513"/>
            </a:xfrm>
            <a:custGeom>
              <a:rect b="b" l="l" r="r" t="t"/>
              <a:pathLst>
                <a:path extrusionOk="0" h="86101" w="115560">
                  <a:moveTo>
                    <a:pt x="115561" y="86102"/>
                  </a:moveTo>
                  <a:lnTo>
                    <a:pt x="79214" y="86102"/>
                  </a:lnTo>
                  <a:cubicBezTo>
                    <a:pt x="57338" y="86102"/>
                    <a:pt x="37535" y="77231"/>
                    <a:pt x="23203" y="62899"/>
                  </a:cubicBezTo>
                  <a:cubicBezTo>
                    <a:pt x="8870" y="48557"/>
                    <a:pt x="0" y="28753"/>
                    <a:pt x="0" y="6877"/>
                  </a:cubicBezTo>
                  <a:cubicBezTo>
                    <a:pt x="0" y="3084"/>
                    <a:pt x="3075" y="0"/>
                    <a:pt x="6877" y="0"/>
                  </a:cubicBezTo>
                  <a:lnTo>
                    <a:pt x="29470" y="0"/>
                  </a:lnTo>
                  <a:cubicBezTo>
                    <a:pt x="29470" y="23782"/>
                    <a:pt x="39106" y="45305"/>
                    <a:pt x="54686" y="60884"/>
                  </a:cubicBezTo>
                  <a:cubicBezTo>
                    <a:pt x="70266" y="76465"/>
                    <a:pt x="91788" y="86102"/>
                    <a:pt x="115561" y="8610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17" name="Google Shape;1117;p44"/>
            <p:cNvGrpSpPr/>
            <p:nvPr/>
          </p:nvGrpSpPr>
          <p:grpSpPr>
            <a:xfrm>
              <a:off x="4159916" y="2487896"/>
              <a:ext cx="125364" cy="109153"/>
              <a:chOff x="5154278" y="2490600"/>
              <a:chExt cx="162367" cy="141371"/>
            </a:xfrm>
          </p:grpSpPr>
          <p:sp>
            <p:nvSpPr>
              <p:cNvPr id="1118" name="Google Shape;1118;p44"/>
              <p:cNvSpPr/>
              <p:nvPr/>
            </p:nvSpPr>
            <p:spPr>
              <a:xfrm>
                <a:off x="5154278" y="2490600"/>
                <a:ext cx="40591" cy="141371"/>
              </a:xfrm>
              <a:custGeom>
                <a:rect b="b" l="l" r="r" t="t"/>
                <a:pathLst>
                  <a:path extrusionOk="0" h="141371" w="40591">
                    <a:moveTo>
                      <a:pt x="13249" y="0"/>
                    </a:moveTo>
                    <a:lnTo>
                      <a:pt x="27342" y="0"/>
                    </a:lnTo>
                    <a:cubicBezTo>
                      <a:pt x="34660" y="0"/>
                      <a:pt x="40592" y="5932"/>
                      <a:pt x="40592" y="13249"/>
                    </a:cubicBezTo>
                    <a:lnTo>
                      <a:pt x="40592" y="141371"/>
                    </a:lnTo>
                    <a:lnTo>
                      <a:pt x="0" y="141371"/>
                    </a:lnTo>
                    <a:lnTo>
                      <a:pt x="0" y="13249"/>
                    </a:lnTo>
                    <a:cubicBezTo>
                      <a:pt x="0" y="5932"/>
                      <a:pt x="5933" y="0"/>
                      <a:pt x="13249"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9" name="Google Shape;1119;p44"/>
              <p:cNvSpPr/>
              <p:nvPr/>
            </p:nvSpPr>
            <p:spPr>
              <a:xfrm>
                <a:off x="5276054" y="2490600"/>
                <a:ext cx="40591" cy="141371"/>
              </a:xfrm>
              <a:custGeom>
                <a:rect b="b" l="l" r="r" t="t"/>
                <a:pathLst>
                  <a:path extrusionOk="0" h="141371" w="40591">
                    <a:moveTo>
                      <a:pt x="13249" y="0"/>
                    </a:moveTo>
                    <a:lnTo>
                      <a:pt x="27342" y="0"/>
                    </a:lnTo>
                    <a:cubicBezTo>
                      <a:pt x="34660" y="0"/>
                      <a:pt x="40592" y="5932"/>
                      <a:pt x="40592" y="13249"/>
                    </a:cubicBezTo>
                    <a:lnTo>
                      <a:pt x="40592" y="141371"/>
                    </a:lnTo>
                    <a:lnTo>
                      <a:pt x="0" y="141371"/>
                    </a:lnTo>
                    <a:lnTo>
                      <a:pt x="0" y="13249"/>
                    </a:lnTo>
                    <a:cubicBezTo>
                      <a:pt x="0" y="5932"/>
                      <a:pt x="5932" y="0"/>
                      <a:pt x="13249"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20" name="Google Shape;1120;p44"/>
            <p:cNvSpPr/>
            <p:nvPr/>
          </p:nvSpPr>
          <p:spPr>
            <a:xfrm>
              <a:off x="4207772" y="2738411"/>
              <a:ext cx="30311" cy="126285"/>
            </a:xfrm>
            <a:custGeom>
              <a:rect b="b" l="l" r="r" t="t"/>
              <a:pathLst>
                <a:path extrusionOk="0" h="163476" w="39237">
                  <a:moveTo>
                    <a:pt x="39237" y="163476"/>
                  </a:moveTo>
                  <a:lnTo>
                    <a:pt x="39237" y="93"/>
                  </a:lnTo>
                  <a:cubicBezTo>
                    <a:pt x="39237" y="-31"/>
                    <a:pt x="0" y="-31"/>
                    <a:pt x="0" y="93"/>
                  </a:cubicBezTo>
                  <a:lnTo>
                    <a:pt x="0" y="1634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1" name="Google Shape;1121;p44"/>
            <p:cNvSpPr/>
            <p:nvPr/>
          </p:nvSpPr>
          <p:spPr>
            <a:xfrm>
              <a:off x="4143932" y="2613838"/>
              <a:ext cx="158047" cy="129400"/>
            </a:xfrm>
            <a:custGeom>
              <a:rect b="b" l="l" r="r" t="t"/>
              <a:pathLst>
                <a:path extrusionOk="0" h="167508" w="204592">
                  <a:moveTo>
                    <a:pt x="204592" y="0"/>
                  </a:moveTo>
                  <a:lnTo>
                    <a:pt x="204592" y="88208"/>
                  </a:lnTo>
                  <a:cubicBezTo>
                    <a:pt x="204592" y="132007"/>
                    <a:pt x="169081" y="167509"/>
                    <a:pt x="125291" y="167509"/>
                  </a:cubicBezTo>
                  <a:lnTo>
                    <a:pt x="79301" y="167509"/>
                  </a:lnTo>
                  <a:cubicBezTo>
                    <a:pt x="35512" y="167509"/>
                    <a:pt x="0" y="132007"/>
                    <a:pt x="0" y="88208"/>
                  </a:cubicBez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22" name="Google Shape;1122;p44"/>
            <p:cNvGrpSpPr/>
            <p:nvPr/>
          </p:nvGrpSpPr>
          <p:grpSpPr>
            <a:xfrm>
              <a:off x="4176862" y="2656272"/>
              <a:ext cx="91471" cy="31341"/>
              <a:chOff x="5176226" y="2708675"/>
              <a:chExt cx="118471" cy="40592"/>
            </a:xfrm>
          </p:grpSpPr>
          <p:sp>
            <p:nvSpPr>
              <p:cNvPr id="1123" name="Google Shape;1123;p44"/>
              <p:cNvSpPr/>
              <p:nvPr/>
            </p:nvSpPr>
            <p:spPr>
              <a:xfrm>
                <a:off x="5176226" y="2708675"/>
                <a:ext cx="40592" cy="40592"/>
              </a:xfrm>
              <a:custGeom>
                <a:rect b="b" l="l" r="r" t="t"/>
                <a:pathLst>
                  <a:path extrusionOk="0" h="40592" w="40592">
                    <a:moveTo>
                      <a:pt x="40593" y="20296"/>
                    </a:moveTo>
                    <a:cubicBezTo>
                      <a:pt x="40593" y="31506"/>
                      <a:pt x="31506" y="40593"/>
                      <a:pt x="20296" y="40593"/>
                    </a:cubicBezTo>
                    <a:cubicBezTo>
                      <a:pt x="9087" y="40593"/>
                      <a:pt x="0" y="31506"/>
                      <a:pt x="0" y="20296"/>
                    </a:cubicBezTo>
                    <a:cubicBezTo>
                      <a:pt x="0" y="9087"/>
                      <a:pt x="9087" y="0"/>
                      <a:pt x="20296" y="0"/>
                    </a:cubicBezTo>
                    <a:cubicBezTo>
                      <a:pt x="31506" y="0"/>
                      <a:pt x="40593" y="9087"/>
                      <a:pt x="40593" y="2029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44"/>
              <p:cNvSpPr/>
              <p:nvPr/>
            </p:nvSpPr>
            <p:spPr>
              <a:xfrm>
                <a:off x="5254105" y="2708675"/>
                <a:ext cx="40592" cy="40592"/>
              </a:xfrm>
              <a:custGeom>
                <a:rect b="b" l="l" r="r" t="t"/>
                <a:pathLst>
                  <a:path extrusionOk="0" h="40592" w="40592">
                    <a:moveTo>
                      <a:pt x="40593" y="20296"/>
                    </a:moveTo>
                    <a:cubicBezTo>
                      <a:pt x="40593" y="31506"/>
                      <a:pt x="31506" y="40593"/>
                      <a:pt x="20296" y="40593"/>
                    </a:cubicBezTo>
                    <a:cubicBezTo>
                      <a:pt x="9087" y="40593"/>
                      <a:pt x="0" y="31506"/>
                      <a:pt x="0" y="20296"/>
                    </a:cubicBezTo>
                    <a:cubicBezTo>
                      <a:pt x="0" y="9087"/>
                      <a:pt x="9087" y="0"/>
                      <a:pt x="20296" y="0"/>
                    </a:cubicBezTo>
                    <a:cubicBezTo>
                      <a:pt x="31506" y="0"/>
                      <a:pt x="40593" y="9087"/>
                      <a:pt x="40593" y="2029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25" name="Google Shape;1125;p44"/>
            <p:cNvSpPr/>
            <p:nvPr/>
          </p:nvSpPr>
          <p:spPr>
            <a:xfrm>
              <a:off x="4143932" y="2621194"/>
              <a:ext cx="85941" cy="122042"/>
            </a:xfrm>
            <a:custGeom>
              <a:rect b="b" l="l" r="r" t="t"/>
              <a:pathLst>
                <a:path extrusionOk="0" h="157983" w="111250">
                  <a:moveTo>
                    <a:pt x="111250" y="157983"/>
                  </a:moveTo>
                  <a:lnTo>
                    <a:pt x="79301" y="157983"/>
                  </a:lnTo>
                  <a:cubicBezTo>
                    <a:pt x="35512" y="157983"/>
                    <a:pt x="0" y="122481"/>
                    <a:pt x="0" y="78682"/>
                  </a:cubicBezTo>
                  <a:lnTo>
                    <a:pt x="0" y="19"/>
                  </a:lnTo>
                  <a:lnTo>
                    <a:pt x="10" y="0"/>
                  </a:lnTo>
                  <a:lnTo>
                    <a:pt x="29472" y="0"/>
                  </a:lnTo>
                  <a:lnTo>
                    <a:pt x="29472" y="76215"/>
                  </a:lnTo>
                  <a:cubicBezTo>
                    <a:pt x="29472" y="121366"/>
                    <a:pt x="66089" y="157983"/>
                    <a:pt x="111250" y="15798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6" name="Google Shape;1126;p44"/>
            <p:cNvSpPr/>
            <p:nvPr/>
          </p:nvSpPr>
          <p:spPr>
            <a:xfrm>
              <a:off x="4128106" y="2589854"/>
              <a:ext cx="189711" cy="31357"/>
            </a:xfrm>
            <a:custGeom>
              <a:rect b="b" l="l" r="r" t="t"/>
              <a:pathLst>
                <a:path extrusionOk="0" h="40591" w="245581">
                  <a:moveTo>
                    <a:pt x="242486" y="40592"/>
                  </a:moveTo>
                  <a:lnTo>
                    <a:pt x="3094" y="40592"/>
                  </a:lnTo>
                  <a:cubicBezTo>
                    <a:pt x="1385" y="40592"/>
                    <a:pt x="0" y="39207"/>
                    <a:pt x="0" y="37498"/>
                  </a:cubicBezTo>
                  <a:lnTo>
                    <a:pt x="0" y="3094"/>
                  </a:lnTo>
                  <a:cubicBezTo>
                    <a:pt x="0" y="1385"/>
                    <a:pt x="1385" y="0"/>
                    <a:pt x="3094" y="0"/>
                  </a:cubicBezTo>
                  <a:lnTo>
                    <a:pt x="242487" y="0"/>
                  </a:lnTo>
                  <a:cubicBezTo>
                    <a:pt x="244196" y="0"/>
                    <a:pt x="245581" y="1385"/>
                    <a:pt x="245581" y="3094"/>
                  </a:cubicBezTo>
                  <a:lnTo>
                    <a:pt x="245581" y="37498"/>
                  </a:lnTo>
                  <a:cubicBezTo>
                    <a:pt x="245580" y="39206"/>
                    <a:pt x="244195" y="40592"/>
                    <a:pt x="242486" y="4059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44"/>
            <p:cNvSpPr/>
            <p:nvPr/>
          </p:nvSpPr>
          <p:spPr>
            <a:xfrm>
              <a:off x="4128105" y="2589854"/>
              <a:ext cx="40409" cy="31356"/>
            </a:xfrm>
            <a:custGeom>
              <a:rect b="b" l="l" r="r" t="t"/>
              <a:pathLst>
                <a:path extrusionOk="0" h="40590" w="52309">
                  <a:moveTo>
                    <a:pt x="52309" y="40591"/>
                  </a:moveTo>
                  <a:lnTo>
                    <a:pt x="3193" y="40591"/>
                  </a:lnTo>
                  <a:cubicBezTo>
                    <a:pt x="1425" y="40591"/>
                    <a:pt x="0" y="39167"/>
                    <a:pt x="0" y="37398"/>
                  </a:cubicBezTo>
                  <a:lnTo>
                    <a:pt x="0" y="3193"/>
                  </a:lnTo>
                  <a:cubicBezTo>
                    <a:pt x="0" y="1425"/>
                    <a:pt x="1424" y="0"/>
                    <a:pt x="3193" y="0"/>
                  </a:cubicBezTo>
                  <a:lnTo>
                    <a:pt x="52309" y="0"/>
                  </a:lnTo>
                  <a:cubicBezTo>
                    <a:pt x="50541" y="0"/>
                    <a:pt x="49116" y="1424"/>
                    <a:pt x="49116" y="3193"/>
                  </a:cubicBezTo>
                  <a:lnTo>
                    <a:pt x="49116" y="37398"/>
                  </a:lnTo>
                  <a:cubicBezTo>
                    <a:pt x="49117" y="39166"/>
                    <a:pt x="50541" y="40591"/>
                    <a:pt x="52309" y="4059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28" name="Google Shape;1128;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discussion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45"/>
          <p:cNvSpPr txBox="1"/>
          <p:nvPr>
            <p:ph idx="1" type="subTitle"/>
          </p:nvPr>
        </p:nvSpPr>
        <p:spPr>
          <a:xfrm>
            <a:off x="713225" y="1190300"/>
            <a:ext cx="5738400" cy="341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Select a topic </a:t>
            </a:r>
            <a:r>
              <a:rPr lang="en"/>
              <a:t>for the essay and provide students with a list of vocabulary words. Students should </a:t>
            </a:r>
            <a:r>
              <a:rPr b="1" lang="en"/>
              <a:t>research the topic, outline the structure and write a well-constructed essay</a:t>
            </a:r>
            <a:endParaRPr b="1"/>
          </a:p>
          <a:p>
            <a:pPr indent="0" lvl="0" marL="0" rtl="0" algn="l">
              <a:spcBef>
                <a:spcPts val="1000"/>
              </a:spcBef>
              <a:spcAft>
                <a:spcPts val="0"/>
              </a:spcAft>
              <a:buNone/>
            </a:pPr>
            <a:r>
              <a:rPr lang="en" sz="2000">
                <a:latin typeface="Rowdies"/>
                <a:ea typeface="Rowdies"/>
                <a:cs typeface="Rowdies"/>
                <a:sym typeface="Rowdies"/>
              </a:rPr>
              <a:t>Topics</a:t>
            </a:r>
            <a:endParaRPr b="1"/>
          </a:p>
          <a:p>
            <a:pPr indent="-317500" lvl="0" marL="457200" rtl="0" algn="l">
              <a:spcBef>
                <a:spcPts val="1000"/>
              </a:spcBef>
              <a:spcAft>
                <a:spcPts val="0"/>
              </a:spcAft>
              <a:buSzPts val="1400"/>
              <a:buFont typeface="Sora"/>
              <a:buChar char="●"/>
            </a:pPr>
            <a:r>
              <a:rPr lang="en"/>
              <a:t>The Impact of Curiosity on Personal Growth: Discuss how curiosity drives learning, shapes perspectives, and contributes to individual growth</a:t>
            </a:r>
            <a:endParaRPr/>
          </a:p>
          <a:p>
            <a:pPr indent="-317500" lvl="0" marL="457200" rtl="0" algn="l">
              <a:spcBef>
                <a:spcPts val="1000"/>
              </a:spcBef>
              <a:spcAft>
                <a:spcPts val="0"/>
              </a:spcAft>
              <a:buSzPts val="1400"/>
              <a:buFont typeface="Sora"/>
              <a:buChar char="●"/>
            </a:pPr>
            <a:r>
              <a:rPr lang="en"/>
              <a:t>The Influence of Technology on Human Relationships: Explore both positive and negative aspects, considering how technology has changed the way people connect, communicate, and maintain relationships</a:t>
            </a:r>
            <a:endParaRPr b="1"/>
          </a:p>
        </p:txBody>
      </p:sp>
      <p:sp>
        <p:nvSpPr>
          <p:cNvPr id="1134" name="Google Shape;1134;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Essay</a:t>
            </a:r>
            <a:endParaRPr/>
          </a:p>
        </p:txBody>
      </p:sp>
      <p:grpSp>
        <p:nvGrpSpPr>
          <p:cNvPr id="1135" name="Google Shape;1135;p45"/>
          <p:cNvGrpSpPr/>
          <p:nvPr/>
        </p:nvGrpSpPr>
        <p:grpSpPr>
          <a:xfrm>
            <a:off x="6677015" y="1472322"/>
            <a:ext cx="2466936" cy="2839815"/>
            <a:chOff x="6677015" y="1472322"/>
            <a:chExt cx="2466936" cy="2839815"/>
          </a:xfrm>
        </p:grpSpPr>
        <p:grpSp>
          <p:nvGrpSpPr>
            <p:cNvPr id="1136" name="Google Shape;1136;p45"/>
            <p:cNvGrpSpPr/>
            <p:nvPr/>
          </p:nvGrpSpPr>
          <p:grpSpPr>
            <a:xfrm>
              <a:off x="6677015" y="1472322"/>
              <a:ext cx="1872920" cy="1280232"/>
              <a:chOff x="4235849" y="665428"/>
              <a:chExt cx="1311936" cy="896772"/>
            </a:xfrm>
          </p:grpSpPr>
          <p:grpSp>
            <p:nvGrpSpPr>
              <p:cNvPr id="1137" name="Google Shape;1137;p45"/>
              <p:cNvGrpSpPr/>
              <p:nvPr/>
            </p:nvGrpSpPr>
            <p:grpSpPr>
              <a:xfrm>
                <a:off x="4235849" y="702235"/>
                <a:ext cx="1150429" cy="727337"/>
                <a:chOff x="4235849" y="702235"/>
                <a:chExt cx="1150429" cy="727337"/>
              </a:xfrm>
            </p:grpSpPr>
            <p:grpSp>
              <p:nvGrpSpPr>
                <p:cNvPr id="1138" name="Google Shape;1138;p45"/>
                <p:cNvGrpSpPr/>
                <p:nvPr/>
              </p:nvGrpSpPr>
              <p:grpSpPr>
                <a:xfrm>
                  <a:off x="4235849" y="786151"/>
                  <a:ext cx="520039" cy="559530"/>
                  <a:chOff x="4235849" y="786151"/>
                  <a:chExt cx="520039" cy="559530"/>
                </a:xfrm>
              </p:grpSpPr>
              <p:sp>
                <p:nvSpPr>
                  <p:cNvPr id="1139" name="Google Shape;1139;p45"/>
                  <p:cNvSpPr/>
                  <p:nvPr/>
                </p:nvSpPr>
                <p:spPr>
                  <a:xfrm>
                    <a:off x="4235849" y="786151"/>
                    <a:ext cx="520039" cy="559530"/>
                  </a:xfrm>
                  <a:custGeom>
                    <a:rect b="b" l="l" r="r" t="t"/>
                    <a:pathLst>
                      <a:path extrusionOk="0" h="559530" w="520039">
                        <a:moveTo>
                          <a:pt x="122920" y="485855"/>
                        </a:moveTo>
                        <a:cubicBezTo>
                          <a:pt x="109754" y="476186"/>
                          <a:pt x="96303" y="464163"/>
                          <a:pt x="93939" y="448004"/>
                        </a:cubicBezTo>
                        <a:cubicBezTo>
                          <a:pt x="90220" y="422585"/>
                          <a:pt x="113048" y="417700"/>
                          <a:pt x="138743" y="417778"/>
                        </a:cubicBezTo>
                        <a:cubicBezTo>
                          <a:pt x="164438" y="417855"/>
                          <a:pt x="192173" y="416021"/>
                          <a:pt x="213722" y="430014"/>
                        </a:cubicBezTo>
                        <a:cubicBezTo>
                          <a:pt x="126005" y="399337"/>
                          <a:pt x="40385" y="354515"/>
                          <a:pt x="0" y="244142"/>
                        </a:cubicBezTo>
                        <a:cubicBezTo>
                          <a:pt x="46448" y="257524"/>
                          <a:pt x="92897" y="270907"/>
                          <a:pt x="139346" y="284289"/>
                        </a:cubicBezTo>
                        <a:cubicBezTo>
                          <a:pt x="58172" y="213608"/>
                          <a:pt x="18184" y="106731"/>
                          <a:pt x="33033" y="143"/>
                        </a:cubicBezTo>
                        <a:cubicBezTo>
                          <a:pt x="129493" y="19175"/>
                          <a:pt x="211897" y="96795"/>
                          <a:pt x="236637" y="191926"/>
                        </a:cubicBezTo>
                        <a:cubicBezTo>
                          <a:pt x="234143" y="145662"/>
                          <a:pt x="231649" y="99399"/>
                          <a:pt x="229155" y="53136"/>
                        </a:cubicBezTo>
                        <a:cubicBezTo>
                          <a:pt x="321362" y="93404"/>
                          <a:pt x="388393" y="175771"/>
                          <a:pt x="409074" y="274216"/>
                        </a:cubicBezTo>
                        <a:cubicBezTo>
                          <a:pt x="410223" y="241145"/>
                          <a:pt x="411371" y="208074"/>
                          <a:pt x="412519" y="175003"/>
                        </a:cubicBezTo>
                        <a:cubicBezTo>
                          <a:pt x="412230" y="183359"/>
                          <a:pt x="452683" y="221368"/>
                          <a:pt x="459057" y="230924"/>
                        </a:cubicBezTo>
                        <a:cubicBezTo>
                          <a:pt x="473431" y="252528"/>
                          <a:pt x="485431" y="275618"/>
                          <a:pt x="494850" y="299795"/>
                        </a:cubicBezTo>
                        <a:cubicBezTo>
                          <a:pt x="513555" y="347499"/>
                          <a:pt x="522007" y="398604"/>
                          <a:pt x="519655" y="449788"/>
                        </a:cubicBezTo>
                        <a:cubicBezTo>
                          <a:pt x="516948" y="505164"/>
                          <a:pt x="511649" y="531133"/>
                          <a:pt x="455209" y="546359"/>
                        </a:cubicBezTo>
                        <a:cubicBezTo>
                          <a:pt x="402099" y="560472"/>
                          <a:pt x="346636" y="563404"/>
                          <a:pt x="292333" y="554970"/>
                        </a:cubicBezTo>
                        <a:cubicBezTo>
                          <a:pt x="231131" y="545860"/>
                          <a:pt x="173023" y="522154"/>
                          <a:pt x="122920" y="4858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0" name="Google Shape;1140;p45"/>
                  <p:cNvSpPr/>
                  <p:nvPr/>
                </p:nvSpPr>
                <p:spPr>
                  <a:xfrm>
                    <a:off x="4338269" y="871032"/>
                    <a:ext cx="367930" cy="410834"/>
                  </a:xfrm>
                  <a:custGeom>
                    <a:rect b="b" l="l" r="r" t="t"/>
                    <a:pathLst>
                      <a:path extrusionOk="0" h="410834" w="367930">
                        <a:moveTo>
                          <a:pt x="10" y="4745"/>
                        </a:moveTo>
                        <a:cubicBezTo>
                          <a:pt x="134" y="2781"/>
                          <a:pt x="1419" y="1080"/>
                          <a:pt x="3276" y="425"/>
                        </a:cubicBezTo>
                        <a:cubicBezTo>
                          <a:pt x="5835" y="-478"/>
                          <a:pt x="8642" y="862"/>
                          <a:pt x="9548" y="3419"/>
                        </a:cubicBezTo>
                        <a:cubicBezTo>
                          <a:pt x="71784" y="177340"/>
                          <a:pt x="199345" y="320182"/>
                          <a:pt x="365173" y="401642"/>
                        </a:cubicBezTo>
                        <a:cubicBezTo>
                          <a:pt x="367606" y="402840"/>
                          <a:pt x="368617" y="405776"/>
                          <a:pt x="367438" y="408218"/>
                        </a:cubicBezTo>
                        <a:cubicBezTo>
                          <a:pt x="366247" y="410653"/>
                          <a:pt x="363309" y="411666"/>
                          <a:pt x="360870" y="410483"/>
                        </a:cubicBezTo>
                        <a:cubicBezTo>
                          <a:pt x="192729" y="327880"/>
                          <a:pt x="63388" y="183044"/>
                          <a:pt x="280" y="6695"/>
                        </a:cubicBezTo>
                        <a:cubicBezTo>
                          <a:pt x="59" y="6070"/>
                          <a:pt x="-33" y="5407"/>
                          <a:pt x="10" y="474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41" name="Google Shape;1141;p45"/>
                <p:cNvGrpSpPr/>
                <p:nvPr/>
              </p:nvGrpSpPr>
              <p:grpSpPr>
                <a:xfrm>
                  <a:off x="4939184" y="702235"/>
                  <a:ext cx="447094" cy="727337"/>
                  <a:chOff x="4939184" y="702235"/>
                  <a:chExt cx="447094" cy="727337"/>
                </a:xfrm>
              </p:grpSpPr>
              <p:sp>
                <p:nvSpPr>
                  <p:cNvPr id="1142" name="Google Shape;1142;p45"/>
                  <p:cNvSpPr/>
                  <p:nvPr/>
                </p:nvSpPr>
                <p:spPr>
                  <a:xfrm>
                    <a:off x="4939184" y="702235"/>
                    <a:ext cx="447094" cy="727337"/>
                  </a:xfrm>
                  <a:custGeom>
                    <a:rect b="b" l="l" r="r" t="t"/>
                    <a:pathLst>
                      <a:path extrusionOk="0" h="727337" w="447094">
                        <a:moveTo>
                          <a:pt x="440184" y="474155"/>
                        </a:moveTo>
                        <a:cubicBezTo>
                          <a:pt x="445991" y="458104"/>
                          <a:pt x="450675" y="439843"/>
                          <a:pt x="443326" y="424437"/>
                        </a:cubicBezTo>
                        <a:cubicBezTo>
                          <a:pt x="431768" y="400204"/>
                          <a:pt x="409105" y="409236"/>
                          <a:pt x="386839" y="424244"/>
                        </a:cubicBezTo>
                        <a:cubicBezTo>
                          <a:pt x="364573" y="439252"/>
                          <a:pt x="339423" y="453786"/>
                          <a:pt x="328852" y="478466"/>
                        </a:cubicBezTo>
                        <a:cubicBezTo>
                          <a:pt x="387170" y="400825"/>
                          <a:pt x="435438" y="312120"/>
                          <a:pt x="406291" y="192801"/>
                        </a:cubicBezTo>
                        <a:cubicBezTo>
                          <a:pt x="373746" y="231429"/>
                          <a:pt x="341200" y="270057"/>
                          <a:pt x="308654" y="308685"/>
                        </a:cubicBezTo>
                        <a:cubicBezTo>
                          <a:pt x="338016" y="200113"/>
                          <a:pt x="310559" y="84060"/>
                          <a:pt x="235654" y="143"/>
                        </a:cubicBezTo>
                        <a:cubicBezTo>
                          <a:pt x="162970" y="72756"/>
                          <a:pt x="136576" y="188070"/>
                          <a:pt x="170439" y="285058"/>
                        </a:cubicBezTo>
                        <a:cubicBezTo>
                          <a:pt x="145690" y="243437"/>
                          <a:pt x="120940" y="201815"/>
                          <a:pt x="96191" y="160194"/>
                        </a:cubicBezTo>
                        <a:cubicBezTo>
                          <a:pt x="39555" y="248775"/>
                          <a:pt x="29271" y="359271"/>
                          <a:pt x="68587" y="456777"/>
                        </a:cubicBezTo>
                        <a:cubicBezTo>
                          <a:pt x="48349" y="428729"/>
                          <a:pt x="28112" y="400681"/>
                          <a:pt x="7874" y="372632"/>
                        </a:cubicBezTo>
                        <a:cubicBezTo>
                          <a:pt x="12988" y="379719"/>
                          <a:pt x="-25" y="436246"/>
                          <a:pt x="0" y="448250"/>
                        </a:cubicBezTo>
                        <a:cubicBezTo>
                          <a:pt x="87" y="475366"/>
                          <a:pt x="3101" y="502394"/>
                          <a:pt x="8988" y="528864"/>
                        </a:cubicBezTo>
                        <a:cubicBezTo>
                          <a:pt x="20500" y="581161"/>
                          <a:pt x="42894" y="630450"/>
                          <a:pt x="74713" y="673526"/>
                        </a:cubicBezTo>
                        <a:cubicBezTo>
                          <a:pt x="109281" y="720035"/>
                          <a:pt x="128991" y="739503"/>
                          <a:pt x="186856" y="719906"/>
                        </a:cubicBezTo>
                        <a:cubicBezTo>
                          <a:pt x="241182" y="701278"/>
                          <a:pt x="291047" y="671575"/>
                          <a:pt x="333291" y="632676"/>
                        </a:cubicBezTo>
                        <a:cubicBezTo>
                          <a:pt x="381133" y="589179"/>
                          <a:pt x="417797" y="534807"/>
                          <a:pt x="440184" y="47415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45"/>
                  <p:cNvSpPr/>
                  <p:nvPr/>
                </p:nvSpPr>
                <p:spPr>
                  <a:xfrm>
                    <a:off x="5079775" y="818271"/>
                    <a:ext cx="110548" cy="566696"/>
                  </a:xfrm>
                  <a:custGeom>
                    <a:rect b="b" l="l" r="r" t="t"/>
                    <a:pathLst>
                      <a:path extrusionOk="0" h="566696" w="110548">
                        <a:moveTo>
                          <a:pt x="86865" y="2157"/>
                        </a:moveTo>
                        <a:cubicBezTo>
                          <a:pt x="85614" y="523"/>
                          <a:pt x="83509" y="-206"/>
                          <a:pt x="81515" y="303"/>
                        </a:cubicBezTo>
                        <a:cubicBezTo>
                          <a:pt x="78768" y="1008"/>
                          <a:pt x="77111" y="3804"/>
                          <a:pt x="77812" y="6551"/>
                        </a:cubicBezTo>
                        <a:cubicBezTo>
                          <a:pt x="124957" y="193756"/>
                          <a:pt x="97297" y="391958"/>
                          <a:pt x="700" y="559114"/>
                        </a:cubicBezTo>
                        <a:cubicBezTo>
                          <a:pt x="-729" y="561565"/>
                          <a:pt x="100" y="564711"/>
                          <a:pt x="2552" y="566140"/>
                        </a:cubicBezTo>
                        <a:cubicBezTo>
                          <a:pt x="5004" y="567569"/>
                          <a:pt x="8150" y="566740"/>
                          <a:pt x="9580" y="564288"/>
                        </a:cubicBezTo>
                        <a:cubicBezTo>
                          <a:pt x="107520" y="394795"/>
                          <a:pt x="135565" y="193826"/>
                          <a:pt x="87765" y="4007"/>
                        </a:cubicBezTo>
                        <a:cubicBezTo>
                          <a:pt x="87593" y="3335"/>
                          <a:pt x="87288" y="2706"/>
                          <a:pt x="86865" y="215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144" name="Google Shape;1144;p45"/>
              <p:cNvGrpSpPr/>
              <p:nvPr/>
            </p:nvGrpSpPr>
            <p:grpSpPr>
              <a:xfrm>
                <a:off x="4445747" y="665428"/>
                <a:ext cx="1102038" cy="896772"/>
                <a:chOff x="4445747" y="665428"/>
                <a:chExt cx="1102038" cy="896772"/>
              </a:xfrm>
            </p:grpSpPr>
            <p:grpSp>
              <p:nvGrpSpPr>
                <p:cNvPr id="1145" name="Google Shape;1145;p45"/>
                <p:cNvGrpSpPr/>
                <p:nvPr/>
              </p:nvGrpSpPr>
              <p:grpSpPr>
                <a:xfrm>
                  <a:off x="4445747" y="929101"/>
                  <a:ext cx="794068" cy="633099"/>
                  <a:chOff x="4445747" y="929101"/>
                  <a:chExt cx="794068" cy="633099"/>
                </a:xfrm>
              </p:grpSpPr>
              <p:sp>
                <p:nvSpPr>
                  <p:cNvPr id="1146" name="Google Shape;1146;p45"/>
                  <p:cNvSpPr/>
                  <p:nvPr/>
                </p:nvSpPr>
                <p:spPr>
                  <a:xfrm>
                    <a:off x="4445747" y="929101"/>
                    <a:ext cx="794068" cy="633099"/>
                  </a:xfrm>
                  <a:custGeom>
                    <a:rect b="b" l="l" r="r" t="t"/>
                    <a:pathLst>
                      <a:path extrusionOk="0" h="633099" w="794068">
                        <a:moveTo>
                          <a:pt x="787392" y="413368"/>
                        </a:moveTo>
                        <a:cubicBezTo>
                          <a:pt x="774940" y="462269"/>
                          <a:pt x="746490" y="509242"/>
                          <a:pt x="701979" y="533032"/>
                        </a:cubicBezTo>
                        <a:cubicBezTo>
                          <a:pt x="657477" y="556875"/>
                          <a:pt x="596084" y="551677"/>
                          <a:pt x="563408" y="513287"/>
                        </a:cubicBezTo>
                        <a:cubicBezTo>
                          <a:pt x="514418" y="608627"/>
                          <a:pt x="390252" y="657545"/>
                          <a:pt x="289386" y="621236"/>
                        </a:cubicBezTo>
                        <a:cubicBezTo>
                          <a:pt x="269946" y="614251"/>
                          <a:pt x="250732" y="603918"/>
                          <a:pt x="238876" y="586978"/>
                        </a:cubicBezTo>
                        <a:cubicBezTo>
                          <a:pt x="227020" y="570038"/>
                          <a:pt x="224516" y="545307"/>
                          <a:pt x="237502" y="529205"/>
                        </a:cubicBezTo>
                        <a:cubicBezTo>
                          <a:pt x="177069" y="537664"/>
                          <a:pt x="116634" y="546106"/>
                          <a:pt x="56196" y="554531"/>
                        </a:cubicBezTo>
                        <a:cubicBezTo>
                          <a:pt x="42148" y="504152"/>
                          <a:pt x="14659" y="471335"/>
                          <a:pt x="611" y="420956"/>
                        </a:cubicBezTo>
                        <a:cubicBezTo>
                          <a:pt x="-2626" y="409359"/>
                          <a:pt x="7767" y="378789"/>
                          <a:pt x="13596" y="368268"/>
                        </a:cubicBezTo>
                        <a:cubicBezTo>
                          <a:pt x="23116" y="350969"/>
                          <a:pt x="47699" y="352515"/>
                          <a:pt x="67467" y="352719"/>
                        </a:cubicBezTo>
                        <a:cubicBezTo>
                          <a:pt x="87171" y="352880"/>
                          <a:pt x="113016" y="340866"/>
                          <a:pt x="107949" y="321828"/>
                        </a:cubicBezTo>
                        <a:cubicBezTo>
                          <a:pt x="102594" y="319316"/>
                          <a:pt x="97175" y="316760"/>
                          <a:pt x="91829" y="314302"/>
                        </a:cubicBezTo>
                        <a:cubicBezTo>
                          <a:pt x="83522" y="310391"/>
                          <a:pt x="75215" y="306480"/>
                          <a:pt x="66971" y="302612"/>
                        </a:cubicBezTo>
                        <a:cubicBezTo>
                          <a:pt x="53919" y="296521"/>
                          <a:pt x="40902" y="290423"/>
                          <a:pt x="27921" y="284319"/>
                        </a:cubicBezTo>
                        <a:cubicBezTo>
                          <a:pt x="11133" y="254869"/>
                          <a:pt x="15715" y="217889"/>
                          <a:pt x="39183" y="193425"/>
                        </a:cubicBezTo>
                        <a:cubicBezTo>
                          <a:pt x="74546" y="158271"/>
                          <a:pt x="120026" y="191832"/>
                          <a:pt x="151532" y="164367"/>
                        </a:cubicBezTo>
                        <a:cubicBezTo>
                          <a:pt x="179270" y="140166"/>
                          <a:pt x="105003" y="122178"/>
                          <a:pt x="245710" y="3515"/>
                        </a:cubicBezTo>
                        <a:cubicBezTo>
                          <a:pt x="260171" y="-8664"/>
                          <a:pt x="274111" y="14680"/>
                          <a:pt x="289723" y="33206"/>
                        </a:cubicBezTo>
                        <a:cubicBezTo>
                          <a:pt x="295095" y="40466"/>
                          <a:pt x="301983" y="46470"/>
                          <a:pt x="309909" y="50803"/>
                        </a:cubicBezTo>
                        <a:cubicBezTo>
                          <a:pt x="325364" y="57900"/>
                          <a:pt x="342424" y="60775"/>
                          <a:pt x="359352" y="59134"/>
                        </a:cubicBezTo>
                        <a:cubicBezTo>
                          <a:pt x="369110" y="58141"/>
                          <a:pt x="378523" y="54986"/>
                          <a:pt x="386907" y="49898"/>
                        </a:cubicBezTo>
                        <a:cubicBezTo>
                          <a:pt x="409578" y="35863"/>
                          <a:pt x="425810" y="6506"/>
                          <a:pt x="452437" y="7465"/>
                        </a:cubicBezTo>
                        <a:cubicBezTo>
                          <a:pt x="471514" y="8124"/>
                          <a:pt x="485831" y="24954"/>
                          <a:pt x="495202" y="41568"/>
                        </a:cubicBezTo>
                        <a:cubicBezTo>
                          <a:pt x="504628" y="58172"/>
                          <a:pt x="512509" y="76926"/>
                          <a:pt x="528486" y="87343"/>
                        </a:cubicBezTo>
                        <a:cubicBezTo>
                          <a:pt x="558876" y="107132"/>
                          <a:pt x="608803" y="90803"/>
                          <a:pt x="628724" y="121065"/>
                        </a:cubicBezTo>
                        <a:cubicBezTo>
                          <a:pt x="645691" y="146841"/>
                          <a:pt x="623328" y="183192"/>
                          <a:pt x="635058" y="211725"/>
                        </a:cubicBezTo>
                        <a:cubicBezTo>
                          <a:pt x="642432" y="229799"/>
                          <a:pt x="661732" y="240005"/>
                          <a:pt x="680581" y="245224"/>
                        </a:cubicBezTo>
                        <a:cubicBezTo>
                          <a:pt x="699365" y="250398"/>
                          <a:pt x="719294" y="252116"/>
                          <a:pt x="737028" y="260344"/>
                        </a:cubicBezTo>
                        <a:cubicBezTo>
                          <a:pt x="763438" y="272693"/>
                          <a:pt x="781933" y="298692"/>
                          <a:pt x="789466" y="326875"/>
                        </a:cubicBezTo>
                        <a:cubicBezTo>
                          <a:pt x="796999" y="355059"/>
                          <a:pt x="794556" y="385085"/>
                          <a:pt x="787392" y="41336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47" name="Google Shape;1147;p45"/>
                  <p:cNvGrpSpPr/>
                  <p:nvPr/>
                </p:nvGrpSpPr>
                <p:grpSpPr>
                  <a:xfrm>
                    <a:off x="4512717" y="962164"/>
                    <a:ext cx="421393" cy="446244"/>
                    <a:chOff x="4512717" y="962164"/>
                    <a:chExt cx="421393" cy="446244"/>
                  </a:xfrm>
                </p:grpSpPr>
                <p:sp>
                  <p:nvSpPr>
                    <p:cNvPr id="1148" name="Google Shape;1148;p45"/>
                    <p:cNvSpPr/>
                    <p:nvPr/>
                  </p:nvSpPr>
                  <p:spPr>
                    <a:xfrm>
                      <a:off x="4735470" y="962164"/>
                      <a:ext cx="154217" cy="266145"/>
                    </a:xfrm>
                    <a:custGeom>
                      <a:rect b="b" l="l" r="r" t="t"/>
                      <a:pathLst>
                        <a:path extrusionOk="0" h="266145" w="154217">
                          <a:moveTo>
                            <a:pt x="153469" y="144168"/>
                          </a:moveTo>
                          <a:cubicBezTo>
                            <a:pt x="158187" y="190196"/>
                            <a:pt x="140398" y="235672"/>
                            <a:pt x="105698" y="266289"/>
                          </a:cubicBezTo>
                          <a:cubicBezTo>
                            <a:pt x="103929" y="220763"/>
                            <a:pt x="102164" y="175255"/>
                            <a:pt x="100401" y="129765"/>
                          </a:cubicBezTo>
                          <a:cubicBezTo>
                            <a:pt x="99949" y="118330"/>
                            <a:pt x="99193" y="106123"/>
                            <a:pt x="92234" y="97121"/>
                          </a:cubicBezTo>
                          <a:cubicBezTo>
                            <a:pt x="85138" y="87979"/>
                            <a:pt x="73337" y="84253"/>
                            <a:pt x="62868" y="79352"/>
                          </a:cubicBezTo>
                          <a:cubicBezTo>
                            <a:pt x="33023" y="65360"/>
                            <a:pt x="6191" y="33747"/>
                            <a:pt x="0" y="143"/>
                          </a:cubicBezTo>
                          <a:cubicBezTo>
                            <a:pt x="5372" y="7403"/>
                            <a:pt x="12260" y="13407"/>
                            <a:pt x="20186" y="17740"/>
                          </a:cubicBezTo>
                          <a:cubicBezTo>
                            <a:pt x="35641" y="24837"/>
                            <a:pt x="52701" y="27712"/>
                            <a:pt x="69629" y="26071"/>
                          </a:cubicBezTo>
                          <a:cubicBezTo>
                            <a:pt x="71614" y="33188"/>
                            <a:pt x="74925" y="39866"/>
                            <a:pt x="79387" y="45756"/>
                          </a:cubicBezTo>
                          <a:cubicBezTo>
                            <a:pt x="95295" y="65714"/>
                            <a:pt x="121733" y="74015"/>
                            <a:pt x="146199" y="66734"/>
                          </a:cubicBezTo>
                          <a:cubicBezTo>
                            <a:pt x="140516" y="92216"/>
                            <a:pt x="150583" y="118238"/>
                            <a:pt x="153469" y="144168"/>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45"/>
                    <p:cNvSpPr/>
                    <p:nvPr/>
                  </p:nvSpPr>
                  <p:spPr>
                    <a:xfrm>
                      <a:off x="4512717" y="1187372"/>
                      <a:ext cx="266435" cy="90934"/>
                    </a:xfrm>
                    <a:custGeom>
                      <a:rect b="b" l="l" r="r" t="t"/>
                      <a:pathLst>
                        <a:path extrusionOk="0" h="90934" w="266435">
                          <a:moveTo>
                            <a:pt x="266436" y="55776"/>
                          </a:moveTo>
                          <a:cubicBezTo>
                            <a:pt x="231132" y="46260"/>
                            <a:pt x="193708" y="60501"/>
                            <a:pt x="173669" y="91078"/>
                          </a:cubicBezTo>
                          <a:cubicBezTo>
                            <a:pt x="170585" y="70416"/>
                            <a:pt x="154586" y="54065"/>
                            <a:pt x="133991" y="50526"/>
                          </a:cubicBezTo>
                          <a:cubicBezTo>
                            <a:pt x="113250" y="47908"/>
                            <a:pt x="93180" y="58933"/>
                            <a:pt x="84269" y="77839"/>
                          </a:cubicBezTo>
                          <a:cubicBezTo>
                            <a:pt x="82922" y="59567"/>
                            <a:pt x="63289" y="46280"/>
                            <a:pt x="45002" y="47573"/>
                          </a:cubicBezTo>
                          <a:cubicBezTo>
                            <a:pt x="44198" y="43089"/>
                            <a:pt x="34829" y="48624"/>
                            <a:pt x="24858" y="56032"/>
                          </a:cubicBezTo>
                          <a:cubicBezTo>
                            <a:pt x="16551" y="52121"/>
                            <a:pt x="8244" y="48209"/>
                            <a:pt x="0" y="44342"/>
                          </a:cubicBezTo>
                          <a:cubicBezTo>
                            <a:pt x="2166" y="43832"/>
                            <a:pt x="4295" y="43175"/>
                            <a:pt x="6371" y="42374"/>
                          </a:cubicBezTo>
                          <a:cubicBezTo>
                            <a:pt x="29053" y="32982"/>
                            <a:pt x="49291" y="18538"/>
                            <a:pt x="65544" y="143"/>
                          </a:cubicBezTo>
                          <a:cubicBezTo>
                            <a:pt x="72547" y="13379"/>
                            <a:pt x="79593" y="26553"/>
                            <a:pt x="86596" y="39789"/>
                          </a:cubicBezTo>
                          <a:cubicBezTo>
                            <a:pt x="97712" y="28320"/>
                            <a:pt x="110514" y="16108"/>
                            <a:pt x="126474" y="15672"/>
                          </a:cubicBezTo>
                          <a:cubicBezTo>
                            <a:pt x="148069" y="14999"/>
                            <a:pt x="163511" y="35649"/>
                            <a:pt x="174902" y="53995"/>
                          </a:cubicBezTo>
                          <a:cubicBezTo>
                            <a:pt x="198464" y="28945"/>
                            <a:pt x="243874" y="29844"/>
                            <a:pt x="266436" y="55776"/>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45"/>
                    <p:cNvSpPr/>
                    <p:nvPr/>
                  </p:nvSpPr>
                  <p:spPr>
                    <a:xfrm>
                      <a:off x="4812043" y="1256478"/>
                      <a:ext cx="122067" cy="151930"/>
                    </a:xfrm>
                    <a:custGeom>
                      <a:rect b="b" l="l" r="r" t="t"/>
                      <a:pathLst>
                        <a:path extrusionOk="0" h="151930" w="122067">
                          <a:moveTo>
                            <a:pt x="32997" y="52109"/>
                          </a:moveTo>
                          <a:cubicBezTo>
                            <a:pt x="40146" y="44379"/>
                            <a:pt x="48509" y="37298"/>
                            <a:pt x="52646" y="27617"/>
                          </a:cubicBezTo>
                          <a:cubicBezTo>
                            <a:pt x="56784" y="17936"/>
                            <a:pt x="54736" y="4467"/>
                            <a:pt x="45134" y="143"/>
                          </a:cubicBezTo>
                          <a:cubicBezTo>
                            <a:pt x="60748" y="4820"/>
                            <a:pt x="76363" y="9496"/>
                            <a:pt x="91977" y="14173"/>
                          </a:cubicBezTo>
                          <a:cubicBezTo>
                            <a:pt x="84561" y="31607"/>
                            <a:pt x="77146" y="49041"/>
                            <a:pt x="69730" y="66474"/>
                          </a:cubicBezTo>
                          <a:cubicBezTo>
                            <a:pt x="94362" y="72279"/>
                            <a:pt x="114193" y="90488"/>
                            <a:pt x="122067" y="114532"/>
                          </a:cubicBezTo>
                          <a:cubicBezTo>
                            <a:pt x="120120" y="108347"/>
                            <a:pt x="65836" y="122695"/>
                            <a:pt x="59980" y="124634"/>
                          </a:cubicBezTo>
                          <a:cubicBezTo>
                            <a:pt x="40984" y="130925"/>
                            <a:pt x="21183" y="148612"/>
                            <a:pt x="3029" y="152073"/>
                          </a:cubicBezTo>
                          <a:cubicBezTo>
                            <a:pt x="-7452" y="119398"/>
                            <a:pt x="10903" y="75999"/>
                            <a:pt x="32997" y="52109"/>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151" name="Google Shape;1151;p45"/>
                <p:cNvGrpSpPr/>
                <p:nvPr/>
              </p:nvGrpSpPr>
              <p:grpSpPr>
                <a:xfrm>
                  <a:off x="5010849" y="665428"/>
                  <a:ext cx="536936" cy="892534"/>
                  <a:chOff x="5010849" y="665428"/>
                  <a:chExt cx="536936" cy="892534"/>
                </a:xfrm>
              </p:grpSpPr>
              <p:grpSp>
                <p:nvGrpSpPr>
                  <p:cNvPr id="1152" name="Google Shape;1152;p45"/>
                  <p:cNvGrpSpPr/>
                  <p:nvPr/>
                </p:nvGrpSpPr>
                <p:grpSpPr>
                  <a:xfrm>
                    <a:off x="5010849" y="713481"/>
                    <a:ext cx="528411" cy="844481"/>
                    <a:chOff x="5010849" y="713481"/>
                    <a:chExt cx="528411" cy="844481"/>
                  </a:xfrm>
                </p:grpSpPr>
                <p:sp>
                  <p:nvSpPr>
                    <p:cNvPr id="1153" name="Google Shape;1153;p45"/>
                    <p:cNvSpPr/>
                    <p:nvPr/>
                  </p:nvSpPr>
                  <p:spPr>
                    <a:xfrm>
                      <a:off x="5010856" y="713481"/>
                      <a:ext cx="528395" cy="844481"/>
                    </a:xfrm>
                    <a:custGeom>
                      <a:rect b="b" l="l" r="r" t="t"/>
                      <a:pathLst>
                        <a:path extrusionOk="0" h="844481" w="528395">
                          <a:moveTo>
                            <a:pt x="470428" y="148477"/>
                          </a:moveTo>
                          <a:lnTo>
                            <a:pt x="528396" y="246471"/>
                          </a:lnTo>
                          <a:lnTo>
                            <a:pt x="295837" y="816550"/>
                          </a:lnTo>
                          <a:cubicBezTo>
                            <a:pt x="286454" y="839593"/>
                            <a:pt x="260162" y="850669"/>
                            <a:pt x="237112" y="841289"/>
                          </a:cubicBezTo>
                          <a:lnTo>
                            <a:pt x="28045" y="756045"/>
                          </a:lnTo>
                          <a:cubicBezTo>
                            <a:pt x="5008" y="746649"/>
                            <a:pt x="-6049" y="720363"/>
                            <a:pt x="3349" y="697332"/>
                          </a:cubicBezTo>
                          <a:cubicBezTo>
                            <a:pt x="3350" y="697330"/>
                            <a:pt x="3351" y="697327"/>
                            <a:pt x="3352" y="697325"/>
                          </a:cubicBezTo>
                          <a:lnTo>
                            <a:pt x="134840" y="375068"/>
                          </a:lnTo>
                          <a:lnTo>
                            <a:pt x="235910" y="127246"/>
                          </a:lnTo>
                          <a:lnTo>
                            <a:pt x="342997" y="91582"/>
                          </a:lnTo>
                          <a:lnTo>
                            <a:pt x="344979" y="90952"/>
                          </a:lnTo>
                          <a:lnTo>
                            <a:pt x="347731" y="84783"/>
                          </a:lnTo>
                          <a:lnTo>
                            <a:pt x="386513" y="143"/>
                          </a:lnTo>
                          <a:lnTo>
                            <a:pt x="405122" y="7718"/>
                          </a:lnTo>
                          <a:lnTo>
                            <a:pt x="501987" y="47224"/>
                          </a:lnTo>
                          <a:lnTo>
                            <a:pt x="464644" y="138659"/>
                          </a:lnTo>
                          <a:lnTo>
                            <a:pt x="464735" y="138863"/>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54" name="Google Shape;1154;p45"/>
                    <p:cNvGrpSpPr/>
                    <p:nvPr/>
                  </p:nvGrpSpPr>
                  <p:grpSpPr>
                    <a:xfrm>
                      <a:off x="5104916" y="798126"/>
                      <a:ext cx="418868" cy="512928"/>
                      <a:chOff x="5104916" y="798126"/>
                      <a:chExt cx="418868" cy="512928"/>
                    </a:xfrm>
                  </p:grpSpPr>
                  <p:sp>
                    <p:nvSpPr>
                      <p:cNvPr id="1155" name="Google Shape;1155;p45"/>
                      <p:cNvSpPr/>
                      <p:nvPr/>
                    </p:nvSpPr>
                    <p:spPr>
                      <a:xfrm>
                        <a:off x="5353868" y="798126"/>
                        <a:ext cx="127438" cy="63671"/>
                      </a:xfrm>
                      <a:custGeom>
                        <a:rect b="b" l="l" r="r" t="t"/>
                        <a:pathLst>
                          <a:path extrusionOk="0" h="63671" w="127438">
                            <a:moveTo>
                              <a:pt x="127439" y="63814"/>
                            </a:moveTo>
                            <a:cubicBezTo>
                              <a:pt x="107424" y="59978"/>
                              <a:pt x="87835" y="54186"/>
                              <a:pt x="68954" y="46521"/>
                            </a:cubicBezTo>
                            <a:cubicBezTo>
                              <a:pt x="44273" y="36518"/>
                              <a:pt x="21075" y="23193"/>
                              <a:pt x="0" y="6917"/>
                            </a:cubicBezTo>
                            <a:lnTo>
                              <a:pt x="1964" y="6282"/>
                            </a:lnTo>
                            <a:lnTo>
                              <a:pt x="4739" y="143"/>
                            </a:lnTo>
                            <a:cubicBezTo>
                              <a:pt x="39187" y="26719"/>
                              <a:pt x="79178" y="45202"/>
                              <a:pt x="121745" y="5422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6" name="Google Shape;1156;p45"/>
                      <p:cNvSpPr/>
                      <p:nvPr/>
                    </p:nvSpPr>
                    <p:spPr>
                      <a:xfrm>
                        <a:off x="5229425" y="874968"/>
                        <a:ext cx="294359" cy="130807"/>
                      </a:xfrm>
                      <a:custGeom>
                        <a:rect b="b" l="l" r="r" t="t"/>
                        <a:pathLst>
                          <a:path extrusionOk="0" h="130807" w="294359">
                            <a:moveTo>
                              <a:pt x="294359" y="122948"/>
                            </a:moveTo>
                            <a:lnTo>
                              <a:pt x="291094" y="130951"/>
                            </a:lnTo>
                            <a:cubicBezTo>
                              <a:pt x="239282" y="125362"/>
                              <a:pt x="188499" y="112600"/>
                              <a:pt x="140202" y="93033"/>
                            </a:cubicBezTo>
                            <a:cubicBezTo>
                              <a:pt x="89212" y="72481"/>
                              <a:pt x="41870" y="43843"/>
                              <a:pt x="0" y="8223"/>
                            </a:cubicBezTo>
                            <a:lnTo>
                              <a:pt x="3296" y="143"/>
                            </a:lnTo>
                            <a:cubicBezTo>
                              <a:pt x="49952" y="40708"/>
                              <a:pt x="146914" y="107169"/>
                              <a:pt x="294359" y="12294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45"/>
                      <p:cNvSpPr/>
                      <p:nvPr/>
                    </p:nvSpPr>
                    <p:spPr>
                      <a:xfrm>
                        <a:off x="5178660" y="999404"/>
                        <a:ext cx="294359" cy="130808"/>
                      </a:xfrm>
                      <a:custGeom>
                        <a:rect b="b" l="l" r="r" t="t"/>
                        <a:pathLst>
                          <a:path extrusionOk="0" h="130808" w="294359">
                            <a:moveTo>
                              <a:pt x="294360" y="122948"/>
                            </a:moveTo>
                            <a:lnTo>
                              <a:pt x="291095" y="130951"/>
                            </a:lnTo>
                            <a:cubicBezTo>
                              <a:pt x="239283" y="125362"/>
                              <a:pt x="188500" y="112600"/>
                              <a:pt x="140202" y="93032"/>
                            </a:cubicBezTo>
                            <a:cubicBezTo>
                              <a:pt x="89212" y="72481"/>
                              <a:pt x="41870" y="43843"/>
                              <a:pt x="0" y="8223"/>
                            </a:cubicBezTo>
                            <a:lnTo>
                              <a:pt x="3297" y="143"/>
                            </a:lnTo>
                            <a:cubicBezTo>
                              <a:pt x="49953" y="40707"/>
                              <a:pt x="146915" y="107168"/>
                              <a:pt x="294360" y="12294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8" name="Google Shape;1158;p45"/>
                      <p:cNvSpPr/>
                      <p:nvPr/>
                    </p:nvSpPr>
                    <p:spPr>
                      <a:xfrm>
                        <a:off x="5104916" y="1180247"/>
                        <a:ext cx="294328" cy="130807"/>
                      </a:xfrm>
                      <a:custGeom>
                        <a:rect b="b" l="l" r="r" t="t"/>
                        <a:pathLst>
                          <a:path extrusionOk="0" h="130807" w="294328">
                            <a:moveTo>
                              <a:pt x="294328" y="122948"/>
                            </a:moveTo>
                            <a:lnTo>
                              <a:pt x="291063" y="130951"/>
                            </a:lnTo>
                            <a:cubicBezTo>
                              <a:pt x="239258" y="125338"/>
                              <a:pt x="188484" y="112551"/>
                              <a:pt x="140202" y="92956"/>
                            </a:cubicBezTo>
                            <a:cubicBezTo>
                              <a:pt x="89212" y="72404"/>
                              <a:pt x="41870" y="43766"/>
                              <a:pt x="0" y="8146"/>
                            </a:cubicBezTo>
                            <a:lnTo>
                              <a:pt x="3265" y="143"/>
                            </a:lnTo>
                            <a:cubicBezTo>
                              <a:pt x="49921" y="40707"/>
                              <a:pt x="146806" y="107137"/>
                              <a:pt x="294328" y="12294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59" name="Google Shape;1159;p45"/>
                    <p:cNvSpPr/>
                    <p:nvPr/>
                  </p:nvSpPr>
                  <p:spPr>
                    <a:xfrm>
                      <a:off x="5010849" y="758846"/>
                      <a:ext cx="528411" cy="799102"/>
                    </a:xfrm>
                    <a:custGeom>
                      <a:rect b="b" l="l" r="r" t="t"/>
                      <a:pathLst>
                        <a:path extrusionOk="0" h="799102" w="528411">
                          <a:moveTo>
                            <a:pt x="528412" y="201131"/>
                          </a:moveTo>
                          <a:lnTo>
                            <a:pt x="295845" y="771211"/>
                          </a:lnTo>
                          <a:cubicBezTo>
                            <a:pt x="286432" y="794231"/>
                            <a:pt x="260150" y="805283"/>
                            <a:pt x="237109" y="795910"/>
                          </a:cubicBezTo>
                          <a:lnTo>
                            <a:pt x="28042" y="710667"/>
                          </a:lnTo>
                          <a:cubicBezTo>
                            <a:pt x="5015" y="701256"/>
                            <a:pt x="-6039" y="674981"/>
                            <a:pt x="3338" y="651946"/>
                          </a:cubicBezTo>
                          <a:lnTo>
                            <a:pt x="41292" y="558908"/>
                          </a:lnTo>
                          <a:cubicBezTo>
                            <a:pt x="112412" y="581981"/>
                            <a:pt x="238899" y="583112"/>
                            <a:pt x="320959" y="469552"/>
                          </a:cubicBezTo>
                          <a:cubicBezTo>
                            <a:pt x="432783" y="314723"/>
                            <a:pt x="438964" y="185572"/>
                            <a:pt x="433118" y="141363"/>
                          </a:cubicBezTo>
                          <a:cubicBezTo>
                            <a:pt x="427227" y="97046"/>
                            <a:pt x="475736" y="143"/>
                            <a:pt x="475736" y="143"/>
                          </a:cubicBezTo>
                          <a:lnTo>
                            <a:pt x="499771" y="7250"/>
                          </a:lnTo>
                          <a:lnTo>
                            <a:pt x="464672" y="93285"/>
                          </a:lnTo>
                          <a:lnTo>
                            <a:pt x="464764" y="93502"/>
                          </a:lnTo>
                          <a:lnTo>
                            <a:pt x="470458" y="103093"/>
                          </a:ln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0" name="Google Shape;1160;p45"/>
                    <p:cNvSpPr/>
                    <p:nvPr/>
                  </p:nvSpPr>
                  <p:spPr>
                    <a:xfrm>
                      <a:off x="5145695" y="713481"/>
                      <a:ext cx="270671" cy="374925"/>
                    </a:xfrm>
                    <a:custGeom>
                      <a:rect b="b" l="l" r="r" t="t"/>
                      <a:pathLst>
                        <a:path extrusionOk="0" h="374925" w="270671">
                          <a:moveTo>
                            <a:pt x="270283" y="7718"/>
                          </a:moveTo>
                          <a:cubicBezTo>
                            <a:pt x="277840" y="69233"/>
                            <a:pt x="172911" y="204241"/>
                            <a:pt x="149824" y="229481"/>
                          </a:cubicBezTo>
                          <a:cubicBezTo>
                            <a:pt x="102697" y="280823"/>
                            <a:pt x="52674" y="329432"/>
                            <a:pt x="0" y="375068"/>
                          </a:cubicBezTo>
                          <a:lnTo>
                            <a:pt x="101071" y="127246"/>
                          </a:lnTo>
                          <a:lnTo>
                            <a:pt x="208158" y="91582"/>
                          </a:lnTo>
                          <a:lnTo>
                            <a:pt x="210139" y="90952"/>
                          </a:lnTo>
                          <a:lnTo>
                            <a:pt x="212891" y="84783"/>
                          </a:lnTo>
                          <a:lnTo>
                            <a:pt x="251674" y="143"/>
                          </a:ln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61" name="Google Shape;1161;p45"/>
                  <p:cNvSpPr/>
                  <p:nvPr/>
                </p:nvSpPr>
                <p:spPr>
                  <a:xfrm>
                    <a:off x="5367233" y="665428"/>
                    <a:ext cx="180552" cy="131457"/>
                  </a:xfrm>
                  <a:custGeom>
                    <a:rect b="b" l="l" r="r" t="t"/>
                    <a:pathLst>
                      <a:path extrusionOk="0" h="131457" w="180552">
                        <a:moveTo>
                          <a:pt x="157549" y="40697"/>
                        </a:moveTo>
                        <a:lnTo>
                          <a:pt x="64819" y="2888"/>
                        </a:lnTo>
                        <a:cubicBezTo>
                          <a:pt x="45925" y="-4816"/>
                          <a:pt x="24361" y="4252"/>
                          <a:pt x="16655" y="23141"/>
                        </a:cubicBezTo>
                        <a:cubicBezTo>
                          <a:pt x="16569" y="23352"/>
                          <a:pt x="16485" y="23564"/>
                          <a:pt x="16403" y="23776"/>
                        </a:cubicBezTo>
                        <a:lnTo>
                          <a:pt x="0" y="66214"/>
                        </a:lnTo>
                        <a:lnTo>
                          <a:pt x="160366" y="131601"/>
                        </a:lnTo>
                        <a:lnTo>
                          <a:pt x="177807" y="88848"/>
                        </a:lnTo>
                        <a:cubicBezTo>
                          <a:pt x="185513" y="69959"/>
                          <a:pt x="176443" y="48401"/>
                          <a:pt x="157549" y="40697"/>
                        </a:cubicBezTo>
                        <a:cubicBezTo>
                          <a:pt x="157549" y="40697"/>
                          <a:pt x="157549" y="40697"/>
                          <a:pt x="157549" y="40697"/>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
          <p:nvSpPr>
            <p:cNvPr id="1162" name="Google Shape;1162;p45"/>
            <p:cNvSpPr/>
            <p:nvPr/>
          </p:nvSpPr>
          <p:spPr>
            <a:xfrm>
              <a:off x="6964936" y="2253533"/>
              <a:ext cx="1715351" cy="2058603"/>
            </a:xfrm>
            <a:custGeom>
              <a:rect b="b" l="l" r="r" t="t"/>
              <a:pathLst>
                <a:path extrusionOk="0" h="1442003" w="1201563">
                  <a:moveTo>
                    <a:pt x="1139005" y="143"/>
                  </a:moveTo>
                  <a:lnTo>
                    <a:pt x="1201301" y="1188667"/>
                  </a:lnTo>
                  <a:cubicBezTo>
                    <a:pt x="1205477" y="1254701"/>
                    <a:pt x="1159448" y="1313365"/>
                    <a:pt x="1094302" y="1325037"/>
                  </a:cubicBezTo>
                  <a:lnTo>
                    <a:pt x="452230" y="1440091"/>
                  </a:lnTo>
                  <a:cubicBezTo>
                    <a:pt x="385183" y="1452093"/>
                    <a:pt x="320214" y="1410410"/>
                    <a:pt x="303197" y="1344475"/>
                  </a:cubicBezTo>
                  <a:lnTo>
                    <a:pt x="289632" y="1293404"/>
                  </a:lnTo>
                  <a:lnTo>
                    <a:pt x="35674" y="338355"/>
                  </a:lnTo>
                  <a:lnTo>
                    <a:pt x="0" y="20424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63" name="Google Shape;1163;p45"/>
            <p:cNvGrpSpPr/>
            <p:nvPr/>
          </p:nvGrpSpPr>
          <p:grpSpPr>
            <a:xfrm>
              <a:off x="7435926" y="2698506"/>
              <a:ext cx="902577" cy="771125"/>
              <a:chOff x="4767448" y="1524341"/>
              <a:chExt cx="632234" cy="540155"/>
            </a:xfrm>
          </p:grpSpPr>
          <p:sp>
            <p:nvSpPr>
              <p:cNvPr id="1164" name="Google Shape;1164;p45"/>
              <p:cNvSpPr/>
              <p:nvPr/>
            </p:nvSpPr>
            <p:spPr>
              <a:xfrm>
                <a:off x="4852050" y="1524341"/>
                <a:ext cx="412185" cy="235386"/>
              </a:xfrm>
              <a:custGeom>
                <a:rect b="b" l="l" r="r" t="t"/>
                <a:pathLst>
                  <a:path extrusionOk="0" h="235386" w="412185">
                    <a:moveTo>
                      <a:pt x="0" y="235529"/>
                    </a:moveTo>
                    <a:cubicBezTo>
                      <a:pt x="0" y="235529"/>
                      <a:pt x="50792" y="69677"/>
                      <a:pt x="253614" y="71017"/>
                    </a:cubicBezTo>
                    <a:lnTo>
                      <a:pt x="240907" y="143"/>
                    </a:lnTo>
                    <a:lnTo>
                      <a:pt x="412185" y="106885"/>
                    </a:lnTo>
                    <a:lnTo>
                      <a:pt x="280568" y="221353"/>
                    </a:lnTo>
                    <a:lnTo>
                      <a:pt x="269016" y="156923"/>
                    </a:lnTo>
                    <a:cubicBezTo>
                      <a:pt x="269016" y="156923"/>
                      <a:pt x="114016" y="145749"/>
                      <a:pt x="0" y="23552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5" name="Google Shape;1165;p45"/>
              <p:cNvSpPr/>
              <p:nvPr/>
            </p:nvSpPr>
            <p:spPr>
              <a:xfrm>
                <a:off x="5188912" y="1631219"/>
                <a:ext cx="210770" cy="424315"/>
              </a:xfrm>
              <a:custGeom>
                <a:rect b="b" l="l" r="r" t="t"/>
                <a:pathLst>
                  <a:path extrusionOk="0" h="424315" w="210770">
                    <a:moveTo>
                      <a:pt x="150805" y="143"/>
                    </a:moveTo>
                    <a:cubicBezTo>
                      <a:pt x="150805" y="143"/>
                      <a:pt x="262093" y="139488"/>
                      <a:pt x="143242" y="310762"/>
                    </a:cubicBezTo>
                    <a:lnTo>
                      <a:pt x="210770" y="341116"/>
                    </a:lnTo>
                    <a:lnTo>
                      <a:pt x="20766" y="424458"/>
                    </a:lnTo>
                    <a:lnTo>
                      <a:pt x="0" y="246373"/>
                    </a:lnTo>
                    <a:lnTo>
                      <a:pt x="61389" y="273968"/>
                    </a:lnTo>
                    <a:cubicBezTo>
                      <a:pt x="61389" y="273968"/>
                      <a:pt x="160833" y="148969"/>
                      <a:pt x="150805" y="14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6" name="Google Shape;1166;p45"/>
              <p:cNvSpPr/>
              <p:nvPr/>
            </p:nvSpPr>
            <p:spPr>
              <a:xfrm>
                <a:off x="4767448" y="1806488"/>
                <a:ext cx="343775" cy="258008"/>
              </a:xfrm>
              <a:custGeom>
                <a:rect b="b" l="l" r="r" t="t"/>
                <a:pathLst>
                  <a:path extrusionOk="0" h="258008" w="343775">
                    <a:moveTo>
                      <a:pt x="343776" y="247988"/>
                    </a:moveTo>
                    <a:cubicBezTo>
                      <a:pt x="343776" y="247988"/>
                      <a:pt x="183587" y="305778"/>
                      <a:pt x="65203" y="145757"/>
                    </a:cubicBezTo>
                    <a:lnTo>
                      <a:pt x="17014" y="197468"/>
                    </a:lnTo>
                    <a:lnTo>
                      <a:pt x="0" y="143"/>
                    </a:lnTo>
                    <a:lnTo>
                      <a:pt x="167422" y="36067"/>
                    </a:lnTo>
                    <a:lnTo>
                      <a:pt x="123614" y="83077"/>
                    </a:lnTo>
                    <a:cubicBezTo>
                      <a:pt x="123614" y="83077"/>
                      <a:pt x="206112" y="211345"/>
                      <a:pt x="343776" y="24798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67" name="Google Shape;1167;p45"/>
            <p:cNvSpPr/>
            <p:nvPr/>
          </p:nvSpPr>
          <p:spPr>
            <a:xfrm>
              <a:off x="6964936" y="2253533"/>
              <a:ext cx="1715351" cy="2058603"/>
            </a:xfrm>
            <a:custGeom>
              <a:rect b="b" l="l" r="r" t="t"/>
              <a:pathLst>
                <a:path extrusionOk="0" h="1442003" w="1201563">
                  <a:moveTo>
                    <a:pt x="1139005" y="143"/>
                  </a:moveTo>
                  <a:lnTo>
                    <a:pt x="1201301" y="1188667"/>
                  </a:lnTo>
                  <a:cubicBezTo>
                    <a:pt x="1205477" y="1254701"/>
                    <a:pt x="1159448" y="1313365"/>
                    <a:pt x="1094302" y="1325037"/>
                  </a:cubicBezTo>
                  <a:lnTo>
                    <a:pt x="452230" y="1440091"/>
                  </a:lnTo>
                  <a:cubicBezTo>
                    <a:pt x="385183" y="1452093"/>
                    <a:pt x="320214" y="1410410"/>
                    <a:pt x="303197" y="1344475"/>
                  </a:cubicBezTo>
                  <a:lnTo>
                    <a:pt x="289632" y="1293404"/>
                  </a:lnTo>
                  <a:cubicBezTo>
                    <a:pt x="777746" y="1162244"/>
                    <a:pt x="987537" y="234625"/>
                    <a:pt x="987537" y="234625"/>
                  </a:cubicBezTo>
                  <a:lnTo>
                    <a:pt x="35674" y="338355"/>
                  </a:lnTo>
                  <a:lnTo>
                    <a:pt x="0" y="204243"/>
                  </a:ln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8" name="Google Shape;1168;p45"/>
            <p:cNvSpPr/>
            <p:nvPr/>
          </p:nvSpPr>
          <p:spPr>
            <a:xfrm>
              <a:off x="6936267" y="2256140"/>
              <a:ext cx="1709688" cy="411234"/>
            </a:xfrm>
            <a:custGeom>
              <a:rect b="b" l="l" r="r" t="t"/>
              <a:pathLst>
                <a:path extrusionOk="0" h="288060" w="1197596">
                  <a:moveTo>
                    <a:pt x="1144936" y="853"/>
                  </a:moveTo>
                  <a:lnTo>
                    <a:pt x="36902" y="199403"/>
                  </a:lnTo>
                  <a:cubicBezTo>
                    <a:pt x="12568" y="203744"/>
                    <a:pt x="-3638" y="226984"/>
                    <a:pt x="703" y="251311"/>
                  </a:cubicBezTo>
                  <a:cubicBezTo>
                    <a:pt x="5045" y="275639"/>
                    <a:pt x="28292" y="291841"/>
                    <a:pt x="52626" y="287500"/>
                  </a:cubicBezTo>
                  <a:cubicBezTo>
                    <a:pt x="52649" y="287496"/>
                    <a:pt x="52672" y="287492"/>
                    <a:pt x="52695" y="287488"/>
                  </a:cubicBezTo>
                  <a:lnTo>
                    <a:pt x="1160728" y="88937"/>
                  </a:lnTo>
                  <a:cubicBezTo>
                    <a:pt x="1185059" y="84578"/>
                    <a:pt x="1201247" y="61325"/>
                    <a:pt x="1196887" y="37001"/>
                  </a:cubicBezTo>
                  <a:cubicBezTo>
                    <a:pt x="1192526" y="12677"/>
                    <a:pt x="1169267" y="-3507"/>
                    <a:pt x="1144937" y="853"/>
                  </a:cubicBezTo>
                  <a:cubicBezTo>
                    <a:pt x="1144936" y="853"/>
                    <a:pt x="1144936" y="853"/>
                    <a:pt x="1144936" y="85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69" name="Google Shape;1169;p45"/>
            <p:cNvGrpSpPr/>
            <p:nvPr/>
          </p:nvGrpSpPr>
          <p:grpSpPr>
            <a:xfrm>
              <a:off x="7610110" y="3360895"/>
              <a:ext cx="1533841" cy="707766"/>
              <a:chOff x="4889460" y="1988329"/>
              <a:chExt cx="1074419" cy="495773"/>
            </a:xfrm>
          </p:grpSpPr>
          <p:sp>
            <p:nvSpPr>
              <p:cNvPr id="1170" name="Google Shape;1170;p45"/>
              <p:cNvSpPr/>
              <p:nvPr/>
            </p:nvSpPr>
            <p:spPr>
              <a:xfrm>
                <a:off x="5370917" y="1988329"/>
                <a:ext cx="592962" cy="318888"/>
              </a:xfrm>
              <a:custGeom>
                <a:rect b="b" l="l" r="r" t="t"/>
                <a:pathLst>
                  <a:path extrusionOk="0" h="318888" w="592962">
                    <a:moveTo>
                      <a:pt x="592963" y="143"/>
                    </a:moveTo>
                    <a:lnTo>
                      <a:pt x="592963" y="296779"/>
                    </a:lnTo>
                    <a:cubicBezTo>
                      <a:pt x="554057" y="299891"/>
                      <a:pt x="513643" y="302578"/>
                      <a:pt x="473041" y="304935"/>
                    </a:cubicBezTo>
                    <a:cubicBezTo>
                      <a:pt x="321758" y="313563"/>
                      <a:pt x="167929" y="316910"/>
                      <a:pt x="81819" y="318183"/>
                    </a:cubicBezTo>
                    <a:cubicBezTo>
                      <a:pt x="38434" y="318843"/>
                      <a:pt x="12261" y="319032"/>
                      <a:pt x="12261" y="319032"/>
                    </a:cubicBezTo>
                    <a:lnTo>
                      <a:pt x="11082" y="298429"/>
                    </a:lnTo>
                    <a:lnTo>
                      <a:pt x="2075" y="138137"/>
                    </a:lnTo>
                    <a:lnTo>
                      <a:pt x="0" y="100279"/>
                    </a:lnTo>
                    <a:lnTo>
                      <a:pt x="54609" y="91038"/>
                    </a:lnTo>
                    <a:lnTo>
                      <a:pt x="54750" y="91038"/>
                    </a:lnTo>
                    <a:lnTo>
                      <a:pt x="458232" y="22914"/>
                    </a:lnTo>
                    <a:close/>
                  </a:path>
                </a:pathLst>
              </a:custGeom>
              <a:solidFill>
                <a:srgbClr val="E79E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71" name="Google Shape;1171;p45"/>
              <p:cNvGrpSpPr/>
              <p:nvPr/>
            </p:nvGrpSpPr>
            <p:grpSpPr>
              <a:xfrm>
                <a:off x="4889460" y="2050021"/>
                <a:ext cx="624638" cy="434081"/>
                <a:chOff x="4889460" y="2050021"/>
                <a:chExt cx="624638" cy="434081"/>
              </a:xfrm>
            </p:grpSpPr>
            <p:sp>
              <p:nvSpPr>
                <p:cNvPr id="1172" name="Google Shape;1172;p45"/>
                <p:cNvSpPr/>
                <p:nvPr/>
              </p:nvSpPr>
              <p:spPr>
                <a:xfrm>
                  <a:off x="4889460" y="2050021"/>
                  <a:ext cx="624638" cy="434081"/>
                </a:xfrm>
                <a:custGeom>
                  <a:rect b="b" l="l" r="r" t="t"/>
                  <a:pathLst>
                    <a:path extrusionOk="0" h="434081" w="624638">
                      <a:moveTo>
                        <a:pt x="1836" y="187884"/>
                      </a:moveTo>
                      <a:cubicBezTo>
                        <a:pt x="18937" y="218639"/>
                        <a:pt x="216347" y="77758"/>
                        <a:pt x="216347" y="77758"/>
                      </a:cubicBezTo>
                      <a:lnTo>
                        <a:pt x="272416" y="115210"/>
                      </a:lnTo>
                      <a:lnTo>
                        <a:pt x="195322" y="181851"/>
                      </a:lnTo>
                      <a:lnTo>
                        <a:pt x="143045" y="320582"/>
                      </a:lnTo>
                      <a:cubicBezTo>
                        <a:pt x="143045" y="320582"/>
                        <a:pt x="163317" y="341199"/>
                        <a:pt x="189634" y="364803"/>
                      </a:cubicBezTo>
                      <a:cubicBezTo>
                        <a:pt x="192898" y="367734"/>
                        <a:pt x="196272" y="370686"/>
                        <a:pt x="199733" y="373765"/>
                      </a:cubicBezTo>
                      <a:cubicBezTo>
                        <a:pt x="215434" y="387753"/>
                        <a:pt x="231876" y="400888"/>
                        <a:pt x="248988" y="413111"/>
                      </a:cubicBezTo>
                      <a:cubicBezTo>
                        <a:pt x="250472" y="414160"/>
                        <a:pt x="252065" y="415228"/>
                        <a:pt x="253550" y="416277"/>
                      </a:cubicBezTo>
                      <a:cubicBezTo>
                        <a:pt x="260737" y="421237"/>
                        <a:pt x="268304" y="425624"/>
                        <a:pt x="276179" y="429397"/>
                      </a:cubicBezTo>
                      <a:cubicBezTo>
                        <a:pt x="282113" y="432605"/>
                        <a:pt x="288761" y="434265"/>
                        <a:pt x="295507" y="434224"/>
                      </a:cubicBezTo>
                      <a:lnTo>
                        <a:pt x="358830" y="337540"/>
                      </a:lnTo>
                      <a:cubicBezTo>
                        <a:pt x="358830" y="337540"/>
                        <a:pt x="517372" y="321074"/>
                        <a:pt x="537186" y="307133"/>
                      </a:cubicBezTo>
                      <a:cubicBezTo>
                        <a:pt x="542673" y="303325"/>
                        <a:pt x="552313" y="283309"/>
                        <a:pt x="563290" y="256505"/>
                      </a:cubicBezTo>
                      <a:cubicBezTo>
                        <a:pt x="568088" y="244764"/>
                        <a:pt x="573248" y="231637"/>
                        <a:pt x="578378" y="218058"/>
                      </a:cubicBezTo>
                      <a:cubicBezTo>
                        <a:pt x="581335" y="210335"/>
                        <a:pt x="587032" y="194852"/>
                        <a:pt x="593610" y="176960"/>
                      </a:cubicBezTo>
                      <a:cubicBezTo>
                        <a:pt x="605454" y="144734"/>
                        <a:pt x="619833" y="105267"/>
                        <a:pt x="624639" y="91631"/>
                      </a:cubicBezTo>
                      <a:lnTo>
                        <a:pt x="613233" y="75068"/>
                      </a:lnTo>
                      <a:lnTo>
                        <a:pt x="589072" y="40139"/>
                      </a:lnTo>
                      <a:lnTo>
                        <a:pt x="536221" y="29375"/>
                      </a:lnTo>
                      <a:lnTo>
                        <a:pt x="421173" y="5826"/>
                      </a:lnTo>
                      <a:cubicBezTo>
                        <a:pt x="405502" y="4227"/>
                        <a:pt x="384706" y="2594"/>
                        <a:pt x="361590" y="1435"/>
                      </a:cubicBezTo>
                      <a:lnTo>
                        <a:pt x="361482" y="1415"/>
                      </a:lnTo>
                      <a:cubicBezTo>
                        <a:pt x="350097" y="811"/>
                        <a:pt x="338112" y="434"/>
                        <a:pt x="325872" y="233"/>
                      </a:cubicBezTo>
                      <a:cubicBezTo>
                        <a:pt x="281569" y="-397"/>
                        <a:pt x="233793" y="2139"/>
                        <a:pt x="197618" y="12123"/>
                      </a:cubicBezTo>
                      <a:cubicBezTo>
                        <a:pt x="191881" y="13650"/>
                        <a:pt x="186247" y="15540"/>
                        <a:pt x="180750" y="17782"/>
                      </a:cubicBezTo>
                      <a:cubicBezTo>
                        <a:pt x="173047" y="20657"/>
                        <a:pt x="165749" y="24515"/>
                        <a:pt x="159036" y="29261"/>
                      </a:cubicBezTo>
                      <a:cubicBezTo>
                        <a:pt x="89887" y="79708"/>
                        <a:pt x="-15178" y="157257"/>
                        <a:pt x="1836" y="187884"/>
                      </a:cubicBezTo>
                      <a:close/>
                    </a:path>
                  </a:pathLst>
                </a:custGeom>
                <a:solidFill>
                  <a:srgbClr val="E79E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73" name="Google Shape;1173;p45"/>
                <p:cNvGrpSpPr/>
                <p:nvPr/>
              </p:nvGrpSpPr>
              <p:grpSpPr>
                <a:xfrm>
                  <a:off x="5079079" y="2285908"/>
                  <a:ext cx="155335" cy="180301"/>
                  <a:chOff x="5079079" y="2285908"/>
                  <a:chExt cx="155335" cy="180301"/>
                </a:xfrm>
              </p:grpSpPr>
              <p:sp>
                <p:nvSpPr>
                  <p:cNvPr id="1174" name="Google Shape;1174;p45"/>
                  <p:cNvSpPr/>
                  <p:nvPr/>
                </p:nvSpPr>
                <p:spPr>
                  <a:xfrm>
                    <a:off x="5138439" y="2314203"/>
                    <a:ext cx="95975" cy="152006"/>
                  </a:xfrm>
                  <a:custGeom>
                    <a:rect b="b" l="l" r="r" t="t"/>
                    <a:pathLst>
                      <a:path extrusionOk="0" h="152006" w="95975">
                        <a:moveTo>
                          <a:pt x="0" y="148878"/>
                        </a:moveTo>
                        <a:cubicBezTo>
                          <a:pt x="1490" y="150022"/>
                          <a:pt x="3111" y="151073"/>
                          <a:pt x="4587" y="152149"/>
                        </a:cubicBezTo>
                        <a:cubicBezTo>
                          <a:pt x="6687" y="147817"/>
                          <a:pt x="9347" y="142091"/>
                          <a:pt x="12613" y="135234"/>
                        </a:cubicBezTo>
                        <a:cubicBezTo>
                          <a:pt x="20084" y="119709"/>
                          <a:pt x="30515" y="98880"/>
                          <a:pt x="42241" y="76582"/>
                        </a:cubicBezTo>
                        <a:cubicBezTo>
                          <a:pt x="52225" y="57308"/>
                          <a:pt x="63821" y="38912"/>
                          <a:pt x="76903" y="21590"/>
                        </a:cubicBezTo>
                        <a:cubicBezTo>
                          <a:pt x="79636" y="18224"/>
                          <a:pt x="82126" y="15177"/>
                          <a:pt x="84309" y="12457"/>
                        </a:cubicBezTo>
                        <a:cubicBezTo>
                          <a:pt x="86753" y="9961"/>
                          <a:pt x="88806" y="7741"/>
                          <a:pt x="90567" y="5984"/>
                        </a:cubicBezTo>
                        <a:cubicBezTo>
                          <a:pt x="93985" y="2285"/>
                          <a:pt x="95976" y="143"/>
                          <a:pt x="95976" y="143"/>
                        </a:cubicBezTo>
                        <a:cubicBezTo>
                          <a:pt x="95976" y="143"/>
                          <a:pt x="93243" y="1137"/>
                          <a:pt x="88325" y="3219"/>
                        </a:cubicBezTo>
                        <a:cubicBezTo>
                          <a:pt x="85891" y="4220"/>
                          <a:pt x="82850" y="5542"/>
                          <a:pt x="79409" y="7145"/>
                        </a:cubicBezTo>
                        <a:cubicBezTo>
                          <a:pt x="76175" y="9045"/>
                          <a:pt x="72547" y="11222"/>
                          <a:pt x="68472" y="13823"/>
                        </a:cubicBezTo>
                        <a:cubicBezTo>
                          <a:pt x="48362" y="27540"/>
                          <a:pt x="31858" y="45903"/>
                          <a:pt x="20359" y="67355"/>
                        </a:cubicBezTo>
                        <a:cubicBezTo>
                          <a:pt x="9728" y="87723"/>
                          <a:pt x="3082" y="109933"/>
                          <a:pt x="778" y="132791"/>
                        </a:cubicBezTo>
                        <a:cubicBezTo>
                          <a:pt x="182" y="139142"/>
                          <a:pt x="1" y="144536"/>
                          <a:pt x="0" y="148878"/>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5" name="Google Shape;1175;p45"/>
                  <p:cNvSpPr/>
                  <p:nvPr/>
                </p:nvSpPr>
                <p:spPr>
                  <a:xfrm>
                    <a:off x="5079079" y="2285908"/>
                    <a:ext cx="94737" cy="137709"/>
                  </a:xfrm>
                  <a:custGeom>
                    <a:rect b="b" l="l" r="r" t="t"/>
                    <a:pathLst>
                      <a:path extrusionOk="0" h="137709" w="94737">
                        <a:moveTo>
                          <a:pt x="0" y="128905"/>
                        </a:moveTo>
                        <a:cubicBezTo>
                          <a:pt x="3257" y="131885"/>
                          <a:pt x="6659" y="134836"/>
                          <a:pt x="10077" y="137853"/>
                        </a:cubicBezTo>
                        <a:cubicBezTo>
                          <a:pt x="10589" y="137010"/>
                          <a:pt x="11009" y="136048"/>
                          <a:pt x="11436" y="135155"/>
                        </a:cubicBezTo>
                        <a:cubicBezTo>
                          <a:pt x="18903" y="119630"/>
                          <a:pt x="29338" y="98802"/>
                          <a:pt x="41075" y="76567"/>
                        </a:cubicBezTo>
                        <a:cubicBezTo>
                          <a:pt x="51038" y="57265"/>
                          <a:pt x="62630" y="38847"/>
                          <a:pt x="75724" y="21513"/>
                        </a:cubicBezTo>
                        <a:cubicBezTo>
                          <a:pt x="78454" y="18147"/>
                          <a:pt x="80878" y="15112"/>
                          <a:pt x="83070" y="12460"/>
                        </a:cubicBezTo>
                        <a:cubicBezTo>
                          <a:pt x="85505" y="9896"/>
                          <a:pt x="87641" y="7728"/>
                          <a:pt x="89320" y="5919"/>
                        </a:cubicBezTo>
                        <a:cubicBezTo>
                          <a:pt x="92809" y="2206"/>
                          <a:pt x="94737" y="143"/>
                          <a:pt x="94737" y="143"/>
                        </a:cubicBezTo>
                        <a:cubicBezTo>
                          <a:pt x="94737" y="143"/>
                          <a:pt x="92078" y="1122"/>
                          <a:pt x="87145" y="3140"/>
                        </a:cubicBezTo>
                        <a:cubicBezTo>
                          <a:pt x="84726" y="4207"/>
                          <a:pt x="81668" y="5464"/>
                          <a:pt x="78244" y="7130"/>
                        </a:cubicBezTo>
                        <a:cubicBezTo>
                          <a:pt x="74998" y="8967"/>
                          <a:pt x="71307" y="11222"/>
                          <a:pt x="67295" y="13745"/>
                        </a:cubicBezTo>
                        <a:cubicBezTo>
                          <a:pt x="47177" y="27476"/>
                          <a:pt x="30675" y="45863"/>
                          <a:pt x="19194" y="67341"/>
                        </a:cubicBezTo>
                        <a:cubicBezTo>
                          <a:pt x="9106" y="86526"/>
                          <a:pt x="2602" y="107388"/>
                          <a:pt x="0" y="128905"/>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176" name="Google Shape;1176;p45"/>
              <p:cNvGrpSpPr/>
              <p:nvPr/>
            </p:nvGrpSpPr>
            <p:grpSpPr>
              <a:xfrm>
                <a:off x="5070191" y="1988329"/>
                <a:ext cx="893688" cy="399083"/>
                <a:chOff x="5070191" y="1988329"/>
                <a:chExt cx="893688" cy="399083"/>
              </a:xfrm>
            </p:grpSpPr>
            <p:sp>
              <p:nvSpPr>
                <p:cNvPr id="1177" name="Google Shape;1177;p45"/>
                <p:cNvSpPr/>
                <p:nvPr/>
              </p:nvSpPr>
              <p:spPr>
                <a:xfrm>
                  <a:off x="5248307" y="2205244"/>
                  <a:ext cx="715572" cy="182168"/>
                </a:xfrm>
                <a:custGeom>
                  <a:rect b="b" l="l" r="r" t="t"/>
                  <a:pathLst>
                    <a:path extrusionOk="0" h="182168" w="715572">
                      <a:moveTo>
                        <a:pt x="715573" y="143"/>
                      </a:moveTo>
                      <a:lnTo>
                        <a:pt x="715573" y="79865"/>
                      </a:lnTo>
                      <a:cubicBezTo>
                        <a:pt x="676668" y="82977"/>
                        <a:pt x="636253" y="85664"/>
                        <a:pt x="595651" y="88021"/>
                      </a:cubicBezTo>
                      <a:cubicBezTo>
                        <a:pt x="444369" y="96648"/>
                        <a:pt x="290539" y="99996"/>
                        <a:pt x="204429" y="101269"/>
                      </a:cubicBezTo>
                      <a:cubicBezTo>
                        <a:pt x="199090" y="114945"/>
                        <a:pt x="192981" y="128309"/>
                        <a:pt x="186132" y="141295"/>
                      </a:cubicBezTo>
                      <a:cubicBezTo>
                        <a:pt x="185566" y="142191"/>
                        <a:pt x="185095" y="143040"/>
                        <a:pt x="184623" y="143841"/>
                      </a:cubicBezTo>
                      <a:lnTo>
                        <a:pt x="184623" y="143888"/>
                      </a:lnTo>
                      <a:cubicBezTo>
                        <a:pt x="184104" y="144689"/>
                        <a:pt x="183633" y="145444"/>
                        <a:pt x="183208" y="146151"/>
                      </a:cubicBezTo>
                      <a:cubicBezTo>
                        <a:pt x="182737" y="146858"/>
                        <a:pt x="182265" y="147518"/>
                        <a:pt x="181841" y="148131"/>
                      </a:cubicBezTo>
                      <a:cubicBezTo>
                        <a:pt x="181369" y="148744"/>
                        <a:pt x="180992" y="149262"/>
                        <a:pt x="180615" y="149734"/>
                      </a:cubicBezTo>
                      <a:cubicBezTo>
                        <a:pt x="180258" y="150191"/>
                        <a:pt x="179864" y="150617"/>
                        <a:pt x="179436" y="151007"/>
                      </a:cubicBezTo>
                      <a:cubicBezTo>
                        <a:pt x="179110" y="151361"/>
                        <a:pt x="178746" y="151677"/>
                        <a:pt x="178351" y="151950"/>
                      </a:cubicBezTo>
                      <a:cubicBezTo>
                        <a:pt x="174013" y="155014"/>
                        <a:pt x="163024" y="158173"/>
                        <a:pt x="148547" y="161238"/>
                      </a:cubicBezTo>
                      <a:cubicBezTo>
                        <a:pt x="147510" y="161473"/>
                        <a:pt x="146472" y="161709"/>
                        <a:pt x="145387" y="161897"/>
                      </a:cubicBezTo>
                      <a:cubicBezTo>
                        <a:pt x="141096" y="162793"/>
                        <a:pt x="136569" y="163642"/>
                        <a:pt x="131806" y="164490"/>
                      </a:cubicBezTo>
                      <a:cubicBezTo>
                        <a:pt x="130627" y="164726"/>
                        <a:pt x="129401" y="164962"/>
                        <a:pt x="128222" y="165150"/>
                      </a:cubicBezTo>
                      <a:cubicBezTo>
                        <a:pt x="124591" y="165763"/>
                        <a:pt x="120818" y="166423"/>
                        <a:pt x="117046" y="167036"/>
                      </a:cubicBezTo>
                      <a:cubicBezTo>
                        <a:pt x="113226" y="167649"/>
                        <a:pt x="109359" y="168309"/>
                        <a:pt x="105445" y="168875"/>
                      </a:cubicBezTo>
                      <a:cubicBezTo>
                        <a:pt x="91109" y="171091"/>
                        <a:pt x="76207" y="173165"/>
                        <a:pt x="62342" y="174956"/>
                      </a:cubicBezTo>
                      <a:cubicBezTo>
                        <a:pt x="58523" y="175428"/>
                        <a:pt x="54844" y="175899"/>
                        <a:pt x="51213" y="176371"/>
                      </a:cubicBezTo>
                      <a:cubicBezTo>
                        <a:pt x="48808" y="176654"/>
                        <a:pt x="46450" y="176984"/>
                        <a:pt x="44140" y="177266"/>
                      </a:cubicBezTo>
                      <a:cubicBezTo>
                        <a:pt x="41829" y="177549"/>
                        <a:pt x="39565" y="177785"/>
                        <a:pt x="37349" y="178068"/>
                      </a:cubicBezTo>
                      <a:cubicBezTo>
                        <a:pt x="15468" y="180708"/>
                        <a:pt x="0" y="182311"/>
                        <a:pt x="0" y="182311"/>
                      </a:cubicBezTo>
                      <a:cubicBezTo>
                        <a:pt x="0" y="182311"/>
                        <a:pt x="25276" y="123757"/>
                        <a:pt x="62625" y="122861"/>
                      </a:cubicBezTo>
                      <a:cubicBezTo>
                        <a:pt x="82102" y="122484"/>
                        <a:pt x="108038" y="103202"/>
                        <a:pt x="133692" y="81515"/>
                      </a:cubicBezTo>
                      <a:cubicBezTo>
                        <a:pt x="157413" y="61432"/>
                        <a:pt x="180897" y="39462"/>
                        <a:pt x="199242" y="28618"/>
                      </a:cubicBezTo>
                      <a:cubicBezTo>
                        <a:pt x="203627" y="26073"/>
                        <a:pt x="216077" y="23810"/>
                        <a:pt x="234752" y="21736"/>
                      </a:cubicBezTo>
                      <a:cubicBezTo>
                        <a:pt x="301668" y="14616"/>
                        <a:pt x="448518" y="10797"/>
                        <a:pt x="591312" y="5470"/>
                      </a:cubicBezTo>
                      <a:cubicBezTo>
                        <a:pt x="633848" y="3868"/>
                        <a:pt x="676007" y="2123"/>
                        <a:pt x="715573" y="143"/>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78" name="Google Shape;1178;p45"/>
                <p:cNvSpPr/>
                <p:nvPr/>
              </p:nvSpPr>
              <p:spPr>
                <a:xfrm>
                  <a:off x="5070191" y="1988329"/>
                  <a:ext cx="893688" cy="145355"/>
                </a:xfrm>
                <a:custGeom>
                  <a:rect b="b" l="l" r="r" t="t"/>
                  <a:pathLst>
                    <a:path extrusionOk="0" h="145355" w="893688">
                      <a:moveTo>
                        <a:pt x="893688" y="143"/>
                      </a:moveTo>
                      <a:lnTo>
                        <a:pt x="893688" y="71851"/>
                      </a:lnTo>
                      <a:cubicBezTo>
                        <a:pt x="856103" y="77933"/>
                        <a:pt x="810879" y="84863"/>
                        <a:pt x="762590" y="91982"/>
                      </a:cubicBezTo>
                      <a:cubicBezTo>
                        <a:pt x="649128" y="108718"/>
                        <a:pt x="518971" y="126492"/>
                        <a:pt x="432485" y="136769"/>
                      </a:cubicBezTo>
                      <a:cubicBezTo>
                        <a:pt x="379950" y="142993"/>
                        <a:pt x="343592" y="146481"/>
                        <a:pt x="336754" y="145255"/>
                      </a:cubicBezTo>
                      <a:cubicBezTo>
                        <a:pt x="331803" y="144359"/>
                        <a:pt x="319777" y="141719"/>
                        <a:pt x="302800" y="138137"/>
                      </a:cubicBezTo>
                      <a:cubicBezTo>
                        <a:pt x="286295" y="134554"/>
                        <a:pt x="265121" y="129933"/>
                        <a:pt x="241306" y="124889"/>
                      </a:cubicBezTo>
                      <a:cubicBezTo>
                        <a:pt x="164958" y="108577"/>
                        <a:pt x="61729" y="87267"/>
                        <a:pt x="0" y="79488"/>
                      </a:cubicBezTo>
                      <a:cubicBezTo>
                        <a:pt x="5502" y="77234"/>
                        <a:pt x="11141" y="75329"/>
                        <a:pt x="16883" y="73784"/>
                      </a:cubicBezTo>
                      <a:cubicBezTo>
                        <a:pt x="18957" y="73218"/>
                        <a:pt x="21033" y="72699"/>
                        <a:pt x="23154" y="72181"/>
                      </a:cubicBezTo>
                      <a:cubicBezTo>
                        <a:pt x="31643" y="70106"/>
                        <a:pt x="40744" y="68362"/>
                        <a:pt x="50176" y="66995"/>
                      </a:cubicBezTo>
                      <a:cubicBezTo>
                        <a:pt x="54609" y="66335"/>
                        <a:pt x="59183" y="65769"/>
                        <a:pt x="63804" y="65251"/>
                      </a:cubicBezTo>
                      <a:cubicBezTo>
                        <a:pt x="90826" y="62471"/>
                        <a:pt x="117993" y="61353"/>
                        <a:pt x="145152" y="61903"/>
                      </a:cubicBezTo>
                      <a:cubicBezTo>
                        <a:pt x="148217" y="61950"/>
                        <a:pt x="151235" y="62045"/>
                        <a:pt x="154253" y="62092"/>
                      </a:cubicBezTo>
                      <a:cubicBezTo>
                        <a:pt x="163308" y="62327"/>
                        <a:pt x="172173" y="62611"/>
                        <a:pt x="180756" y="63082"/>
                      </a:cubicBezTo>
                      <a:lnTo>
                        <a:pt x="180850" y="63129"/>
                      </a:lnTo>
                      <a:cubicBezTo>
                        <a:pt x="204005" y="64308"/>
                        <a:pt x="224754" y="65911"/>
                        <a:pt x="240458" y="67514"/>
                      </a:cubicBezTo>
                      <a:lnTo>
                        <a:pt x="274742" y="74538"/>
                      </a:lnTo>
                      <a:lnTo>
                        <a:pt x="355476" y="91038"/>
                      </a:lnTo>
                      <a:lnTo>
                        <a:pt x="758958" y="22914"/>
                      </a:ln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sp>
        <p:nvSpPr>
          <p:cNvPr id="1183" name="Google Shape;118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184" name="Google Shape;1184;p46"/>
          <p:cNvSpPr txBox="1"/>
          <p:nvPr>
            <p:ph idx="1" type="subTitle"/>
          </p:nvPr>
        </p:nvSpPr>
        <p:spPr>
          <a:xfrm>
            <a:off x="723473" y="2750300"/>
            <a:ext cx="2490900" cy="1370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Studying a foreign language can create more positive attitudes and reduce prejudice towards people who are different</a:t>
            </a:r>
            <a:endParaRPr/>
          </a:p>
        </p:txBody>
      </p:sp>
      <p:sp>
        <p:nvSpPr>
          <p:cNvPr id="1185" name="Google Shape;1185;p46"/>
          <p:cNvSpPr txBox="1"/>
          <p:nvPr>
            <p:ph idx="2" type="subTitle"/>
          </p:nvPr>
        </p:nvSpPr>
        <p:spPr>
          <a:xfrm>
            <a:off x="3326548" y="2750300"/>
            <a:ext cx="2490900" cy="1370700"/>
          </a:xfrm>
          <a:prstGeom prst="rect">
            <a:avLst/>
          </a:prstGeom>
        </p:spPr>
        <p:txBody>
          <a:bodyPr anchorCtr="0" anchor="t" bIns="91425" lIns="0" spcFirstLastPara="1" rIns="0" wrap="square" tIns="91425">
            <a:noAutofit/>
          </a:bodyPr>
          <a:lstStyle/>
          <a:p>
            <a:pPr indent="0" lvl="0" marL="0" rtl="0" algn="ctr">
              <a:spcBef>
                <a:spcPts val="0"/>
              </a:spcBef>
              <a:spcAft>
                <a:spcPts val="0"/>
              </a:spcAft>
              <a:buNone/>
            </a:pPr>
            <a:r>
              <a:rPr lang="en"/>
              <a:t>It can improve problem-solving or attention span and it also enhances social interaction with diverse group types</a:t>
            </a:r>
            <a:endParaRPr/>
          </a:p>
        </p:txBody>
      </p:sp>
      <p:sp>
        <p:nvSpPr>
          <p:cNvPr id="1186" name="Google Shape;1186;p46"/>
          <p:cNvSpPr txBox="1"/>
          <p:nvPr>
            <p:ph idx="3" type="subTitle"/>
          </p:nvPr>
        </p:nvSpPr>
        <p:spPr>
          <a:xfrm>
            <a:off x="5929627" y="2750300"/>
            <a:ext cx="2490900" cy="137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must take into account that some students can find learning a foreign language frustrating</a:t>
            </a:r>
            <a:endParaRPr/>
          </a:p>
        </p:txBody>
      </p:sp>
      <p:sp>
        <p:nvSpPr>
          <p:cNvPr id="1187" name="Google Shape;1187;p46"/>
          <p:cNvSpPr txBox="1"/>
          <p:nvPr>
            <p:ph idx="4" type="subTitle"/>
          </p:nvPr>
        </p:nvSpPr>
        <p:spPr>
          <a:xfrm>
            <a:off x="723473" y="2037428"/>
            <a:ext cx="2490900" cy="7128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rPr lang="en"/>
              <a:t>Cultural understanding</a:t>
            </a:r>
            <a:endParaRPr/>
          </a:p>
        </p:txBody>
      </p:sp>
      <p:sp>
        <p:nvSpPr>
          <p:cNvPr id="1188" name="Google Shape;1188;p46"/>
          <p:cNvSpPr txBox="1"/>
          <p:nvPr>
            <p:ph idx="5" type="subTitle"/>
          </p:nvPr>
        </p:nvSpPr>
        <p:spPr>
          <a:xfrm>
            <a:off x="3326552" y="2037428"/>
            <a:ext cx="2490900" cy="712800"/>
          </a:xfrm>
          <a:prstGeom prst="rect">
            <a:avLst/>
          </a:prstGeom>
        </p:spPr>
        <p:txBody>
          <a:bodyPr anchorCtr="0" anchor="b" bIns="0" lIns="91425" spcFirstLastPara="1" rIns="91425" wrap="square" tIns="91425">
            <a:noAutofit/>
          </a:bodyPr>
          <a:lstStyle/>
          <a:p>
            <a:pPr indent="0" lvl="0" marL="0" rtl="0" algn="ctr">
              <a:spcBef>
                <a:spcPts val="0"/>
              </a:spcBef>
              <a:spcAft>
                <a:spcPts val="0"/>
              </a:spcAft>
              <a:buNone/>
            </a:pPr>
            <a:r>
              <a:rPr lang="en"/>
              <a:t>Cognitive and social benefits</a:t>
            </a:r>
            <a:endParaRPr/>
          </a:p>
        </p:txBody>
      </p:sp>
      <p:sp>
        <p:nvSpPr>
          <p:cNvPr id="1189" name="Google Shape;1189;p46"/>
          <p:cNvSpPr txBox="1"/>
          <p:nvPr>
            <p:ph idx="6" type="subTitle"/>
          </p:nvPr>
        </p:nvSpPr>
        <p:spPr>
          <a:xfrm>
            <a:off x="5929627" y="2037428"/>
            <a:ext cx="2490900" cy="712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t/>
            </a:r>
            <a:endParaRPr/>
          </a:p>
          <a:p>
            <a:pPr indent="0" lvl="0" marL="0" rtl="0" algn="ctr">
              <a:spcBef>
                <a:spcPts val="0"/>
              </a:spcBef>
              <a:spcAft>
                <a:spcPts val="0"/>
              </a:spcAft>
              <a:buNone/>
            </a:pPr>
            <a:r>
              <a:rPr lang="en"/>
              <a:t>Leading challenges</a:t>
            </a:r>
            <a:endParaRPr/>
          </a:p>
        </p:txBody>
      </p:sp>
      <p:grpSp>
        <p:nvGrpSpPr>
          <p:cNvPr id="1190" name="Google Shape;1190;p46"/>
          <p:cNvGrpSpPr/>
          <p:nvPr/>
        </p:nvGrpSpPr>
        <p:grpSpPr>
          <a:xfrm>
            <a:off x="6991483" y="1586702"/>
            <a:ext cx="367201" cy="442209"/>
            <a:chOff x="1627350" y="1710868"/>
            <a:chExt cx="312698" cy="376604"/>
          </a:xfrm>
        </p:grpSpPr>
        <p:sp>
          <p:nvSpPr>
            <p:cNvPr id="1191" name="Google Shape;1191;p46"/>
            <p:cNvSpPr/>
            <p:nvPr/>
          </p:nvSpPr>
          <p:spPr>
            <a:xfrm>
              <a:off x="1768641" y="2009982"/>
              <a:ext cx="29993" cy="58945"/>
            </a:xfrm>
            <a:custGeom>
              <a:rect b="b" l="l" r="r" t="t"/>
              <a:pathLst>
                <a:path extrusionOk="0" h="76304" w="38826">
                  <a:moveTo>
                    <a:pt x="0" y="0"/>
                  </a:moveTo>
                  <a:lnTo>
                    <a:pt x="38827" y="0"/>
                  </a:lnTo>
                  <a:lnTo>
                    <a:pt x="38827" y="76304"/>
                  </a:lnTo>
                  <a:lnTo>
                    <a:pt x="0" y="76304"/>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2" name="Google Shape;1192;p46"/>
            <p:cNvSpPr/>
            <p:nvPr/>
          </p:nvSpPr>
          <p:spPr>
            <a:xfrm>
              <a:off x="1733078" y="2061546"/>
              <a:ext cx="101152" cy="25926"/>
            </a:xfrm>
            <a:custGeom>
              <a:rect b="b" l="l" r="r" t="t"/>
              <a:pathLst>
                <a:path extrusionOk="0" h="33561" w="130941">
                  <a:moveTo>
                    <a:pt x="130942" y="33562"/>
                  </a:moveTo>
                  <a:lnTo>
                    <a:pt x="0" y="33562"/>
                  </a:lnTo>
                  <a:lnTo>
                    <a:pt x="0" y="17463"/>
                  </a:lnTo>
                  <a:cubicBezTo>
                    <a:pt x="0" y="7819"/>
                    <a:pt x="7819" y="0"/>
                    <a:pt x="17463" y="0"/>
                  </a:cubicBezTo>
                  <a:lnTo>
                    <a:pt x="113477" y="0"/>
                  </a:lnTo>
                  <a:cubicBezTo>
                    <a:pt x="123122" y="0"/>
                    <a:pt x="130941" y="7819"/>
                    <a:pt x="130941" y="17463"/>
                  </a:cubicBezTo>
                  <a:lnTo>
                    <a:pt x="130941" y="33562"/>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3" name="Google Shape;1193;p46"/>
            <p:cNvSpPr/>
            <p:nvPr/>
          </p:nvSpPr>
          <p:spPr>
            <a:xfrm>
              <a:off x="1733081" y="2061549"/>
              <a:ext cx="51013" cy="25921"/>
            </a:xfrm>
            <a:custGeom>
              <a:rect b="b" l="l" r="r" t="t"/>
              <a:pathLst>
                <a:path extrusionOk="0" h="33555" w="66036">
                  <a:moveTo>
                    <a:pt x="66037" y="0"/>
                  </a:moveTo>
                  <a:cubicBezTo>
                    <a:pt x="56247" y="0"/>
                    <a:pt x="48322" y="7924"/>
                    <a:pt x="48322" y="17715"/>
                  </a:cubicBezTo>
                  <a:lnTo>
                    <a:pt x="48322" y="33555"/>
                  </a:lnTo>
                  <a:lnTo>
                    <a:pt x="0" y="33555"/>
                  </a:lnTo>
                  <a:lnTo>
                    <a:pt x="0" y="17715"/>
                  </a:lnTo>
                  <a:cubicBezTo>
                    <a:pt x="0" y="7931"/>
                    <a:pt x="7931" y="0"/>
                    <a:pt x="17715"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4" name="Google Shape;1194;p46"/>
            <p:cNvSpPr/>
            <p:nvPr/>
          </p:nvSpPr>
          <p:spPr>
            <a:xfrm>
              <a:off x="1714397" y="1757383"/>
              <a:ext cx="138529" cy="138529"/>
            </a:xfrm>
            <a:custGeom>
              <a:rect b="b" l="l" r="r" t="t"/>
              <a:pathLst>
                <a:path extrusionOk="0" h="179326" w="179326">
                  <a:moveTo>
                    <a:pt x="179326" y="89663"/>
                  </a:moveTo>
                  <a:cubicBezTo>
                    <a:pt x="179326" y="139183"/>
                    <a:pt x="139183" y="179326"/>
                    <a:pt x="89663" y="179326"/>
                  </a:cubicBezTo>
                  <a:cubicBezTo>
                    <a:pt x="40144" y="179326"/>
                    <a:pt x="0" y="139183"/>
                    <a:pt x="0" y="89663"/>
                  </a:cubicBezTo>
                  <a:cubicBezTo>
                    <a:pt x="0" y="40144"/>
                    <a:pt x="40144" y="0"/>
                    <a:pt x="89663" y="0"/>
                  </a:cubicBezTo>
                  <a:cubicBezTo>
                    <a:pt x="139183" y="0"/>
                    <a:pt x="179326" y="40144"/>
                    <a:pt x="179326" y="8966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5" name="Google Shape;1195;p46"/>
            <p:cNvSpPr/>
            <p:nvPr/>
          </p:nvSpPr>
          <p:spPr>
            <a:xfrm>
              <a:off x="1714395" y="1757383"/>
              <a:ext cx="87930" cy="138533"/>
            </a:xfrm>
            <a:custGeom>
              <a:rect b="b" l="l" r="r" t="t"/>
              <a:pathLst>
                <a:path extrusionOk="0" h="179331" w="113825">
                  <a:moveTo>
                    <a:pt x="113826" y="176035"/>
                  </a:moveTo>
                  <a:cubicBezTo>
                    <a:pt x="106143" y="178180"/>
                    <a:pt x="98034" y="179331"/>
                    <a:pt x="89665" y="179331"/>
                  </a:cubicBezTo>
                  <a:cubicBezTo>
                    <a:pt x="40145" y="179331"/>
                    <a:pt x="0" y="139185"/>
                    <a:pt x="0" y="89666"/>
                  </a:cubicBezTo>
                  <a:cubicBezTo>
                    <a:pt x="0" y="40147"/>
                    <a:pt x="40145" y="0"/>
                    <a:pt x="89665" y="0"/>
                  </a:cubicBezTo>
                  <a:cubicBezTo>
                    <a:pt x="98034" y="0"/>
                    <a:pt x="106143" y="1150"/>
                    <a:pt x="113826" y="3296"/>
                  </a:cubicBezTo>
                  <a:cubicBezTo>
                    <a:pt x="76039" y="13840"/>
                    <a:pt x="48322" y="48515"/>
                    <a:pt x="48322" y="89666"/>
                  </a:cubicBezTo>
                  <a:cubicBezTo>
                    <a:pt x="48321" y="130816"/>
                    <a:pt x="76039" y="165491"/>
                    <a:pt x="113826" y="17603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6" name="Google Shape;1196;p46"/>
            <p:cNvSpPr/>
            <p:nvPr/>
          </p:nvSpPr>
          <p:spPr>
            <a:xfrm>
              <a:off x="1859068" y="1765943"/>
              <a:ext cx="25567" cy="19496"/>
            </a:xfrm>
            <a:custGeom>
              <a:rect b="b" l="l" r="r" t="t"/>
              <a:pathLst>
                <a:path extrusionOk="0" h="25237" w="33097">
                  <a:moveTo>
                    <a:pt x="7256" y="25237"/>
                  </a:moveTo>
                  <a:cubicBezTo>
                    <a:pt x="4751" y="25237"/>
                    <a:pt x="2315" y="23937"/>
                    <a:pt x="972" y="21612"/>
                  </a:cubicBezTo>
                  <a:cubicBezTo>
                    <a:pt x="-1029" y="18144"/>
                    <a:pt x="158" y="13712"/>
                    <a:pt x="3625" y="11711"/>
                  </a:cubicBezTo>
                  <a:lnTo>
                    <a:pt x="22224" y="972"/>
                  </a:lnTo>
                  <a:cubicBezTo>
                    <a:pt x="25691" y="-1029"/>
                    <a:pt x="30124" y="158"/>
                    <a:pt x="32125" y="3625"/>
                  </a:cubicBezTo>
                  <a:cubicBezTo>
                    <a:pt x="34126" y="7093"/>
                    <a:pt x="32940" y="11525"/>
                    <a:pt x="29472" y="13526"/>
                  </a:cubicBezTo>
                  <a:lnTo>
                    <a:pt x="10873" y="24265"/>
                  </a:lnTo>
                  <a:cubicBezTo>
                    <a:pt x="9733" y="24924"/>
                    <a:pt x="8486" y="25237"/>
                    <a:pt x="7256" y="2523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7" name="Google Shape;1197;p46"/>
            <p:cNvSpPr/>
            <p:nvPr/>
          </p:nvSpPr>
          <p:spPr>
            <a:xfrm>
              <a:off x="1824818" y="1725625"/>
              <a:ext cx="19496" cy="25568"/>
            </a:xfrm>
            <a:custGeom>
              <a:rect b="b" l="l" r="r" t="t"/>
              <a:pathLst>
                <a:path extrusionOk="0" h="33098" w="25237">
                  <a:moveTo>
                    <a:pt x="7244" y="33098"/>
                  </a:moveTo>
                  <a:cubicBezTo>
                    <a:pt x="6014" y="33098"/>
                    <a:pt x="4768" y="32785"/>
                    <a:pt x="3626" y="32126"/>
                  </a:cubicBezTo>
                  <a:cubicBezTo>
                    <a:pt x="158" y="30124"/>
                    <a:pt x="-1030" y="25691"/>
                    <a:pt x="973" y="22225"/>
                  </a:cubicBezTo>
                  <a:lnTo>
                    <a:pt x="11711" y="3626"/>
                  </a:lnTo>
                  <a:cubicBezTo>
                    <a:pt x="13712" y="158"/>
                    <a:pt x="18146" y="-1030"/>
                    <a:pt x="21612" y="973"/>
                  </a:cubicBezTo>
                  <a:cubicBezTo>
                    <a:pt x="25079" y="2974"/>
                    <a:pt x="26266" y="7407"/>
                    <a:pt x="24265" y="10874"/>
                  </a:cubicBezTo>
                  <a:lnTo>
                    <a:pt x="13527" y="29473"/>
                  </a:lnTo>
                  <a:cubicBezTo>
                    <a:pt x="12184" y="31798"/>
                    <a:pt x="9748" y="33098"/>
                    <a:pt x="7244" y="3309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8" name="Google Shape;1198;p46"/>
            <p:cNvSpPr/>
            <p:nvPr/>
          </p:nvSpPr>
          <p:spPr>
            <a:xfrm>
              <a:off x="1778035" y="1710868"/>
              <a:ext cx="11198" cy="27788"/>
            </a:xfrm>
            <a:custGeom>
              <a:rect b="b" l="l" r="r" t="t"/>
              <a:pathLst>
                <a:path extrusionOk="0" h="35971" w="14496">
                  <a:moveTo>
                    <a:pt x="7248" y="35972"/>
                  </a:moveTo>
                  <a:cubicBezTo>
                    <a:pt x="3245" y="35972"/>
                    <a:pt x="0" y="32726"/>
                    <a:pt x="0" y="28724"/>
                  </a:cubicBezTo>
                  <a:lnTo>
                    <a:pt x="0" y="7248"/>
                  </a:lnTo>
                  <a:cubicBezTo>
                    <a:pt x="0" y="3245"/>
                    <a:pt x="3245" y="0"/>
                    <a:pt x="7248" y="0"/>
                  </a:cubicBezTo>
                  <a:cubicBezTo>
                    <a:pt x="11251" y="0"/>
                    <a:pt x="14496" y="3245"/>
                    <a:pt x="14496" y="7248"/>
                  </a:cubicBezTo>
                  <a:lnTo>
                    <a:pt x="14496" y="28724"/>
                  </a:lnTo>
                  <a:cubicBezTo>
                    <a:pt x="14496" y="32727"/>
                    <a:pt x="11251" y="35972"/>
                    <a:pt x="7248" y="3597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9" name="Google Shape;1199;p46"/>
            <p:cNvSpPr/>
            <p:nvPr/>
          </p:nvSpPr>
          <p:spPr>
            <a:xfrm>
              <a:off x="1722957" y="1725625"/>
              <a:ext cx="19495" cy="25568"/>
            </a:xfrm>
            <a:custGeom>
              <a:rect b="b" l="l" r="r" t="t"/>
              <a:pathLst>
                <a:path extrusionOk="0" h="33098" w="25236">
                  <a:moveTo>
                    <a:pt x="17995" y="33098"/>
                  </a:moveTo>
                  <a:cubicBezTo>
                    <a:pt x="15489" y="33098"/>
                    <a:pt x="13054" y="31798"/>
                    <a:pt x="11711" y="29473"/>
                  </a:cubicBezTo>
                  <a:lnTo>
                    <a:pt x="972" y="10874"/>
                  </a:lnTo>
                  <a:cubicBezTo>
                    <a:pt x="-1029" y="7407"/>
                    <a:pt x="158" y="2974"/>
                    <a:pt x="3625" y="973"/>
                  </a:cubicBezTo>
                  <a:cubicBezTo>
                    <a:pt x="7092" y="-1030"/>
                    <a:pt x="11525" y="158"/>
                    <a:pt x="13526" y="3626"/>
                  </a:cubicBezTo>
                  <a:lnTo>
                    <a:pt x="24265" y="22225"/>
                  </a:lnTo>
                  <a:cubicBezTo>
                    <a:pt x="26266" y="25691"/>
                    <a:pt x="25079" y="30124"/>
                    <a:pt x="21612" y="32126"/>
                  </a:cubicBezTo>
                  <a:cubicBezTo>
                    <a:pt x="20471" y="32785"/>
                    <a:pt x="19224" y="33098"/>
                    <a:pt x="17995" y="3309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0" name="Google Shape;1200;p46"/>
            <p:cNvSpPr/>
            <p:nvPr/>
          </p:nvSpPr>
          <p:spPr>
            <a:xfrm>
              <a:off x="1682639" y="1765943"/>
              <a:ext cx="25567" cy="19495"/>
            </a:xfrm>
            <a:custGeom>
              <a:rect b="b" l="l" r="r" t="t"/>
              <a:pathLst>
                <a:path extrusionOk="0" h="25236" w="33097">
                  <a:moveTo>
                    <a:pt x="25842" y="25237"/>
                  </a:moveTo>
                  <a:cubicBezTo>
                    <a:pt x="24612" y="25237"/>
                    <a:pt x="23366" y="24923"/>
                    <a:pt x="22224" y="24264"/>
                  </a:cubicBezTo>
                  <a:lnTo>
                    <a:pt x="3625" y="13526"/>
                  </a:lnTo>
                  <a:cubicBezTo>
                    <a:pt x="158" y="11525"/>
                    <a:pt x="-1029" y="7091"/>
                    <a:pt x="972" y="3625"/>
                  </a:cubicBezTo>
                  <a:cubicBezTo>
                    <a:pt x="2974" y="159"/>
                    <a:pt x="7406" y="-1029"/>
                    <a:pt x="10873" y="972"/>
                  </a:cubicBezTo>
                  <a:lnTo>
                    <a:pt x="29472" y="11710"/>
                  </a:lnTo>
                  <a:cubicBezTo>
                    <a:pt x="32940" y="13712"/>
                    <a:pt x="34127" y="18145"/>
                    <a:pt x="32125" y="21611"/>
                  </a:cubicBezTo>
                  <a:cubicBezTo>
                    <a:pt x="30783" y="23937"/>
                    <a:pt x="28346" y="25237"/>
                    <a:pt x="25842" y="2523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1" name="Google Shape;1201;p46"/>
            <p:cNvSpPr/>
            <p:nvPr/>
          </p:nvSpPr>
          <p:spPr>
            <a:xfrm>
              <a:off x="1627350" y="1817541"/>
              <a:ext cx="312698" cy="199884"/>
            </a:xfrm>
            <a:custGeom>
              <a:rect b="b" l="l" r="r" t="t"/>
              <a:pathLst>
                <a:path extrusionOk="0" h="258749" w="404787">
                  <a:moveTo>
                    <a:pt x="386023" y="258749"/>
                  </a:moveTo>
                  <a:lnTo>
                    <a:pt x="18765" y="258749"/>
                  </a:lnTo>
                  <a:cubicBezTo>
                    <a:pt x="7420" y="258749"/>
                    <a:pt x="-1329" y="248758"/>
                    <a:pt x="167" y="237512"/>
                  </a:cubicBezTo>
                  <a:lnTo>
                    <a:pt x="29621" y="16285"/>
                  </a:lnTo>
                  <a:cubicBezTo>
                    <a:pt x="30863" y="6962"/>
                    <a:pt x="38815" y="0"/>
                    <a:pt x="48219" y="0"/>
                  </a:cubicBezTo>
                  <a:lnTo>
                    <a:pt x="356568" y="0"/>
                  </a:lnTo>
                  <a:cubicBezTo>
                    <a:pt x="365973" y="0"/>
                    <a:pt x="373925" y="6963"/>
                    <a:pt x="375166" y="16285"/>
                  </a:cubicBezTo>
                  <a:lnTo>
                    <a:pt x="404620" y="237512"/>
                  </a:lnTo>
                  <a:cubicBezTo>
                    <a:pt x="406118" y="248757"/>
                    <a:pt x="397368" y="258749"/>
                    <a:pt x="386023" y="2587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2" name="Google Shape;1202;p46"/>
            <p:cNvSpPr/>
            <p:nvPr/>
          </p:nvSpPr>
          <p:spPr>
            <a:xfrm>
              <a:off x="1627352" y="1817537"/>
              <a:ext cx="52180" cy="199886"/>
            </a:xfrm>
            <a:custGeom>
              <a:rect b="b" l="l" r="r" t="t"/>
              <a:pathLst>
                <a:path extrusionOk="0" h="258752" w="67547">
                  <a:moveTo>
                    <a:pt x="67547" y="0"/>
                  </a:moveTo>
                  <a:cubicBezTo>
                    <a:pt x="58143" y="0"/>
                    <a:pt x="50190" y="6968"/>
                    <a:pt x="48953" y="16294"/>
                  </a:cubicBezTo>
                  <a:lnTo>
                    <a:pt x="19496" y="237520"/>
                  </a:lnTo>
                  <a:cubicBezTo>
                    <a:pt x="17997" y="248759"/>
                    <a:pt x="26744" y="258752"/>
                    <a:pt x="38090" y="258752"/>
                  </a:cubicBezTo>
                  <a:lnTo>
                    <a:pt x="18761" y="258752"/>
                  </a:lnTo>
                  <a:cubicBezTo>
                    <a:pt x="7415" y="258752"/>
                    <a:pt x="-1330" y="248760"/>
                    <a:pt x="167" y="237520"/>
                  </a:cubicBezTo>
                  <a:lnTo>
                    <a:pt x="29624" y="16295"/>
                  </a:lnTo>
                  <a:cubicBezTo>
                    <a:pt x="30862" y="6969"/>
                    <a:pt x="38815" y="1"/>
                    <a:pt x="48219" y="1"/>
                  </a:cubicBezTo>
                  <a:lnTo>
                    <a:pt x="67547" y="1"/>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3" name="Google Shape;1203;p46"/>
            <p:cNvSpPr/>
            <p:nvPr/>
          </p:nvSpPr>
          <p:spPr>
            <a:xfrm>
              <a:off x="1660114" y="1848029"/>
              <a:ext cx="247144" cy="138879"/>
            </a:xfrm>
            <a:custGeom>
              <a:rect b="b" l="l" r="r" t="t"/>
              <a:pathLst>
                <a:path extrusionOk="0" h="179779" w="319927">
                  <a:moveTo>
                    <a:pt x="0" y="179780"/>
                  </a:moveTo>
                  <a:lnTo>
                    <a:pt x="319927" y="179780"/>
                  </a:lnTo>
                  <a:lnTo>
                    <a:pt x="295991" y="0"/>
                  </a:lnTo>
                  <a:lnTo>
                    <a:pt x="23936"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4" name="Google Shape;1204;p46"/>
            <p:cNvSpPr/>
            <p:nvPr/>
          </p:nvSpPr>
          <p:spPr>
            <a:xfrm>
              <a:off x="1657855" y="1839217"/>
              <a:ext cx="251664" cy="154899"/>
            </a:xfrm>
            <a:custGeom>
              <a:rect b="b" l="l" r="r" t="t"/>
              <a:pathLst>
                <a:path extrusionOk="0" h="200517" w="325779">
                  <a:moveTo>
                    <a:pt x="318331" y="124943"/>
                  </a:moveTo>
                  <a:lnTo>
                    <a:pt x="262049" y="124943"/>
                  </a:lnTo>
                  <a:lnTo>
                    <a:pt x="256963" y="77642"/>
                  </a:lnTo>
                  <a:lnTo>
                    <a:pt x="309175" y="77642"/>
                  </a:lnTo>
                  <a:cubicBezTo>
                    <a:pt x="313289" y="77642"/>
                    <a:pt x="316623" y="74246"/>
                    <a:pt x="316623" y="70057"/>
                  </a:cubicBezTo>
                  <a:cubicBezTo>
                    <a:pt x="316623" y="65868"/>
                    <a:pt x="313289" y="62472"/>
                    <a:pt x="309175" y="62472"/>
                  </a:cubicBezTo>
                  <a:lnTo>
                    <a:pt x="255333" y="62472"/>
                  </a:lnTo>
                  <a:lnTo>
                    <a:pt x="249343" y="6761"/>
                  </a:lnTo>
                  <a:cubicBezTo>
                    <a:pt x="248894" y="2596"/>
                    <a:pt x="245217" y="-412"/>
                    <a:pt x="241129" y="46"/>
                  </a:cubicBezTo>
                  <a:cubicBezTo>
                    <a:pt x="237040" y="502"/>
                    <a:pt x="234089" y="4248"/>
                    <a:pt x="234536" y="8412"/>
                  </a:cubicBezTo>
                  <a:lnTo>
                    <a:pt x="240349" y="62472"/>
                  </a:lnTo>
                  <a:lnTo>
                    <a:pt x="198448" y="62472"/>
                  </a:lnTo>
                  <a:lnTo>
                    <a:pt x="196471" y="7310"/>
                  </a:lnTo>
                  <a:cubicBezTo>
                    <a:pt x="196320" y="3123"/>
                    <a:pt x="192845" y="-162"/>
                    <a:pt x="188757" y="6"/>
                  </a:cubicBezTo>
                  <a:cubicBezTo>
                    <a:pt x="184646" y="160"/>
                    <a:pt x="181436" y="3676"/>
                    <a:pt x="181586" y="7863"/>
                  </a:cubicBezTo>
                  <a:lnTo>
                    <a:pt x="183543" y="62472"/>
                  </a:lnTo>
                  <a:lnTo>
                    <a:pt x="141604" y="62472"/>
                  </a:lnTo>
                  <a:lnTo>
                    <a:pt x="143561" y="7863"/>
                  </a:lnTo>
                  <a:cubicBezTo>
                    <a:pt x="143711" y="3677"/>
                    <a:pt x="140501" y="160"/>
                    <a:pt x="136390" y="6"/>
                  </a:cubicBezTo>
                  <a:cubicBezTo>
                    <a:pt x="132264" y="-145"/>
                    <a:pt x="128827" y="3124"/>
                    <a:pt x="128676" y="7310"/>
                  </a:cubicBezTo>
                  <a:lnTo>
                    <a:pt x="126699" y="62472"/>
                  </a:lnTo>
                  <a:lnTo>
                    <a:pt x="84798" y="62472"/>
                  </a:lnTo>
                  <a:lnTo>
                    <a:pt x="90611" y="8412"/>
                  </a:lnTo>
                  <a:cubicBezTo>
                    <a:pt x="91059" y="4247"/>
                    <a:pt x="88108" y="502"/>
                    <a:pt x="84018" y="46"/>
                  </a:cubicBezTo>
                  <a:cubicBezTo>
                    <a:pt x="79937" y="-409"/>
                    <a:pt x="76253" y="2595"/>
                    <a:pt x="75804" y="6761"/>
                  </a:cubicBezTo>
                  <a:lnTo>
                    <a:pt x="69815" y="62472"/>
                  </a:lnTo>
                  <a:lnTo>
                    <a:pt x="16600" y="62472"/>
                  </a:lnTo>
                  <a:cubicBezTo>
                    <a:pt x="12487" y="62472"/>
                    <a:pt x="9153" y="65868"/>
                    <a:pt x="9153" y="70057"/>
                  </a:cubicBezTo>
                  <a:cubicBezTo>
                    <a:pt x="9153" y="74246"/>
                    <a:pt x="12487" y="77642"/>
                    <a:pt x="16600" y="77642"/>
                  </a:cubicBezTo>
                  <a:lnTo>
                    <a:pt x="68184" y="77642"/>
                  </a:lnTo>
                  <a:lnTo>
                    <a:pt x="63098" y="124943"/>
                  </a:lnTo>
                  <a:lnTo>
                    <a:pt x="7447" y="124943"/>
                  </a:lnTo>
                  <a:cubicBezTo>
                    <a:pt x="3334" y="124943"/>
                    <a:pt x="0" y="128339"/>
                    <a:pt x="0" y="132528"/>
                  </a:cubicBezTo>
                  <a:cubicBezTo>
                    <a:pt x="0" y="136718"/>
                    <a:pt x="3334" y="140113"/>
                    <a:pt x="7447" y="140113"/>
                  </a:cubicBezTo>
                  <a:lnTo>
                    <a:pt x="61468" y="140113"/>
                  </a:lnTo>
                  <a:lnTo>
                    <a:pt x="55878" y="192106"/>
                  </a:lnTo>
                  <a:cubicBezTo>
                    <a:pt x="55430" y="196271"/>
                    <a:pt x="58381" y="200016"/>
                    <a:pt x="62470" y="200472"/>
                  </a:cubicBezTo>
                  <a:cubicBezTo>
                    <a:pt x="62746" y="200502"/>
                    <a:pt x="63019" y="200518"/>
                    <a:pt x="63290" y="200518"/>
                  </a:cubicBezTo>
                  <a:cubicBezTo>
                    <a:pt x="67040" y="200518"/>
                    <a:pt x="70266" y="197642"/>
                    <a:pt x="70684" y="193758"/>
                  </a:cubicBezTo>
                  <a:lnTo>
                    <a:pt x="76452" y="140114"/>
                  </a:lnTo>
                  <a:lnTo>
                    <a:pt x="123917" y="140114"/>
                  </a:lnTo>
                  <a:lnTo>
                    <a:pt x="122034" y="192656"/>
                  </a:lnTo>
                  <a:cubicBezTo>
                    <a:pt x="121885" y="196842"/>
                    <a:pt x="125095" y="200359"/>
                    <a:pt x="129205" y="200513"/>
                  </a:cubicBezTo>
                  <a:cubicBezTo>
                    <a:pt x="129298" y="200517"/>
                    <a:pt x="129389" y="200518"/>
                    <a:pt x="129481" y="200518"/>
                  </a:cubicBezTo>
                  <a:cubicBezTo>
                    <a:pt x="133469" y="200518"/>
                    <a:pt x="136771" y="197302"/>
                    <a:pt x="136919" y="193210"/>
                  </a:cubicBezTo>
                  <a:lnTo>
                    <a:pt x="138822" y="140114"/>
                  </a:lnTo>
                  <a:lnTo>
                    <a:pt x="186328" y="140114"/>
                  </a:lnTo>
                  <a:lnTo>
                    <a:pt x="188231" y="193210"/>
                  </a:lnTo>
                  <a:cubicBezTo>
                    <a:pt x="188378" y="197302"/>
                    <a:pt x="191680" y="200518"/>
                    <a:pt x="195669" y="200518"/>
                  </a:cubicBezTo>
                  <a:cubicBezTo>
                    <a:pt x="195760" y="200518"/>
                    <a:pt x="195852" y="200516"/>
                    <a:pt x="195945" y="200513"/>
                  </a:cubicBezTo>
                  <a:cubicBezTo>
                    <a:pt x="200055" y="200359"/>
                    <a:pt x="203265" y="196843"/>
                    <a:pt x="203116" y="192656"/>
                  </a:cubicBezTo>
                  <a:lnTo>
                    <a:pt x="201233" y="140114"/>
                  </a:lnTo>
                  <a:lnTo>
                    <a:pt x="248698" y="140114"/>
                  </a:lnTo>
                  <a:lnTo>
                    <a:pt x="254466" y="193758"/>
                  </a:lnTo>
                  <a:cubicBezTo>
                    <a:pt x="254884" y="197642"/>
                    <a:pt x="258109" y="200518"/>
                    <a:pt x="261860" y="200518"/>
                  </a:cubicBezTo>
                  <a:cubicBezTo>
                    <a:pt x="262130" y="200518"/>
                    <a:pt x="262404" y="200502"/>
                    <a:pt x="262680" y="200472"/>
                  </a:cubicBezTo>
                  <a:cubicBezTo>
                    <a:pt x="266768" y="200016"/>
                    <a:pt x="269719" y="196270"/>
                    <a:pt x="269272" y="192106"/>
                  </a:cubicBezTo>
                  <a:lnTo>
                    <a:pt x="263682" y="140113"/>
                  </a:lnTo>
                  <a:lnTo>
                    <a:pt x="318332" y="140113"/>
                  </a:lnTo>
                  <a:cubicBezTo>
                    <a:pt x="322446" y="140113"/>
                    <a:pt x="325780" y="136718"/>
                    <a:pt x="325780" y="132528"/>
                  </a:cubicBezTo>
                  <a:cubicBezTo>
                    <a:pt x="325778" y="128339"/>
                    <a:pt x="322444" y="124943"/>
                    <a:pt x="318331" y="124943"/>
                  </a:cubicBezTo>
                  <a:close/>
                  <a:moveTo>
                    <a:pt x="247066" y="124943"/>
                  </a:moveTo>
                  <a:lnTo>
                    <a:pt x="200688" y="124943"/>
                  </a:lnTo>
                  <a:lnTo>
                    <a:pt x="198992" y="77642"/>
                  </a:lnTo>
                  <a:lnTo>
                    <a:pt x="241980" y="77642"/>
                  </a:lnTo>
                  <a:close/>
                  <a:moveTo>
                    <a:pt x="185783" y="124943"/>
                  </a:moveTo>
                  <a:lnTo>
                    <a:pt x="139364" y="124943"/>
                  </a:lnTo>
                  <a:lnTo>
                    <a:pt x="141060" y="77642"/>
                  </a:lnTo>
                  <a:lnTo>
                    <a:pt x="184087" y="77642"/>
                  </a:lnTo>
                  <a:close/>
                  <a:moveTo>
                    <a:pt x="83169" y="77643"/>
                  </a:moveTo>
                  <a:lnTo>
                    <a:pt x="126157" y="77643"/>
                  </a:lnTo>
                  <a:lnTo>
                    <a:pt x="124461" y="124944"/>
                  </a:lnTo>
                  <a:lnTo>
                    <a:pt x="78083" y="12494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05" name="Google Shape;1205;p46"/>
          <p:cNvGrpSpPr/>
          <p:nvPr/>
        </p:nvGrpSpPr>
        <p:grpSpPr>
          <a:xfrm>
            <a:off x="4350844" y="1586906"/>
            <a:ext cx="442304" cy="441802"/>
            <a:chOff x="3239221" y="1718045"/>
            <a:chExt cx="376654" cy="376258"/>
          </a:xfrm>
        </p:grpSpPr>
        <p:sp>
          <p:nvSpPr>
            <p:cNvPr id="1206" name="Google Shape;1206;p46"/>
            <p:cNvSpPr/>
            <p:nvPr/>
          </p:nvSpPr>
          <p:spPr>
            <a:xfrm>
              <a:off x="3239221" y="1812118"/>
              <a:ext cx="137912" cy="245056"/>
            </a:xfrm>
            <a:custGeom>
              <a:rect b="b" l="l" r="r" t="t"/>
              <a:pathLst>
                <a:path extrusionOk="0" h="317224" w="178527">
                  <a:moveTo>
                    <a:pt x="70967" y="317224"/>
                  </a:moveTo>
                  <a:lnTo>
                    <a:pt x="70967" y="277577"/>
                  </a:lnTo>
                  <a:lnTo>
                    <a:pt x="11509" y="217661"/>
                  </a:lnTo>
                  <a:cubicBezTo>
                    <a:pt x="4081" y="208950"/>
                    <a:pt x="0" y="197877"/>
                    <a:pt x="0" y="186429"/>
                  </a:cubicBezTo>
                  <a:lnTo>
                    <a:pt x="0" y="26073"/>
                  </a:lnTo>
                  <a:cubicBezTo>
                    <a:pt x="0" y="11673"/>
                    <a:pt x="11674" y="0"/>
                    <a:pt x="26073" y="0"/>
                  </a:cubicBezTo>
                  <a:cubicBezTo>
                    <a:pt x="40473" y="0"/>
                    <a:pt x="52145" y="11674"/>
                    <a:pt x="52145" y="26073"/>
                  </a:cubicBezTo>
                  <a:lnTo>
                    <a:pt x="52145" y="167159"/>
                  </a:lnTo>
                  <a:cubicBezTo>
                    <a:pt x="52145" y="142590"/>
                    <a:pt x="81313" y="129700"/>
                    <a:pt x="99480" y="146241"/>
                  </a:cubicBezTo>
                  <a:lnTo>
                    <a:pt x="162798" y="203890"/>
                  </a:lnTo>
                  <a:cubicBezTo>
                    <a:pt x="172817" y="213012"/>
                    <a:pt x="178527" y="225934"/>
                    <a:pt x="178527" y="239483"/>
                  </a:cubicBezTo>
                  <a:lnTo>
                    <a:pt x="178527" y="317225"/>
                  </a:lnTo>
                  <a:lnTo>
                    <a:pt x="70967" y="317225"/>
                  </a:lnTo>
                  <a:close/>
                </a:path>
              </a:pathLst>
            </a:custGeom>
            <a:solidFill>
              <a:srgbClr val="FFF3D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7" name="Google Shape;1207;p46"/>
            <p:cNvSpPr/>
            <p:nvPr/>
          </p:nvSpPr>
          <p:spPr>
            <a:xfrm>
              <a:off x="3251778" y="1812118"/>
              <a:ext cx="76014" cy="185818"/>
            </a:xfrm>
            <a:custGeom>
              <a:rect b="b" l="l" r="r" t="t"/>
              <a:pathLst>
                <a:path extrusionOk="0" h="240541" w="98400">
                  <a:moveTo>
                    <a:pt x="0" y="1913"/>
                  </a:moveTo>
                  <a:cubicBezTo>
                    <a:pt x="3257" y="3227"/>
                    <a:pt x="6179" y="5189"/>
                    <a:pt x="8631" y="7641"/>
                  </a:cubicBezTo>
                  <a:cubicBezTo>
                    <a:pt x="13340" y="12350"/>
                    <a:pt x="16262" y="18872"/>
                    <a:pt x="16262" y="26072"/>
                  </a:cubicBezTo>
                  <a:lnTo>
                    <a:pt x="16262" y="167159"/>
                  </a:lnTo>
                  <a:cubicBezTo>
                    <a:pt x="16194" y="175418"/>
                    <a:pt x="19990" y="183167"/>
                    <a:pt x="25561" y="188130"/>
                  </a:cubicBezTo>
                  <a:lnTo>
                    <a:pt x="78783" y="236339"/>
                  </a:lnTo>
                  <a:lnTo>
                    <a:pt x="80105" y="237441"/>
                  </a:lnTo>
                  <a:cubicBezTo>
                    <a:pt x="85536" y="241968"/>
                    <a:pt x="93553" y="241485"/>
                    <a:pt x="98400" y="236339"/>
                  </a:cubicBezTo>
                  <a:lnTo>
                    <a:pt x="45178" y="188130"/>
                  </a:lnTo>
                  <a:cubicBezTo>
                    <a:pt x="39607" y="183167"/>
                    <a:pt x="35811" y="175418"/>
                    <a:pt x="35879" y="167159"/>
                  </a:cubicBezTo>
                  <a:lnTo>
                    <a:pt x="35879" y="26071"/>
                  </a:lnTo>
                  <a:cubicBezTo>
                    <a:pt x="35879" y="18871"/>
                    <a:pt x="32956" y="12348"/>
                    <a:pt x="28248" y="7641"/>
                  </a:cubicBezTo>
                  <a:cubicBezTo>
                    <a:pt x="23521" y="2913"/>
                    <a:pt x="17008" y="0"/>
                    <a:pt x="9809" y="0"/>
                  </a:cubicBezTo>
                  <a:cubicBezTo>
                    <a:pt x="6336" y="0"/>
                    <a:pt x="3030" y="676"/>
                    <a:pt x="0" y="191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8" name="Google Shape;1208;p46"/>
            <p:cNvSpPr/>
            <p:nvPr/>
          </p:nvSpPr>
          <p:spPr>
            <a:xfrm>
              <a:off x="3289989" y="1919303"/>
              <a:ext cx="87123" cy="137822"/>
            </a:xfrm>
            <a:custGeom>
              <a:rect b="b" l="l" r="r" t="t"/>
              <a:pathLst>
                <a:path extrusionOk="0" h="178410" w="112780">
                  <a:moveTo>
                    <a:pt x="67630" y="65080"/>
                  </a:moveTo>
                  <a:lnTo>
                    <a:pt x="4306" y="7425"/>
                  </a:lnTo>
                  <a:cubicBezTo>
                    <a:pt x="2932" y="6170"/>
                    <a:pt x="1491" y="5081"/>
                    <a:pt x="0" y="4159"/>
                  </a:cubicBezTo>
                  <a:cubicBezTo>
                    <a:pt x="4453" y="1472"/>
                    <a:pt x="9612" y="0"/>
                    <a:pt x="14860" y="0"/>
                  </a:cubicBezTo>
                  <a:cubicBezTo>
                    <a:pt x="21412" y="0"/>
                    <a:pt x="28102" y="2296"/>
                    <a:pt x="33732" y="7425"/>
                  </a:cubicBezTo>
                  <a:lnTo>
                    <a:pt x="97057" y="65080"/>
                  </a:lnTo>
                  <a:cubicBezTo>
                    <a:pt x="107071" y="74202"/>
                    <a:pt x="112780" y="87121"/>
                    <a:pt x="112780" y="100676"/>
                  </a:cubicBezTo>
                  <a:lnTo>
                    <a:pt x="112780" y="149268"/>
                  </a:lnTo>
                  <a:lnTo>
                    <a:pt x="112780" y="178411"/>
                  </a:lnTo>
                  <a:lnTo>
                    <a:pt x="5217" y="178411"/>
                  </a:lnTo>
                  <a:lnTo>
                    <a:pt x="5217" y="149268"/>
                  </a:lnTo>
                  <a:lnTo>
                    <a:pt x="76487" y="149268"/>
                  </a:lnTo>
                  <a:cubicBezTo>
                    <a:pt x="80279" y="149268"/>
                    <a:pt x="83353" y="146194"/>
                    <a:pt x="83353" y="142402"/>
                  </a:cubicBezTo>
                  <a:lnTo>
                    <a:pt x="83353" y="100676"/>
                  </a:lnTo>
                  <a:cubicBezTo>
                    <a:pt x="83353" y="87121"/>
                    <a:pt x="77645" y="74202"/>
                    <a:pt x="67630" y="6508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9" name="Google Shape;1209;p46"/>
            <p:cNvSpPr/>
            <p:nvPr/>
          </p:nvSpPr>
          <p:spPr>
            <a:xfrm>
              <a:off x="3477962" y="1812118"/>
              <a:ext cx="137912" cy="245056"/>
            </a:xfrm>
            <a:custGeom>
              <a:rect b="b" l="l" r="r" t="t"/>
              <a:pathLst>
                <a:path extrusionOk="0" h="317224" w="178527">
                  <a:moveTo>
                    <a:pt x="107560" y="317225"/>
                  </a:moveTo>
                  <a:lnTo>
                    <a:pt x="107560" y="277578"/>
                  </a:lnTo>
                  <a:lnTo>
                    <a:pt x="167018" y="217662"/>
                  </a:lnTo>
                  <a:cubicBezTo>
                    <a:pt x="174446" y="208951"/>
                    <a:pt x="178527" y="197878"/>
                    <a:pt x="178527" y="186430"/>
                  </a:cubicBezTo>
                  <a:lnTo>
                    <a:pt x="178527" y="26073"/>
                  </a:lnTo>
                  <a:cubicBezTo>
                    <a:pt x="178527" y="11673"/>
                    <a:pt x="166853" y="0"/>
                    <a:pt x="152454" y="0"/>
                  </a:cubicBezTo>
                  <a:cubicBezTo>
                    <a:pt x="138054" y="0"/>
                    <a:pt x="126382" y="11674"/>
                    <a:pt x="126382" y="26073"/>
                  </a:cubicBezTo>
                  <a:lnTo>
                    <a:pt x="126382" y="167159"/>
                  </a:lnTo>
                  <a:cubicBezTo>
                    <a:pt x="126382" y="142590"/>
                    <a:pt x="97214" y="129700"/>
                    <a:pt x="79047" y="146241"/>
                  </a:cubicBezTo>
                  <a:lnTo>
                    <a:pt x="15729" y="203890"/>
                  </a:lnTo>
                  <a:cubicBezTo>
                    <a:pt x="5710" y="213012"/>
                    <a:pt x="0" y="225934"/>
                    <a:pt x="0" y="239483"/>
                  </a:cubicBezTo>
                  <a:lnTo>
                    <a:pt x="0" y="317225"/>
                  </a:lnTo>
                  <a:close/>
                </a:path>
              </a:pathLst>
            </a:custGeom>
            <a:solidFill>
              <a:srgbClr val="FFF3D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0" name="Google Shape;1210;p46"/>
            <p:cNvSpPr/>
            <p:nvPr/>
          </p:nvSpPr>
          <p:spPr>
            <a:xfrm>
              <a:off x="3527276" y="1812118"/>
              <a:ext cx="76014" cy="185818"/>
            </a:xfrm>
            <a:custGeom>
              <a:rect b="b" l="l" r="r" t="t"/>
              <a:pathLst>
                <a:path extrusionOk="0" h="240541" w="98400">
                  <a:moveTo>
                    <a:pt x="98400" y="1913"/>
                  </a:moveTo>
                  <a:cubicBezTo>
                    <a:pt x="95143" y="3227"/>
                    <a:pt x="92221" y="5189"/>
                    <a:pt x="89769" y="7641"/>
                  </a:cubicBezTo>
                  <a:cubicBezTo>
                    <a:pt x="85060" y="12350"/>
                    <a:pt x="82138" y="18872"/>
                    <a:pt x="82138" y="26072"/>
                  </a:cubicBezTo>
                  <a:lnTo>
                    <a:pt x="82138" y="167159"/>
                  </a:lnTo>
                  <a:cubicBezTo>
                    <a:pt x="82206" y="175418"/>
                    <a:pt x="78410" y="183167"/>
                    <a:pt x="72839" y="188130"/>
                  </a:cubicBezTo>
                  <a:lnTo>
                    <a:pt x="19617" y="236339"/>
                  </a:lnTo>
                  <a:lnTo>
                    <a:pt x="18295" y="237441"/>
                  </a:lnTo>
                  <a:cubicBezTo>
                    <a:pt x="12864" y="241968"/>
                    <a:pt x="4848" y="241485"/>
                    <a:pt x="0" y="236339"/>
                  </a:cubicBezTo>
                  <a:lnTo>
                    <a:pt x="53222" y="188130"/>
                  </a:lnTo>
                  <a:cubicBezTo>
                    <a:pt x="58793" y="183167"/>
                    <a:pt x="62589" y="175418"/>
                    <a:pt x="62521" y="167159"/>
                  </a:cubicBezTo>
                  <a:lnTo>
                    <a:pt x="62521" y="26071"/>
                  </a:lnTo>
                  <a:cubicBezTo>
                    <a:pt x="62521" y="18871"/>
                    <a:pt x="65444" y="12348"/>
                    <a:pt x="70152" y="7641"/>
                  </a:cubicBezTo>
                  <a:cubicBezTo>
                    <a:pt x="74879" y="2913"/>
                    <a:pt x="81392" y="0"/>
                    <a:pt x="88592" y="0"/>
                  </a:cubicBezTo>
                  <a:cubicBezTo>
                    <a:pt x="92065" y="0"/>
                    <a:pt x="95370" y="676"/>
                    <a:pt x="98400" y="191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1" name="Google Shape;1211;p46"/>
            <p:cNvSpPr/>
            <p:nvPr/>
          </p:nvSpPr>
          <p:spPr>
            <a:xfrm>
              <a:off x="3477962" y="1919303"/>
              <a:ext cx="87123" cy="137822"/>
            </a:xfrm>
            <a:custGeom>
              <a:rect b="b" l="l" r="r" t="t"/>
              <a:pathLst>
                <a:path extrusionOk="0" h="178410" w="112780">
                  <a:moveTo>
                    <a:pt x="45150" y="65080"/>
                  </a:moveTo>
                  <a:lnTo>
                    <a:pt x="108474" y="7425"/>
                  </a:lnTo>
                  <a:cubicBezTo>
                    <a:pt x="109848" y="6170"/>
                    <a:pt x="111289" y="5081"/>
                    <a:pt x="112780" y="4159"/>
                  </a:cubicBezTo>
                  <a:cubicBezTo>
                    <a:pt x="108327" y="1472"/>
                    <a:pt x="103168" y="0"/>
                    <a:pt x="97920" y="0"/>
                  </a:cubicBezTo>
                  <a:cubicBezTo>
                    <a:pt x="91368" y="0"/>
                    <a:pt x="84678" y="2296"/>
                    <a:pt x="79048" y="7425"/>
                  </a:cubicBezTo>
                  <a:lnTo>
                    <a:pt x="15723" y="65080"/>
                  </a:lnTo>
                  <a:cubicBezTo>
                    <a:pt x="5709" y="74202"/>
                    <a:pt x="0" y="87121"/>
                    <a:pt x="0" y="100676"/>
                  </a:cubicBezTo>
                  <a:lnTo>
                    <a:pt x="0" y="149268"/>
                  </a:lnTo>
                  <a:lnTo>
                    <a:pt x="0" y="178411"/>
                  </a:lnTo>
                  <a:lnTo>
                    <a:pt x="107562" y="178411"/>
                  </a:lnTo>
                  <a:lnTo>
                    <a:pt x="107562" y="149268"/>
                  </a:lnTo>
                  <a:lnTo>
                    <a:pt x="36292" y="149268"/>
                  </a:lnTo>
                  <a:cubicBezTo>
                    <a:pt x="32500" y="149268"/>
                    <a:pt x="29426" y="146194"/>
                    <a:pt x="29426" y="142402"/>
                  </a:cubicBezTo>
                  <a:lnTo>
                    <a:pt x="29426" y="100676"/>
                  </a:lnTo>
                  <a:cubicBezTo>
                    <a:pt x="29427" y="87121"/>
                    <a:pt x="35135" y="74202"/>
                    <a:pt x="45150" y="6508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12" name="Google Shape;1212;p46"/>
            <p:cNvGrpSpPr/>
            <p:nvPr/>
          </p:nvGrpSpPr>
          <p:grpSpPr>
            <a:xfrm>
              <a:off x="3318668" y="1718045"/>
              <a:ext cx="217352" cy="217346"/>
              <a:chOff x="4064720" y="1493512"/>
              <a:chExt cx="281508" cy="281500"/>
            </a:xfrm>
          </p:grpSpPr>
          <p:sp>
            <p:nvSpPr>
              <p:cNvPr id="1213" name="Google Shape;1213;p46"/>
              <p:cNvSpPr/>
              <p:nvPr/>
            </p:nvSpPr>
            <p:spPr>
              <a:xfrm>
                <a:off x="4068502" y="1493512"/>
                <a:ext cx="277221" cy="281500"/>
              </a:xfrm>
              <a:custGeom>
                <a:rect b="b" l="l" r="r" t="t"/>
                <a:pathLst>
                  <a:path extrusionOk="0" h="281500" w="277221">
                    <a:moveTo>
                      <a:pt x="268202" y="140746"/>
                    </a:moveTo>
                    <a:cubicBezTo>
                      <a:pt x="268202" y="144815"/>
                      <a:pt x="277556" y="148848"/>
                      <a:pt x="277212" y="152836"/>
                    </a:cubicBezTo>
                    <a:cubicBezTo>
                      <a:pt x="271081" y="224909"/>
                      <a:pt x="210637" y="281501"/>
                      <a:pt x="136973" y="281501"/>
                    </a:cubicBezTo>
                    <a:cubicBezTo>
                      <a:pt x="70462" y="281501"/>
                      <a:pt x="14730" y="235363"/>
                      <a:pt x="17" y="173356"/>
                    </a:cubicBezTo>
                    <a:cubicBezTo>
                      <a:pt x="-447" y="171405"/>
                      <a:pt x="8656" y="169438"/>
                      <a:pt x="8275" y="167455"/>
                    </a:cubicBezTo>
                    <a:cubicBezTo>
                      <a:pt x="6613" y="158808"/>
                      <a:pt x="5745" y="149876"/>
                      <a:pt x="5745" y="140746"/>
                    </a:cubicBezTo>
                    <a:cubicBezTo>
                      <a:pt x="5745" y="121326"/>
                      <a:pt x="9678" y="102822"/>
                      <a:pt x="16797" y="85991"/>
                    </a:cubicBezTo>
                    <a:cubicBezTo>
                      <a:pt x="17484" y="84366"/>
                      <a:pt x="8675" y="82756"/>
                      <a:pt x="9422" y="81162"/>
                    </a:cubicBezTo>
                    <a:cubicBezTo>
                      <a:pt x="31858" y="33215"/>
                      <a:pt x="80536" y="0"/>
                      <a:pt x="136973" y="0"/>
                    </a:cubicBezTo>
                    <a:cubicBezTo>
                      <a:pt x="138257" y="0"/>
                      <a:pt x="139541" y="18"/>
                      <a:pt x="140826" y="54"/>
                    </a:cubicBezTo>
                    <a:cubicBezTo>
                      <a:pt x="144315" y="148"/>
                      <a:pt x="147772" y="9894"/>
                      <a:pt x="151192" y="10237"/>
                    </a:cubicBezTo>
                    <a:cubicBezTo>
                      <a:pt x="222248" y="17360"/>
                      <a:pt x="268202" y="67807"/>
                      <a:pt x="268202" y="14074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4" name="Google Shape;1214;p46"/>
              <p:cNvSpPr/>
              <p:nvPr/>
            </p:nvSpPr>
            <p:spPr>
              <a:xfrm>
                <a:off x="4064721" y="1493512"/>
                <a:ext cx="163379" cy="281498"/>
              </a:xfrm>
              <a:custGeom>
                <a:rect b="b" l="l" r="r" t="t"/>
                <a:pathLst>
                  <a:path extrusionOk="0" h="281498" w="163379">
                    <a:moveTo>
                      <a:pt x="163379" y="279681"/>
                    </a:moveTo>
                    <a:cubicBezTo>
                      <a:pt x="156018" y="280884"/>
                      <a:pt x="148458" y="281499"/>
                      <a:pt x="140754" y="281499"/>
                    </a:cubicBezTo>
                    <a:cubicBezTo>
                      <a:pt x="74243" y="281499"/>
                      <a:pt x="18511" y="235361"/>
                      <a:pt x="3798" y="173354"/>
                    </a:cubicBezTo>
                    <a:cubicBezTo>
                      <a:pt x="1311" y="162891"/>
                      <a:pt x="0" y="151967"/>
                      <a:pt x="0" y="140745"/>
                    </a:cubicBezTo>
                    <a:cubicBezTo>
                      <a:pt x="0" y="119448"/>
                      <a:pt x="4729" y="99256"/>
                      <a:pt x="13203" y="81161"/>
                    </a:cubicBezTo>
                    <a:cubicBezTo>
                      <a:pt x="35638" y="33215"/>
                      <a:pt x="84316" y="0"/>
                      <a:pt x="140754" y="0"/>
                    </a:cubicBezTo>
                    <a:cubicBezTo>
                      <a:pt x="142038" y="0"/>
                      <a:pt x="143322" y="18"/>
                      <a:pt x="144606" y="54"/>
                    </a:cubicBezTo>
                    <a:cubicBezTo>
                      <a:pt x="150972" y="226"/>
                      <a:pt x="157239" y="823"/>
                      <a:pt x="163371" y="1809"/>
                    </a:cubicBezTo>
                    <a:cubicBezTo>
                      <a:pt x="116746" y="9332"/>
                      <a:pt x="77797" y="39753"/>
                      <a:pt x="58418" y="81162"/>
                    </a:cubicBezTo>
                    <a:cubicBezTo>
                      <a:pt x="49945" y="99256"/>
                      <a:pt x="45215" y="119450"/>
                      <a:pt x="45215" y="140746"/>
                    </a:cubicBezTo>
                    <a:cubicBezTo>
                      <a:pt x="45215" y="151968"/>
                      <a:pt x="46527" y="162892"/>
                      <a:pt x="49013" y="173355"/>
                    </a:cubicBezTo>
                    <a:cubicBezTo>
                      <a:pt x="62025" y="228191"/>
                      <a:pt x="107113" y="270620"/>
                      <a:pt x="163379" y="27968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5" name="Google Shape;1215;p46"/>
              <p:cNvSpPr/>
              <p:nvPr/>
            </p:nvSpPr>
            <p:spPr>
              <a:xfrm>
                <a:off x="4064720" y="1574674"/>
                <a:ext cx="89824" cy="92193"/>
              </a:xfrm>
              <a:custGeom>
                <a:rect b="b" l="l" r="r" t="t"/>
                <a:pathLst>
                  <a:path extrusionOk="0" h="92193" w="89824">
                    <a:moveTo>
                      <a:pt x="89824" y="17697"/>
                    </a:moveTo>
                    <a:lnTo>
                      <a:pt x="89824" y="21676"/>
                    </a:lnTo>
                    <a:cubicBezTo>
                      <a:pt x="89824" y="25455"/>
                      <a:pt x="88287" y="28883"/>
                      <a:pt x="85809" y="31370"/>
                    </a:cubicBezTo>
                    <a:cubicBezTo>
                      <a:pt x="83322" y="33848"/>
                      <a:pt x="79895" y="35385"/>
                      <a:pt x="76115" y="35385"/>
                    </a:cubicBezTo>
                    <a:cubicBezTo>
                      <a:pt x="63671" y="35385"/>
                      <a:pt x="53589" y="45476"/>
                      <a:pt x="53589" y="57911"/>
                    </a:cubicBezTo>
                    <a:lnTo>
                      <a:pt x="53589" y="69667"/>
                    </a:lnTo>
                    <a:cubicBezTo>
                      <a:pt x="53589" y="82110"/>
                      <a:pt x="43497" y="92193"/>
                      <a:pt x="31062" y="92193"/>
                    </a:cubicBezTo>
                    <a:lnTo>
                      <a:pt x="3798" y="92193"/>
                    </a:lnTo>
                    <a:cubicBezTo>
                      <a:pt x="1311" y="81730"/>
                      <a:pt x="0" y="70806"/>
                      <a:pt x="0" y="59584"/>
                    </a:cubicBezTo>
                    <a:cubicBezTo>
                      <a:pt x="0" y="38287"/>
                      <a:pt x="4729" y="18095"/>
                      <a:pt x="13203" y="0"/>
                    </a:cubicBezTo>
                    <a:lnTo>
                      <a:pt x="72136" y="0"/>
                    </a:lnTo>
                    <a:cubicBezTo>
                      <a:pt x="81903" y="-1"/>
                      <a:pt x="89824" y="7921"/>
                      <a:pt x="89824" y="1769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6" name="Google Shape;1216;p46"/>
              <p:cNvSpPr/>
              <p:nvPr/>
            </p:nvSpPr>
            <p:spPr>
              <a:xfrm>
                <a:off x="4064721" y="1574674"/>
                <a:ext cx="58417" cy="92193"/>
              </a:xfrm>
              <a:custGeom>
                <a:rect b="b" l="l" r="r" t="t"/>
                <a:pathLst>
                  <a:path extrusionOk="0" h="92193" w="58417">
                    <a:moveTo>
                      <a:pt x="45215" y="59584"/>
                    </a:moveTo>
                    <a:cubicBezTo>
                      <a:pt x="45215" y="68274"/>
                      <a:pt x="46001" y="76793"/>
                      <a:pt x="47511" y="85049"/>
                    </a:cubicBezTo>
                    <a:cubicBezTo>
                      <a:pt x="43406" y="89444"/>
                      <a:pt x="37555" y="92193"/>
                      <a:pt x="31062" y="92193"/>
                    </a:cubicBezTo>
                    <a:lnTo>
                      <a:pt x="3798" y="92193"/>
                    </a:lnTo>
                    <a:cubicBezTo>
                      <a:pt x="1311" y="81730"/>
                      <a:pt x="0" y="70806"/>
                      <a:pt x="0" y="59584"/>
                    </a:cubicBezTo>
                    <a:cubicBezTo>
                      <a:pt x="0" y="38287"/>
                      <a:pt x="4729" y="18095"/>
                      <a:pt x="13203" y="0"/>
                    </a:cubicBezTo>
                    <a:lnTo>
                      <a:pt x="58417" y="0"/>
                    </a:lnTo>
                    <a:cubicBezTo>
                      <a:pt x="49944" y="18094"/>
                      <a:pt x="45215" y="38287"/>
                      <a:pt x="45215" y="5958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7" name="Google Shape;1217;p46"/>
              <p:cNvSpPr/>
              <p:nvPr/>
            </p:nvSpPr>
            <p:spPr>
              <a:xfrm>
                <a:off x="4209327" y="1493566"/>
                <a:ext cx="136901" cy="193819"/>
              </a:xfrm>
              <a:custGeom>
                <a:rect b="b" l="l" r="r" t="t"/>
                <a:pathLst>
                  <a:path extrusionOk="0" h="193819" w="136901">
                    <a:moveTo>
                      <a:pt x="136902" y="140691"/>
                    </a:moveTo>
                    <a:cubicBezTo>
                      <a:pt x="136902" y="144761"/>
                      <a:pt x="136730" y="148794"/>
                      <a:pt x="136387" y="152782"/>
                    </a:cubicBezTo>
                    <a:lnTo>
                      <a:pt x="103552" y="152782"/>
                    </a:lnTo>
                    <a:cubicBezTo>
                      <a:pt x="99474" y="152782"/>
                      <a:pt x="95793" y="154437"/>
                      <a:pt x="93116" y="157105"/>
                    </a:cubicBezTo>
                    <a:cubicBezTo>
                      <a:pt x="90449" y="159763"/>
                      <a:pt x="88803" y="163462"/>
                      <a:pt x="88803" y="167532"/>
                    </a:cubicBezTo>
                    <a:cubicBezTo>
                      <a:pt x="88803" y="174793"/>
                      <a:pt x="85864" y="181358"/>
                      <a:pt x="81107" y="186124"/>
                    </a:cubicBezTo>
                    <a:cubicBezTo>
                      <a:pt x="76342" y="190871"/>
                      <a:pt x="69758" y="193820"/>
                      <a:pt x="62506" y="193820"/>
                    </a:cubicBezTo>
                    <a:cubicBezTo>
                      <a:pt x="47991" y="193820"/>
                      <a:pt x="36218" y="182046"/>
                      <a:pt x="36218" y="167532"/>
                    </a:cubicBezTo>
                    <a:lnTo>
                      <a:pt x="36218" y="119423"/>
                    </a:lnTo>
                    <a:cubicBezTo>
                      <a:pt x="36218" y="114422"/>
                      <a:pt x="34192" y="109892"/>
                      <a:pt x="30909" y="106627"/>
                    </a:cubicBezTo>
                    <a:cubicBezTo>
                      <a:pt x="27635" y="103345"/>
                      <a:pt x="23105" y="101320"/>
                      <a:pt x="18104" y="101320"/>
                    </a:cubicBezTo>
                    <a:cubicBezTo>
                      <a:pt x="8103" y="101320"/>
                      <a:pt x="0" y="93209"/>
                      <a:pt x="0" y="83207"/>
                    </a:cubicBezTo>
                    <a:lnTo>
                      <a:pt x="0" y="0"/>
                    </a:lnTo>
                    <a:cubicBezTo>
                      <a:pt x="75952" y="2035"/>
                      <a:pt x="136902" y="64241"/>
                      <a:pt x="136902" y="14069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18" name="Google Shape;1218;p46"/>
            <p:cNvSpPr/>
            <p:nvPr/>
          </p:nvSpPr>
          <p:spPr>
            <a:xfrm>
              <a:off x="3270999" y="2049711"/>
              <a:ext cx="127356" cy="44592"/>
            </a:xfrm>
            <a:custGeom>
              <a:rect b="b" l="l" r="r" t="t"/>
              <a:pathLst>
                <a:path extrusionOk="0" h="57724" w="164862">
                  <a:moveTo>
                    <a:pt x="0" y="6668"/>
                  </a:moveTo>
                  <a:lnTo>
                    <a:pt x="0" y="57725"/>
                  </a:lnTo>
                  <a:lnTo>
                    <a:pt x="164863" y="57725"/>
                  </a:lnTo>
                  <a:lnTo>
                    <a:pt x="164863" y="6668"/>
                  </a:lnTo>
                  <a:cubicBezTo>
                    <a:pt x="164863" y="2985"/>
                    <a:pt x="161877" y="0"/>
                    <a:pt x="158195" y="0"/>
                  </a:cubicBezTo>
                  <a:lnTo>
                    <a:pt x="6668" y="0"/>
                  </a:lnTo>
                  <a:cubicBezTo>
                    <a:pt x="2985" y="0"/>
                    <a:pt x="0" y="2985"/>
                    <a:pt x="0" y="666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9" name="Google Shape;1219;p46"/>
            <p:cNvSpPr/>
            <p:nvPr/>
          </p:nvSpPr>
          <p:spPr>
            <a:xfrm>
              <a:off x="3360432" y="2049709"/>
              <a:ext cx="37885" cy="44591"/>
            </a:xfrm>
            <a:custGeom>
              <a:rect b="b" l="l" r="r" t="t"/>
              <a:pathLst>
                <a:path extrusionOk="0" h="57723" w="49042">
                  <a:moveTo>
                    <a:pt x="0" y="0"/>
                  </a:moveTo>
                  <a:lnTo>
                    <a:pt x="0" y="57724"/>
                  </a:lnTo>
                  <a:lnTo>
                    <a:pt x="49043" y="57724"/>
                  </a:lnTo>
                  <a:lnTo>
                    <a:pt x="49043" y="6866"/>
                  </a:lnTo>
                  <a:cubicBezTo>
                    <a:pt x="49043" y="3074"/>
                    <a:pt x="45969" y="0"/>
                    <a:pt x="42177"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46"/>
            <p:cNvSpPr/>
            <p:nvPr/>
          </p:nvSpPr>
          <p:spPr>
            <a:xfrm>
              <a:off x="3456734" y="2049711"/>
              <a:ext cx="127357" cy="44592"/>
            </a:xfrm>
            <a:custGeom>
              <a:rect b="b" l="l" r="r" t="t"/>
              <a:pathLst>
                <a:path extrusionOk="0" h="57724" w="164863">
                  <a:moveTo>
                    <a:pt x="164864" y="6668"/>
                  </a:moveTo>
                  <a:lnTo>
                    <a:pt x="164864" y="57725"/>
                  </a:lnTo>
                  <a:lnTo>
                    <a:pt x="0" y="57725"/>
                  </a:lnTo>
                  <a:lnTo>
                    <a:pt x="0" y="6668"/>
                  </a:lnTo>
                  <a:cubicBezTo>
                    <a:pt x="0" y="2985"/>
                    <a:pt x="2985" y="0"/>
                    <a:pt x="6668" y="0"/>
                  </a:cubicBezTo>
                  <a:lnTo>
                    <a:pt x="158195" y="0"/>
                  </a:lnTo>
                  <a:cubicBezTo>
                    <a:pt x="161878" y="0"/>
                    <a:pt x="164864" y="2985"/>
                    <a:pt x="164864" y="666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46"/>
            <p:cNvSpPr/>
            <p:nvPr/>
          </p:nvSpPr>
          <p:spPr>
            <a:xfrm>
              <a:off x="3456732" y="2049709"/>
              <a:ext cx="37886" cy="44591"/>
            </a:xfrm>
            <a:custGeom>
              <a:rect b="b" l="l" r="r" t="t"/>
              <a:pathLst>
                <a:path extrusionOk="0" h="57723" w="49043">
                  <a:moveTo>
                    <a:pt x="49044" y="0"/>
                  </a:moveTo>
                  <a:lnTo>
                    <a:pt x="49044" y="57724"/>
                  </a:lnTo>
                  <a:lnTo>
                    <a:pt x="0" y="57724"/>
                  </a:lnTo>
                  <a:lnTo>
                    <a:pt x="0" y="6866"/>
                  </a:lnTo>
                  <a:cubicBezTo>
                    <a:pt x="0" y="3074"/>
                    <a:pt x="3074" y="0"/>
                    <a:pt x="6866"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2" name="Google Shape;1222;p46"/>
          <p:cNvGrpSpPr/>
          <p:nvPr/>
        </p:nvGrpSpPr>
        <p:grpSpPr>
          <a:xfrm>
            <a:off x="1747722" y="1646239"/>
            <a:ext cx="442425" cy="368855"/>
            <a:chOff x="5547925" y="1064352"/>
            <a:chExt cx="376757" cy="314133"/>
          </a:xfrm>
        </p:grpSpPr>
        <p:sp>
          <p:nvSpPr>
            <p:cNvPr id="1223" name="Google Shape;1223;p46"/>
            <p:cNvSpPr/>
            <p:nvPr/>
          </p:nvSpPr>
          <p:spPr>
            <a:xfrm>
              <a:off x="5547925" y="1064352"/>
              <a:ext cx="376757" cy="314133"/>
            </a:xfrm>
            <a:custGeom>
              <a:rect b="b" l="l" r="r" t="t"/>
              <a:pathLst>
                <a:path extrusionOk="0" h="406645" w="487711">
                  <a:moveTo>
                    <a:pt x="448640" y="227731"/>
                  </a:moveTo>
                  <a:lnTo>
                    <a:pt x="285303" y="389591"/>
                  </a:lnTo>
                  <a:cubicBezTo>
                    <a:pt x="278911" y="395925"/>
                    <a:pt x="271434" y="400488"/>
                    <a:pt x="263480" y="403298"/>
                  </a:cubicBezTo>
                  <a:lnTo>
                    <a:pt x="263470" y="403298"/>
                  </a:lnTo>
                  <a:cubicBezTo>
                    <a:pt x="263394" y="403327"/>
                    <a:pt x="263308" y="403356"/>
                    <a:pt x="263232" y="403384"/>
                  </a:cubicBezTo>
                  <a:cubicBezTo>
                    <a:pt x="242657" y="410528"/>
                    <a:pt x="218909" y="405937"/>
                    <a:pt x="202411" y="389591"/>
                  </a:cubicBezTo>
                  <a:lnTo>
                    <a:pt x="39074" y="227731"/>
                  </a:lnTo>
                  <a:cubicBezTo>
                    <a:pt x="13031" y="201688"/>
                    <a:pt x="0" y="167548"/>
                    <a:pt x="0" y="133408"/>
                  </a:cubicBezTo>
                  <a:cubicBezTo>
                    <a:pt x="0" y="99268"/>
                    <a:pt x="13031" y="65128"/>
                    <a:pt x="39074" y="39075"/>
                  </a:cubicBezTo>
                  <a:cubicBezTo>
                    <a:pt x="69785" y="8364"/>
                    <a:pt x="111736" y="-4238"/>
                    <a:pt x="151677" y="1249"/>
                  </a:cubicBezTo>
                  <a:cubicBezTo>
                    <a:pt x="151753" y="1258"/>
                    <a:pt x="151830" y="1268"/>
                    <a:pt x="151906" y="1287"/>
                  </a:cubicBezTo>
                  <a:cubicBezTo>
                    <a:pt x="152268" y="1344"/>
                    <a:pt x="152649" y="1401"/>
                    <a:pt x="153011" y="1458"/>
                  </a:cubicBezTo>
                  <a:cubicBezTo>
                    <a:pt x="180349" y="5497"/>
                    <a:pt x="206688" y="18033"/>
                    <a:pt x="227730" y="39075"/>
                  </a:cubicBezTo>
                  <a:lnTo>
                    <a:pt x="238999" y="50344"/>
                  </a:lnTo>
                  <a:cubicBezTo>
                    <a:pt x="241685" y="53030"/>
                    <a:pt x="246029" y="53030"/>
                    <a:pt x="248715" y="50344"/>
                  </a:cubicBezTo>
                  <a:lnTo>
                    <a:pt x="259984" y="39075"/>
                  </a:lnTo>
                  <a:cubicBezTo>
                    <a:pt x="261146" y="37913"/>
                    <a:pt x="262327" y="36770"/>
                    <a:pt x="263528" y="35655"/>
                  </a:cubicBezTo>
                  <a:cubicBezTo>
                    <a:pt x="294219" y="7107"/>
                    <a:pt x="335094" y="-4295"/>
                    <a:pt x="373920" y="1439"/>
                  </a:cubicBezTo>
                  <a:cubicBezTo>
                    <a:pt x="401269" y="5478"/>
                    <a:pt x="427598" y="18023"/>
                    <a:pt x="448640" y="39075"/>
                  </a:cubicBezTo>
                  <a:cubicBezTo>
                    <a:pt x="500736" y="91171"/>
                    <a:pt x="500736" y="175635"/>
                    <a:pt x="448640" y="22773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46"/>
            <p:cNvSpPr/>
            <p:nvPr/>
          </p:nvSpPr>
          <p:spPr>
            <a:xfrm>
              <a:off x="5547925" y="1064353"/>
              <a:ext cx="203531" cy="314132"/>
            </a:xfrm>
            <a:custGeom>
              <a:rect b="b" l="l" r="r" t="t"/>
              <a:pathLst>
                <a:path extrusionOk="0" h="406644" w="263470">
                  <a:moveTo>
                    <a:pt x="263470" y="403298"/>
                  </a:moveTo>
                  <a:cubicBezTo>
                    <a:pt x="263394" y="403326"/>
                    <a:pt x="263308" y="403355"/>
                    <a:pt x="263232" y="403384"/>
                  </a:cubicBezTo>
                  <a:cubicBezTo>
                    <a:pt x="242657" y="410528"/>
                    <a:pt x="218909" y="405936"/>
                    <a:pt x="202411" y="389590"/>
                  </a:cubicBezTo>
                  <a:lnTo>
                    <a:pt x="39074" y="227730"/>
                  </a:lnTo>
                  <a:cubicBezTo>
                    <a:pt x="13031" y="201687"/>
                    <a:pt x="0" y="167547"/>
                    <a:pt x="0" y="133407"/>
                  </a:cubicBezTo>
                  <a:cubicBezTo>
                    <a:pt x="0" y="99267"/>
                    <a:pt x="13031" y="65127"/>
                    <a:pt x="39074" y="39075"/>
                  </a:cubicBezTo>
                  <a:cubicBezTo>
                    <a:pt x="69785" y="8364"/>
                    <a:pt x="111736" y="-4239"/>
                    <a:pt x="151677" y="1248"/>
                  </a:cubicBezTo>
                  <a:cubicBezTo>
                    <a:pt x="151753" y="1258"/>
                    <a:pt x="151830" y="1267"/>
                    <a:pt x="151906" y="1286"/>
                  </a:cubicBezTo>
                  <a:cubicBezTo>
                    <a:pt x="152277" y="1343"/>
                    <a:pt x="152658" y="1401"/>
                    <a:pt x="153030" y="1458"/>
                  </a:cubicBezTo>
                  <a:cubicBezTo>
                    <a:pt x="125691" y="5487"/>
                    <a:pt x="99372" y="18032"/>
                    <a:pt x="78330" y="39065"/>
                  </a:cubicBezTo>
                  <a:cubicBezTo>
                    <a:pt x="52286" y="65118"/>
                    <a:pt x="39255" y="99267"/>
                    <a:pt x="39255" y="133407"/>
                  </a:cubicBezTo>
                  <a:cubicBezTo>
                    <a:pt x="39255" y="167547"/>
                    <a:pt x="52286" y="201687"/>
                    <a:pt x="78330" y="227730"/>
                  </a:cubicBezTo>
                  <a:lnTo>
                    <a:pt x="241666" y="389590"/>
                  </a:lnTo>
                  <a:cubicBezTo>
                    <a:pt x="248058" y="395915"/>
                    <a:pt x="255516" y="400488"/>
                    <a:pt x="263470" y="40329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5" name="Google Shape;1225;p46"/>
            <p:cNvSpPr/>
            <p:nvPr/>
          </p:nvSpPr>
          <p:spPr>
            <a:xfrm>
              <a:off x="5645293" y="1130426"/>
              <a:ext cx="181936" cy="181930"/>
            </a:xfrm>
            <a:custGeom>
              <a:rect b="b" l="l" r="r" t="t"/>
              <a:pathLst>
                <a:path extrusionOk="0" h="235508" w="235516">
                  <a:moveTo>
                    <a:pt x="235516" y="117751"/>
                  </a:moveTo>
                  <a:cubicBezTo>
                    <a:pt x="235516" y="121155"/>
                    <a:pt x="235373" y="124529"/>
                    <a:pt x="235085" y="127866"/>
                  </a:cubicBezTo>
                  <a:cubicBezTo>
                    <a:pt x="229955" y="188163"/>
                    <a:pt x="179387" y="235509"/>
                    <a:pt x="117758" y="235509"/>
                  </a:cubicBezTo>
                  <a:cubicBezTo>
                    <a:pt x="62113" y="235509"/>
                    <a:pt x="15487" y="196909"/>
                    <a:pt x="3178" y="145032"/>
                  </a:cubicBezTo>
                  <a:cubicBezTo>
                    <a:pt x="1097" y="136279"/>
                    <a:pt x="0" y="127140"/>
                    <a:pt x="0" y="117751"/>
                  </a:cubicBezTo>
                  <a:cubicBezTo>
                    <a:pt x="0" y="99934"/>
                    <a:pt x="3957" y="83040"/>
                    <a:pt x="11046" y="67901"/>
                  </a:cubicBezTo>
                  <a:cubicBezTo>
                    <a:pt x="29816" y="27788"/>
                    <a:pt x="70541" y="0"/>
                    <a:pt x="117758" y="0"/>
                  </a:cubicBezTo>
                  <a:cubicBezTo>
                    <a:pt x="118833" y="0"/>
                    <a:pt x="119907" y="15"/>
                    <a:pt x="120981" y="46"/>
                  </a:cubicBezTo>
                  <a:cubicBezTo>
                    <a:pt x="184525" y="1748"/>
                    <a:pt x="235516" y="53791"/>
                    <a:pt x="235516" y="1177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46"/>
            <p:cNvSpPr/>
            <p:nvPr/>
          </p:nvSpPr>
          <p:spPr>
            <a:xfrm>
              <a:off x="5645293" y="1130425"/>
              <a:ext cx="105591" cy="181930"/>
            </a:xfrm>
            <a:custGeom>
              <a:rect b="b" l="l" r="r" t="t"/>
              <a:pathLst>
                <a:path extrusionOk="0" h="235508" w="136687">
                  <a:moveTo>
                    <a:pt x="136688" y="233988"/>
                  </a:moveTo>
                  <a:cubicBezTo>
                    <a:pt x="130529" y="234994"/>
                    <a:pt x="124204" y="235509"/>
                    <a:pt x="117758" y="235509"/>
                  </a:cubicBezTo>
                  <a:cubicBezTo>
                    <a:pt x="62113" y="235509"/>
                    <a:pt x="15487" y="196909"/>
                    <a:pt x="3178" y="145032"/>
                  </a:cubicBezTo>
                  <a:cubicBezTo>
                    <a:pt x="1097" y="136279"/>
                    <a:pt x="0" y="127140"/>
                    <a:pt x="0" y="117751"/>
                  </a:cubicBezTo>
                  <a:cubicBezTo>
                    <a:pt x="0" y="99934"/>
                    <a:pt x="3957" y="83040"/>
                    <a:pt x="11046" y="67901"/>
                  </a:cubicBezTo>
                  <a:cubicBezTo>
                    <a:pt x="29816" y="27788"/>
                    <a:pt x="70541" y="0"/>
                    <a:pt x="117758" y="0"/>
                  </a:cubicBezTo>
                  <a:cubicBezTo>
                    <a:pt x="118833" y="0"/>
                    <a:pt x="119907" y="15"/>
                    <a:pt x="120981" y="46"/>
                  </a:cubicBezTo>
                  <a:cubicBezTo>
                    <a:pt x="126306" y="190"/>
                    <a:pt x="131549" y="689"/>
                    <a:pt x="136679" y="1514"/>
                  </a:cubicBezTo>
                  <a:cubicBezTo>
                    <a:pt x="97671" y="7808"/>
                    <a:pt x="65086" y="33259"/>
                    <a:pt x="48873" y="67902"/>
                  </a:cubicBezTo>
                  <a:cubicBezTo>
                    <a:pt x="41784" y="83041"/>
                    <a:pt x="37827" y="99935"/>
                    <a:pt x="37827" y="117752"/>
                  </a:cubicBezTo>
                  <a:cubicBezTo>
                    <a:pt x="37827" y="127140"/>
                    <a:pt x="38925" y="136280"/>
                    <a:pt x="41005" y="145033"/>
                  </a:cubicBezTo>
                  <a:cubicBezTo>
                    <a:pt x="51892" y="190911"/>
                    <a:pt x="89615" y="226408"/>
                    <a:pt x="136688" y="2339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27" name="Google Shape;1227;p46"/>
            <p:cNvGrpSpPr/>
            <p:nvPr/>
          </p:nvGrpSpPr>
          <p:grpSpPr>
            <a:xfrm>
              <a:off x="5644857" y="1182807"/>
              <a:ext cx="58022" cy="59553"/>
              <a:chOff x="7077528" y="800289"/>
              <a:chExt cx="75148" cy="77131"/>
            </a:xfrm>
          </p:grpSpPr>
          <p:sp>
            <p:nvSpPr>
              <p:cNvPr id="1228" name="Google Shape;1228;p46"/>
              <p:cNvSpPr/>
              <p:nvPr/>
            </p:nvSpPr>
            <p:spPr>
              <a:xfrm>
                <a:off x="7077529" y="800289"/>
                <a:ext cx="75147" cy="77131"/>
              </a:xfrm>
              <a:custGeom>
                <a:rect b="b" l="l" r="r" t="t"/>
                <a:pathLst>
                  <a:path extrusionOk="0" h="77131" w="75147">
                    <a:moveTo>
                      <a:pt x="75148" y="14807"/>
                    </a:moveTo>
                    <a:lnTo>
                      <a:pt x="75148" y="18136"/>
                    </a:lnTo>
                    <a:cubicBezTo>
                      <a:pt x="75148" y="21298"/>
                      <a:pt x="73862" y="24166"/>
                      <a:pt x="71789" y="26246"/>
                    </a:cubicBezTo>
                    <a:cubicBezTo>
                      <a:pt x="69709" y="28319"/>
                      <a:pt x="66842" y="29605"/>
                      <a:pt x="63679" y="29605"/>
                    </a:cubicBezTo>
                    <a:cubicBezTo>
                      <a:pt x="53268" y="29605"/>
                      <a:pt x="44834" y="38048"/>
                      <a:pt x="44834" y="48450"/>
                    </a:cubicBezTo>
                    <a:lnTo>
                      <a:pt x="44834" y="58286"/>
                    </a:lnTo>
                    <a:cubicBezTo>
                      <a:pt x="44834" y="68696"/>
                      <a:pt x="36390" y="77131"/>
                      <a:pt x="25988" y="77131"/>
                    </a:cubicBezTo>
                    <a:lnTo>
                      <a:pt x="3178" y="77131"/>
                    </a:lnTo>
                    <a:cubicBezTo>
                      <a:pt x="1097" y="68378"/>
                      <a:pt x="0" y="59239"/>
                      <a:pt x="0" y="49850"/>
                    </a:cubicBezTo>
                    <a:cubicBezTo>
                      <a:pt x="0" y="32033"/>
                      <a:pt x="3957" y="15139"/>
                      <a:pt x="11046" y="0"/>
                    </a:cubicBezTo>
                    <a:lnTo>
                      <a:pt x="60351" y="0"/>
                    </a:lnTo>
                    <a:cubicBezTo>
                      <a:pt x="68521" y="1"/>
                      <a:pt x="75148" y="6629"/>
                      <a:pt x="75148" y="1480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9" name="Google Shape;1229;p46"/>
              <p:cNvSpPr/>
              <p:nvPr/>
            </p:nvSpPr>
            <p:spPr>
              <a:xfrm>
                <a:off x="7077528" y="800289"/>
                <a:ext cx="48873" cy="77131"/>
              </a:xfrm>
              <a:custGeom>
                <a:rect b="b" l="l" r="r" t="t"/>
                <a:pathLst>
                  <a:path extrusionOk="0" h="77131" w="48873">
                    <a:moveTo>
                      <a:pt x="37828" y="49851"/>
                    </a:moveTo>
                    <a:cubicBezTo>
                      <a:pt x="37828" y="57122"/>
                      <a:pt x="38487" y="64248"/>
                      <a:pt x="39750" y="71155"/>
                    </a:cubicBezTo>
                    <a:cubicBezTo>
                      <a:pt x="36315" y="74832"/>
                      <a:pt x="31420" y="77131"/>
                      <a:pt x="25988" y="77131"/>
                    </a:cubicBezTo>
                    <a:lnTo>
                      <a:pt x="3178" y="77131"/>
                    </a:lnTo>
                    <a:cubicBezTo>
                      <a:pt x="1097" y="68378"/>
                      <a:pt x="0" y="59239"/>
                      <a:pt x="0" y="49850"/>
                    </a:cubicBezTo>
                    <a:cubicBezTo>
                      <a:pt x="0" y="32033"/>
                      <a:pt x="3957" y="15139"/>
                      <a:pt x="11046" y="0"/>
                    </a:cubicBezTo>
                    <a:lnTo>
                      <a:pt x="48873" y="0"/>
                    </a:lnTo>
                    <a:cubicBezTo>
                      <a:pt x="41785" y="15140"/>
                      <a:pt x="37828" y="32034"/>
                      <a:pt x="37828" y="4985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30" name="Google Shape;1230;p46"/>
            <p:cNvSpPr/>
            <p:nvPr/>
          </p:nvSpPr>
          <p:spPr>
            <a:xfrm>
              <a:off x="5738712" y="1130462"/>
              <a:ext cx="88477" cy="125262"/>
            </a:xfrm>
            <a:custGeom>
              <a:rect b="b" l="l" r="r" t="t"/>
              <a:pathLst>
                <a:path extrusionOk="0" h="162151" w="114533">
                  <a:moveTo>
                    <a:pt x="114534" y="117705"/>
                  </a:moveTo>
                  <a:cubicBezTo>
                    <a:pt x="114534" y="121109"/>
                    <a:pt x="114390" y="124483"/>
                    <a:pt x="114102" y="127820"/>
                  </a:cubicBezTo>
                  <a:lnTo>
                    <a:pt x="86631" y="127820"/>
                  </a:lnTo>
                  <a:cubicBezTo>
                    <a:pt x="83219" y="127820"/>
                    <a:pt x="80139" y="129205"/>
                    <a:pt x="77901" y="131436"/>
                  </a:cubicBezTo>
                  <a:cubicBezTo>
                    <a:pt x="75669" y="133660"/>
                    <a:pt x="74293" y="136754"/>
                    <a:pt x="74293" y="140159"/>
                  </a:cubicBezTo>
                  <a:cubicBezTo>
                    <a:pt x="74293" y="146234"/>
                    <a:pt x="71834" y="151727"/>
                    <a:pt x="67854" y="155713"/>
                  </a:cubicBezTo>
                  <a:cubicBezTo>
                    <a:pt x="63867" y="159685"/>
                    <a:pt x="58359" y="162152"/>
                    <a:pt x="52292" y="162152"/>
                  </a:cubicBezTo>
                  <a:cubicBezTo>
                    <a:pt x="40150" y="162152"/>
                    <a:pt x="30299" y="152301"/>
                    <a:pt x="30299" y="140159"/>
                  </a:cubicBezTo>
                  <a:lnTo>
                    <a:pt x="30299" y="99910"/>
                  </a:lnTo>
                  <a:cubicBezTo>
                    <a:pt x="30299" y="95726"/>
                    <a:pt x="28605" y="91936"/>
                    <a:pt x="25858" y="89205"/>
                  </a:cubicBezTo>
                  <a:cubicBezTo>
                    <a:pt x="23120" y="86459"/>
                    <a:pt x="19329" y="84764"/>
                    <a:pt x="15146" y="84764"/>
                  </a:cubicBezTo>
                  <a:cubicBezTo>
                    <a:pt x="6778" y="84764"/>
                    <a:pt x="0" y="77978"/>
                    <a:pt x="0" y="69611"/>
                  </a:cubicBezTo>
                  <a:lnTo>
                    <a:pt x="0" y="0"/>
                  </a:lnTo>
                  <a:cubicBezTo>
                    <a:pt x="63542" y="1702"/>
                    <a:pt x="114534" y="53746"/>
                    <a:pt x="114534" y="11770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3300">
                <a:latin typeface="Rowdies"/>
                <a:ea typeface="Rowdies"/>
                <a:cs typeface="Rowdies"/>
                <a:sym typeface="Rowdies"/>
              </a:rPr>
              <a:t>Contents of this template</a:t>
            </a:r>
            <a:endParaRPr b="0" sz="3300">
              <a:latin typeface="Rowdies"/>
              <a:ea typeface="Rowdies"/>
              <a:cs typeface="Rowdies"/>
              <a:sym typeface="Rowdies"/>
            </a:endParaRPr>
          </a:p>
        </p:txBody>
      </p:sp>
      <p:graphicFrame>
        <p:nvGraphicFramePr>
          <p:cNvPr id="529" name="Google Shape;529;p29"/>
          <p:cNvGraphicFramePr/>
          <p:nvPr/>
        </p:nvGraphicFramePr>
        <p:xfrm>
          <a:off x="720000" y="1539245"/>
          <a:ext cx="3000000" cy="3000000"/>
        </p:xfrm>
        <a:graphic>
          <a:graphicData uri="http://schemas.openxmlformats.org/drawingml/2006/table">
            <a:tbl>
              <a:tblPr>
                <a:noFill/>
                <a:tableStyleId>{DC8DEF28-F15C-4EA1-A435-98E786F0A9E3}</a:tableStyleId>
              </a:tblPr>
              <a:tblGrid>
                <a:gridCol w="2272025"/>
                <a:gridCol w="5431975"/>
              </a:tblGrid>
              <a:tr h="415425">
                <a:tc>
                  <a:txBody>
                    <a:bodyPr/>
                    <a:lstStyle/>
                    <a:p>
                      <a:pPr indent="0" lvl="0" marL="0" rtl="0" algn="l">
                        <a:spcBef>
                          <a:spcPts val="0"/>
                        </a:spcBef>
                        <a:spcAft>
                          <a:spcPts val="0"/>
                        </a:spcAft>
                        <a:buNone/>
                      </a:pPr>
                      <a:r>
                        <a:rPr b="1" lang="en" sz="950" u="sng">
                          <a:solidFill>
                            <a:schemeClr val="dk1"/>
                          </a:solidFill>
                          <a:latin typeface="Sora"/>
                          <a:ea typeface="Sora"/>
                          <a:cs typeface="Sora"/>
                          <a:sym typeface="Sora"/>
                          <a:hlinkClick action="ppaction://hlinksldjump" r:id="rId3">
                            <a:extLst>
                              <a:ext uri="{A12FA001-AC4F-418D-AE19-62706E023703}">
                                <ahyp:hlinkClr val="tx"/>
                              </a:ext>
                            </a:extLst>
                          </a:hlinkClick>
                        </a:rPr>
                        <a:t>Fonts</a:t>
                      </a:r>
                      <a:endParaRPr b="1" sz="950" u="sng">
                        <a:solidFill>
                          <a:schemeClr val="dk1"/>
                        </a:solidFill>
                        <a:latin typeface="Sora"/>
                        <a:ea typeface="Sora"/>
                        <a:cs typeface="Sora"/>
                        <a:sym typeface="Sor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Sora"/>
                          <a:ea typeface="Sora"/>
                          <a:cs typeface="Sora"/>
                          <a:sym typeface="Sora"/>
                        </a:rPr>
                        <a:t>To view this template correctly in PowerPoint, download and install the fonts we used</a:t>
                      </a:r>
                      <a:endParaRPr sz="950">
                        <a:solidFill>
                          <a:schemeClr val="dk1"/>
                        </a:solidFill>
                        <a:latin typeface="Sora"/>
                        <a:ea typeface="Sora"/>
                        <a:cs typeface="Sora"/>
                        <a:sym typeface="Sora"/>
                      </a:endParaRPr>
                    </a:p>
                  </a:txBody>
                  <a:tcPr marT="0" marB="0" marR="91425" marL="91425" anchor="ctr">
                    <a:lnL cap="flat" cmpd="sng" w="19050">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dk1"/>
                      </a:solidFill>
                      <a:prstDash val="solid"/>
                      <a:round/>
                      <a:headEnd len="sm" w="sm" type="none"/>
                      <a:tailEnd len="sm" w="sm" type="none"/>
                    </a:lnB>
                  </a:tcPr>
                </a:tc>
              </a:tr>
              <a:tr h="415425">
                <a:tc>
                  <a:txBody>
                    <a:bodyPr/>
                    <a:lstStyle/>
                    <a:p>
                      <a:pPr indent="0" lvl="0" marL="0" rtl="0" algn="l">
                        <a:spcBef>
                          <a:spcPts val="0"/>
                        </a:spcBef>
                        <a:spcAft>
                          <a:spcPts val="0"/>
                        </a:spcAft>
                        <a:buNone/>
                      </a:pPr>
                      <a:r>
                        <a:rPr b="1" lang="en" sz="950" u="sng">
                          <a:solidFill>
                            <a:schemeClr val="dk1"/>
                          </a:solidFill>
                          <a:latin typeface="Sora"/>
                          <a:ea typeface="Sora"/>
                          <a:cs typeface="Sora"/>
                          <a:sym typeface="Sora"/>
                          <a:hlinkClick action="ppaction://hlinksldjump" r:id="rId4">
                            <a:extLst>
                              <a:ext uri="{A12FA001-AC4F-418D-AE19-62706E023703}">
                                <ahyp:hlinkClr val="tx"/>
                              </a:ext>
                            </a:extLst>
                          </a:hlinkClick>
                        </a:rPr>
                        <a:t>Used</a:t>
                      </a:r>
                      <a:r>
                        <a:rPr b="1" lang="en" sz="950">
                          <a:solidFill>
                            <a:schemeClr val="dk1"/>
                          </a:solidFill>
                          <a:latin typeface="Sora"/>
                          <a:ea typeface="Sora"/>
                          <a:cs typeface="Sora"/>
                          <a:sym typeface="Sora"/>
                        </a:rPr>
                        <a:t> and </a:t>
                      </a:r>
                      <a:r>
                        <a:rPr b="1" lang="en" sz="950" u="sng">
                          <a:solidFill>
                            <a:schemeClr val="dk1"/>
                          </a:solidFill>
                          <a:latin typeface="Sora"/>
                          <a:ea typeface="Sora"/>
                          <a:cs typeface="Sora"/>
                          <a:sym typeface="Sora"/>
                          <a:hlinkClick action="ppaction://hlinksldjump" r:id="rId5">
                            <a:extLst>
                              <a:ext uri="{A12FA001-AC4F-418D-AE19-62706E023703}">
                                <ahyp:hlinkClr val="tx"/>
                              </a:ext>
                            </a:extLst>
                          </a:hlinkClick>
                        </a:rPr>
                        <a:t>alternative</a:t>
                      </a:r>
                      <a:r>
                        <a:rPr b="1" lang="en" sz="950" u="sng">
                          <a:solidFill>
                            <a:schemeClr val="dk1"/>
                          </a:solidFill>
                          <a:latin typeface="Sora"/>
                          <a:ea typeface="Sora"/>
                          <a:cs typeface="Sora"/>
                          <a:sym typeface="Sora"/>
                          <a:hlinkClick action="ppaction://hlinksldjump" r:id="rId6">
                            <a:extLst>
                              <a:ext uri="{A12FA001-AC4F-418D-AE19-62706E023703}">
                                <ahyp:hlinkClr val="tx"/>
                              </a:ext>
                            </a:extLst>
                          </a:hlinkClick>
                        </a:rPr>
                        <a:t> resources</a:t>
                      </a:r>
                      <a:endParaRPr b="1" sz="950" u="sng">
                        <a:solidFill>
                          <a:schemeClr val="dk1"/>
                        </a:solidFill>
                        <a:latin typeface="Sora"/>
                        <a:ea typeface="Sora"/>
                        <a:cs typeface="Sora"/>
                        <a:sym typeface="Sor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50">
                          <a:solidFill>
                            <a:schemeClr val="dk1"/>
                          </a:solidFill>
                          <a:latin typeface="Sora"/>
                          <a:ea typeface="Sora"/>
                          <a:cs typeface="Sora"/>
                          <a:sym typeface="Sora"/>
                        </a:rPr>
                        <a:t>An assortment of graphic resources that are suitable for use in this presentation</a:t>
                      </a:r>
                      <a:endParaRPr sz="950">
                        <a:solidFill>
                          <a:schemeClr val="dk1"/>
                        </a:solidFill>
                        <a:latin typeface="Sora"/>
                        <a:ea typeface="Sora"/>
                        <a:cs typeface="Sora"/>
                        <a:sym typeface="Sora"/>
                      </a:endParaRPr>
                    </a:p>
                  </a:txBody>
                  <a:tcPr marT="0" marB="0" marR="91425" marL="91425" anchor="ctr">
                    <a:lnL cap="flat" cmpd="sng" w="19050">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15425">
                <a:tc>
                  <a:txBody>
                    <a:bodyPr/>
                    <a:lstStyle/>
                    <a:p>
                      <a:pPr indent="0" lvl="0" marL="0" rtl="0" algn="l">
                        <a:spcBef>
                          <a:spcPts val="0"/>
                        </a:spcBef>
                        <a:spcAft>
                          <a:spcPts val="0"/>
                        </a:spcAft>
                        <a:buNone/>
                      </a:pPr>
                      <a:r>
                        <a:rPr b="1" lang="en" sz="950" u="sng">
                          <a:solidFill>
                            <a:schemeClr val="dk1"/>
                          </a:solidFill>
                          <a:latin typeface="Sora"/>
                          <a:ea typeface="Sora"/>
                          <a:cs typeface="Sora"/>
                          <a:sym typeface="Sora"/>
                          <a:hlinkClick action="ppaction://hlinksldjump" r:id="rId7">
                            <a:extLst>
                              <a:ext uri="{A12FA001-AC4F-418D-AE19-62706E023703}">
                                <ahyp:hlinkClr val="tx"/>
                              </a:ext>
                            </a:extLst>
                          </a:hlinkClick>
                        </a:rPr>
                        <a:t>Thanks slide</a:t>
                      </a:r>
                      <a:endParaRPr b="1" sz="950" u="sng">
                        <a:solidFill>
                          <a:schemeClr val="dk1"/>
                        </a:solidFill>
                        <a:latin typeface="Sora"/>
                        <a:ea typeface="Sora"/>
                        <a:cs typeface="Sora"/>
                        <a:sym typeface="Sor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Sora"/>
                          <a:ea typeface="Sora"/>
                          <a:cs typeface="Sora"/>
                          <a:sym typeface="Sora"/>
                        </a:rPr>
                        <a:t>You must keep it so that proper credits for our design are given</a:t>
                      </a:r>
                      <a:endParaRPr sz="950">
                        <a:solidFill>
                          <a:schemeClr val="dk1"/>
                        </a:solidFill>
                        <a:latin typeface="Sora"/>
                        <a:ea typeface="Sora"/>
                        <a:cs typeface="Sora"/>
                        <a:sym typeface="Sora"/>
                      </a:endParaRPr>
                    </a:p>
                  </a:txBody>
                  <a:tcPr marT="0" marB="0" marR="91425" marL="91425" anchor="ctr">
                    <a:lnL cap="flat" cmpd="sng" w="19050">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15425">
                <a:tc>
                  <a:txBody>
                    <a:bodyPr/>
                    <a:lstStyle/>
                    <a:p>
                      <a:pPr indent="0" lvl="0" marL="0" rtl="0" algn="l">
                        <a:spcBef>
                          <a:spcPts val="0"/>
                        </a:spcBef>
                        <a:spcAft>
                          <a:spcPts val="0"/>
                        </a:spcAft>
                        <a:buNone/>
                      </a:pPr>
                      <a:r>
                        <a:rPr b="1" lang="en" sz="950" u="sng">
                          <a:solidFill>
                            <a:schemeClr val="dk1"/>
                          </a:solidFill>
                          <a:latin typeface="Sora"/>
                          <a:ea typeface="Sora"/>
                          <a:cs typeface="Sora"/>
                          <a:sym typeface="Sora"/>
                          <a:hlinkClick action="ppaction://hlinksldjump" r:id="rId8">
                            <a:extLst>
                              <a:ext uri="{A12FA001-AC4F-418D-AE19-62706E023703}">
                                <ahyp:hlinkClr val="tx"/>
                              </a:ext>
                            </a:extLst>
                          </a:hlinkClick>
                        </a:rPr>
                        <a:t>Colors</a:t>
                      </a:r>
                      <a:endParaRPr b="1" sz="950" u="sng">
                        <a:solidFill>
                          <a:schemeClr val="dk1"/>
                        </a:solidFill>
                        <a:latin typeface="Sora"/>
                        <a:ea typeface="Sora"/>
                        <a:cs typeface="Sora"/>
                        <a:sym typeface="Sor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Sora"/>
                          <a:ea typeface="Sora"/>
                          <a:cs typeface="Sora"/>
                          <a:sym typeface="Sora"/>
                        </a:rPr>
                        <a:t>All the colors used in this presentation</a:t>
                      </a:r>
                      <a:endParaRPr sz="950">
                        <a:solidFill>
                          <a:schemeClr val="dk1"/>
                        </a:solidFill>
                        <a:latin typeface="Sora"/>
                        <a:ea typeface="Sora"/>
                        <a:cs typeface="Sora"/>
                        <a:sym typeface="Sora"/>
                      </a:endParaRPr>
                    </a:p>
                  </a:txBody>
                  <a:tcPr marT="0" marB="0" marR="91425" marL="91425" anchor="ctr">
                    <a:lnL cap="flat" cmpd="sng" w="19050">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15425">
                <a:tc>
                  <a:txBody>
                    <a:bodyPr/>
                    <a:lstStyle/>
                    <a:p>
                      <a:pPr indent="0" lvl="0" marL="0" rtl="0" algn="l">
                        <a:spcBef>
                          <a:spcPts val="0"/>
                        </a:spcBef>
                        <a:spcAft>
                          <a:spcPts val="0"/>
                        </a:spcAft>
                        <a:buNone/>
                      </a:pPr>
                      <a:r>
                        <a:rPr b="1" lang="en" sz="950" u="sng">
                          <a:solidFill>
                            <a:schemeClr val="dk1"/>
                          </a:solidFill>
                          <a:latin typeface="Sora"/>
                          <a:ea typeface="Sora"/>
                          <a:cs typeface="Sora"/>
                          <a:sym typeface="Sora"/>
                          <a:hlinkClick action="ppaction://hlinksldjump" r:id="rId9">
                            <a:extLst>
                              <a:ext uri="{A12FA001-AC4F-418D-AE19-62706E023703}">
                                <ahyp:hlinkClr val="tx"/>
                              </a:ext>
                            </a:extLst>
                          </a:hlinkClick>
                        </a:rPr>
                        <a:t>Icons</a:t>
                      </a:r>
                      <a:r>
                        <a:rPr b="1" lang="en" sz="950">
                          <a:solidFill>
                            <a:schemeClr val="dk1"/>
                          </a:solidFill>
                          <a:latin typeface="Sora"/>
                          <a:ea typeface="Sora"/>
                          <a:cs typeface="Sora"/>
                          <a:sym typeface="Sora"/>
                        </a:rPr>
                        <a:t> and </a:t>
                      </a:r>
                      <a:r>
                        <a:rPr b="1" lang="en" sz="950" u="sng">
                          <a:solidFill>
                            <a:schemeClr val="dk1"/>
                          </a:solidFill>
                          <a:latin typeface="Sora"/>
                          <a:ea typeface="Sora"/>
                          <a:cs typeface="Sora"/>
                          <a:sym typeface="Sora"/>
                          <a:hlinkClick action="ppaction://hlinksldjump" r:id="rId10">
                            <a:extLst>
                              <a:ext uri="{A12FA001-AC4F-418D-AE19-62706E023703}">
                                <ahyp:hlinkClr val="tx"/>
                              </a:ext>
                            </a:extLst>
                          </a:hlinkClick>
                        </a:rPr>
                        <a:t>infographic resources</a:t>
                      </a:r>
                      <a:endParaRPr b="1" sz="950" u="sng">
                        <a:solidFill>
                          <a:schemeClr val="dk1"/>
                        </a:solidFill>
                        <a:latin typeface="Sora"/>
                        <a:ea typeface="Sora"/>
                        <a:cs typeface="Sora"/>
                        <a:sym typeface="Sor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950">
                          <a:solidFill>
                            <a:schemeClr val="dk1"/>
                          </a:solidFill>
                          <a:latin typeface="Sora"/>
                          <a:ea typeface="Sora"/>
                          <a:cs typeface="Sora"/>
                          <a:sym typeface="Sora"/>
                        </a:rPr>
                        <a:t>These can be used in the template, and their size and color can be edited</a:t>
                      </a:r>
                      <a:endParaRPr sz="950">
                        <a:solidFill>
                          <a:schemeClr val="dk1"/>
                        </a:solidFill>
                        <a:latin typeface="Sora"/>
                        <a:ea typeface="Sora"/>
                        <a:cs typeface="Sora"/>
                        <a:sym typeface="Sora"/>
                      </a:endParaRPr>
                    </a:p>
                  </a:txBody>
                  <a:tcPr marT="0" marB="0" marR="91425" marL="91425" anchor="ctr">
                    <a:lnL cap="flat" cmpd="sng" w="19050">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15425">
                <a:tc>
                  <a:txBody>
                    <a:bodyPr/>
                    <a:lstStyle/>
                    <a:p>
                      <a:pPr indent="0" lvl="0" marL="0" rtl="0" algn="l">
                        <a:spcBef>
                          <a:spcPts val="0"/>
                        </a:spcBef>
                        <a:spcAft>
                          <a:spcPts val="0"/>
                        </a:spcAft>
                        <a:buNone/>
                      </a:pPr>
                      <a:r>
                        <a:rPr b="1" lang="en" sz="950">
                          <a:solidFill>
                            <a:schemeClr val="dk1"/>
                          </a:solidFill>
                          <a:latin typeface="Sora"/>
                          <a:ea typeface="Sora"/>
                          <a:cs typeface="Sora"/>
                          <a:sym typeface="Sora"/>
                        </a:rPr>
                        <a:t>Editable presentation theme </a:t>
                      </a:r>
                      <a:endParaRPr b="1" sz="950">
                        <a:solidFill>
                          <a:schemeClr val="dk1"/>
                        </a:solidFill>
                        <a:latin typeface="Sora"/>
                        <a:ea typeface="Sora"/>
                        <a:cs typeface="Sora"/>
                        <a:sym typeface="Sor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950">
                          <a:solidFill>
                            <a:schemeClr val="dk1"/>
                          </a:solidFill>
                          <a:latin typeface="Sora"/>
                          <a:ea typeface="Sora"/>
                          <a:cs typeface="Sora"/>
                          <a:sym typeface="Sora"/>
                        </a:rPr>
                        <a:t>You can edit the master slides easily. For more info, click </a:t>
                      </a:r>
                      <a:r>
                        <a:rPr b="1" lang="en" sz="950" u="sng">
                          <a:solidFill>
                            <a:schemeClr val="dk1"/>
                          </a:solidFill>
                          <a:latin typeface="Sora"/>
                          <a:ea typeface="Sora"/>
                          <a:cs typeface="Sora"/>
                          <a:sym typeface="Sora"/>
                          <a:hlinkClick r:id="rId11">
                            <a:extLst>
                              <a:ext uri="{A12FA001-AC4F-418D-AE19-62706E023703}">
                                <ahyp:hlinkClr val="tx"/>
                              </a:ext>
                            </a:extLst>
                          </a:hlinkClick>
                        </a:rPr>
                        <a:t>here</a:t>
                      </a:r>
                      <a:endParaRPr sz="950">
                        <a:solidFill>
                          <a:schemeClr val="dk1"/>
                        </a:solidFill>
                        <a:latin typeface="Sora"/>
                        <a:ea typeface="Sora"/>
                        <a:cs typeface="Sora"/>
                        <a:sym typeface="Sora"/>
                      </a:endParaRPr>
                    </a:p>
                  </a:txBody>
                  <a:tcPr marT="0" marB="0" marR="91425" marL="91425" anchor="ctr">
                    <a:lnL cap="flat" cmpd="sng" w="19050">
                      <a:solidFill>
                        <a:schemeClr val="dk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530" name="Google Shape;530;p29"/>
          <p:cNvSpPr txBox="1"/>
          <p:nvPr/>
        </p:nvSpPr>
        <p:spPr>
          <a:xfrm>
            <a:off x="720000" y="1093184"/>
            <a:ext cx="7704000" cy="36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Sora"/>
                <a:ea typeface="Sora"/>
                <a:cs typeface="Sora"/>
                <a:sym typeface="Sora"/>
              </a:rPr>
              <a:t>You can delete this slide when you’re done editing the presentation</a:t>
            </a:r>
            <a:endParaRPr>
              <a:solidFill>
                <a:schemeClr val="dk1"/>
              </a:solidFill>
              <a:latin typeface="Sora"/>
              <a:ea typeface="Sora"/>
              <a:cs typeface="Sora"/>
              <a:sym typeface="Sora"/>
            </a:endParaRPr>
          </a:p>
        </p:txBody>
      </p:sp>
      <p:sp>
        <p:nvSpPr>
          <p:cNvPr id="531" name="Google Shape;531;p29"/>
          <p:cNvSpPr txBox="1"/>
          <p:nvPr/>
        </p:nvSpPr>
        <p:spPr>
          <a:xfrm>
            <a:off x="720122" y="4133675"/>
            <a:ext cx="38520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50">
                <a:solidFill>
                  <a:schemeClr val="dk1"/>
                </a:solidFill>
                <a:latin typeface="Sora"/>
                <a:ea typeface="Sora"/>
                <a:cs typeface="Sora"/>
                <a:sym typeface="Sora"/>
              </a:rPr>
              <a:t>For more info:</a:t>
            </a:r>
            <a:br>
              <a:rPr b="1" lang="en" sz="1000">
                <a:solidFill>
                  <a:schemeClr val="dk1"/>
                </a:solidFill>
                <a:latin typeface="Sora"/>
                <a:ea typeface="Sora"/>
                <a:cs typeface="Sora"/>
                <a:sym typeface="Sora"/>
              </a:rPr>
            </a:br>
            <a:r>
              <a:rPr b="1" lang="en" sz="1000" u="sng">
                <a:solidFill>
                  <a:schemeClr val="dk1"/>
                </a:solidFill>
                <a:latin typeface="Sora"/>
                <a:ea typeface="Sora"/>
                <a:cs typeface="Sora"/>
                <a:sym typeface="Sora"/>
                <a:hlinkClick r:id="rId12">
                  <a:extLst>
                    <a:ext uri="{A12FA001-AC4F-418D-AE19-62706E023703}">
                      <ahyp:hlinkClr val="tx"/>
                    </a:ext>
                  </a:extLst>
                </a:hlinkClick>
              </a:rPr>
              <a:t>SLIDESGO</a:t>
            </a:r>
            <a:r>
              <a:rPr b="1" lang="en" sz="1000">
                <a:solidFill>
                  <a:schemeClr val="dk1"/>
                </a:solidFill>
                <a:latin typeface="Sora"/>
                <a:ea typeface="Sora"/>
                <a:cs typeface="Sora"/>
                <a:sym typeface="Sora"/>
              </a:rPr>
              <a:t> | </a:t>
            </a:r>
            <a:r>
              <a:rPr b="1" lang="en" sz="1000" u="sng">
                <a:solidFill>
                  <a:schemeClr val="dk1"/>
                </a:solidFill>
                <a:latin typeface="Sora"/>
                <a:ea typeface="Sora"/>
                <a:cs typeface="Sora"/>
                <a:sym typeface="Sora"/>
                <a:hlinkClick r:id="rId13">
                  <a:extLst>
                    <a:ext uri="{A12FA001-AC4F-418D-AE19-62706E023703}">
                      <ahyp:hlinkClr val="tx"/>
                    </a:ext>
                  </a:extLst>
                </a:hlinkClick>
              </a:rPr>
              <a:t>BLOG</a:t>
            </a:r>
            <a:r>
              <a:rPr b="1" lang="en" sz="1000">
                <a:solidFill>
                  <a:schemeClr val="dk1"/>
                </a:solidFill>
                <a:latin typeface="Sora"/>
                <a:ea typeface="Sora"/>
                <a:cs typeface="Sora"/>
                <a:sym typeface="Sora"/>
              </a:rPr>
              <a:t> | </a:t>
            </a:r>
            <a:r>
              <a:rPr b="1" lang="en" sz="1000" u="sng">
                <a:solidFill>
                  <a:schemeClr val="dk1"/>
                </a:solidFill>
                <a:latin typeface="Sora"/>
                <a:ea typeface="Sora"/>
                <a:cs typeface="Sora"/>
                <a:sym typeface="Sora"/>
                <a:hlinkClick r:id="rId14">
                  <a:extLst>
                    <a:ext uri="{A12FA001-AC4F-418D-AE19-62706E023703}">
                      <ahyp:hlinkClr val="tx"/>
                    </a:ext>
                  </a:extLst>
                </a:hlinkClick>
              </a:rPr>
              <a:t>FAQs</a:t>
            </a:r>
            <a:endParaRPr b="1" sz="1000" u="sng">
              <a:solidFill>
                <a:schemeClr val="dk1"/>
              </a:solidFill>
              <a:latin typeface="Sora"/>
              <a:ea typeface="Sora"/>
              <a:cs typeface="Sora"/>
              <a:sym typeface="Sora"/>
            </a:endParaRPr>
          </a:p>
        </p:txBody>
      </p:sp>
      <p:sp>
        <p:nvSpPr>
          <p:cNvPr id="532" name="Google Shape;532;p29"/>
          <p:cNvSpPr txBox="1"/>
          <p:nvPr/>
        </p:nvSpPr>
        <p:spPr>
          <a:xfrm>
            <a:off x="4572000" y="4133675"/>
            <a:ext cx="38520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50">
                <a:solidFill>
                  <a:schemeClr val="dk1"/>
                </a:solidFill>
                <a:latin typeface="Sora"/>
                <a:ea typeface="Sora"/>
                <a:cs typeface="Sora"/>
                <a:sym typeface="Sora"/>
              </a:rPr>
              <a:t>You can visit our sister </a:t>
            </a:r>
            <a:r>
              <a:rPr lang="en" sz="950">
                <a:solidFill>
                  <a:schemeClr val="dk1"/>
                </a:solidFill>
                <a:latin typeface="Sora"/>
                <a:ea typeface="Sora"/>
                <a:cs typeface="Sora"/>
                <a:sym typeface="Sora"/>
              </a:rPr>
              <a:t>projects</a:t>
            </a:r>
            <a:r>
              <a:rPr lang="en" sz="950">
                <a:solidFill>
                  <a:schemeClr val="dk1"/>
                </a:solidFill>
                <a:latin typeface="Sora"/>
                <a:ea typeface="Sora"/>
                <a:cs typeface="Sora"/>
                <a:sym typeface="Sora"/>
              </a:rPr>
              <a:t>:</a:t>
            </a:r>
            <a:br>
              <a:rPr lang="en" sz="950">
                <a:solidFill>
                  <a:schemeClr val="dk1"/>
                </a:solidFill>
                <a:latin typeface="Sora"/>
                <a:ea typeface="Sora"/>
                <a:cs typeface="Sora"/>
                <a:sym typeface="Sora"/>
              </a:rPr>
            </a:br>
            <a:r>
              <a:rPr b="1" lang="en" sz="1000" u="sng">
                <a:solidFill>
                  <a:schemeClr val="dk1"/>
                </a:solidFill>
                <a:latin typeface="Sora"/>
                <a:ea typeface="Sora"/>
                <a:cs typeface="Sora"/>
                <a:sym typeface="Sora"/>
                <a:hlinkClick r:id="rId15">
                  <a:extLst>
                    <a:ext uri="{A12FA001-AC4F-418D-AE19-62706E023703}">
                      <ahyp:hlinkClr val="tx"/>
                    </a:ext>
                  </a:extLst>
                </a:hlinkClick>
              </a:rPr>
              <a:t>FREEPIK</a:t>
            </a:r>
            <a:r>
              <a:rPr b="1" lang="en" sz="1000">
                <a:solidFill>
                  <a:schemeClr val="dk1"/>
                </a:solidFill>
                <a:latin typeface="Sora"/>
                <a:ea typeface="Sora"/>
                <a:cs typeface="Sora"/>
                <a:sym typeface="Sora"/>
              </a:rPr>
              <a:t> | </a:t>
            </a:r>
            <a:r>
              <a:rPr b="1" lang="en" sz="1000" u="sng">
                <a:solidFill>
                  <a:schemeClr val="dk1"/>
                </a:solidFill>
                <a:latin typeface="Sora"/>
                <a:ea typeface="Sora"/>
                <a:cs typeface="Sora"/>
                <a:sym typeface="Sora"/>
                <a:hlinkClick r:id="rId16">
                  <a:extLst>
                    <a:ext uri="{A12FA001-AC4F-418D-AE19-62706E023703}">
                      <ahyp:hlinkClr val="tx"/>
                    </a:ext>
                  </a:extLst>
                </a:hlinkClick>
              </a:rPr>
              <a:t>FLATICON</a:t>
            </a:r>
            <a:r>
              <a:rPr b="1" lang="en" sz="1000">
                <a:solidFill>
                  <a:schemeClr val="dk1"/>
                </a:solidFill>
                <a:latin typeface="Sora"/>
                <a:ea typeface="Sora"/>
                <a:cs typeface="Sora"/>
                <a:sym typeface="Sora"/>
              </a:rPr>
              <a:t> | </a:t>
            </a:r>
            <a:r>
              <a:rPr b="1" lang="en" sz="1000" u="sng">
                <a:solidFill>
                  <a:schemeClr val="dk1"/>
                </a:solidFill>
                <a:latin typeface="Sora"/>
                <a:ea typeface="Sora"/>
                <a:cs typeface="Sora"/>
                <a:sym typeface="Sora"/>
                <a:hlinkClick r:id="rId17">
                  <a:extLst>
                    <a:ext uri="{A12FA001-AC4F-418D-AE19-62706E023703}">
                      <ahyp:hlinkClr val="tx"/>
                    </a:ext>
                  </a:extLst>
                </a:hlinkClick>
              </a:rPr>
              <a:t>STORYSET</a:t>
            </a:r>
            <a:r>
              <a:rPr b="1" lang="en" sz="1000">
                <a:solidFill>
                  <a:schemeClr val="dk1"/>
                </a:solidFill>
                <a:latin typeface="Sora"/>
                <a:ea typeface="Sora"/>
                <a:cs typeface="Sora"/>
                <a:sym typeface="Sora"/>
              </a:rPr>
              <a:t> | </a:t>
            </a:r>
            <a:r>
              <a:rPr b="1" lang="en" sz="1000" u="sng">
                <a:solidFill>
                  <a:schemeClr val="dk1"/>
                </a:solidFill>
                <a:latin typeface="Sora"/>
                <a:ea typeface="Sora"/>
                <a:cs typeface="Sora"/>
                <a:sym typeface="Sora"/>
                <a:hlinkClick r:id="rId18">
                  <a:extLst>
                    <a:ext uri="{A12FA001-AC4F-418D-AE19-62706E023703}">
                      <ahyp:hlinkClr val="tx"/>
                    </a:ext>
                  </a:extLst>
                </a:hlinkClick>
              </a:rPr>
              <a:t>WEPIK</a:t>
            </a:r>
            <a:r>
              <a:rPr b="1" lang="en" sz="1000">
                <a:solidFill>
                  <a:schemeClr val="dk1"/>
                </a:solidFill>
                <a:latin typeface="Sora"/>
                <a:ea typeface="Sora"/>
                <a:cs typeface="Sora"/>
                <a:sym typeface="Sora"/>
              </a:rPr>
              <a:t> | </a:t>
            </a:r>
            <a:r>
              <a:rPr b="1" lang="en" sz="1000" u="sng">
                <a:solidFill>
                  <a:schemeClr val="dk1"/>
                </a:solidFill>
                <a:latin typeface="Sora"/>
                <a:ea typeface="Sora"/>
                <a:cs typeface="Sora"/>
                <a:sym typeface="Sora"/>
                <a:hlinkClick r:id="rId19">
                  <a:extLst>
                    <a:ext uri="{A12FA001-AC4F-418D-AE19-62706E023703}">
                      <ahyp:hlinkClr val="tx"/>
                    </a:ext>
                  </a:extLst>
                </a:hlinkClick>
              </a:rPr>
              <a:t>VIDEVO</a:t>
            </a:r>
            <a:endParaRPr b="1" sz="1000">
              <a:solidFill>
                <a:schemeClr val="dk1"/>
              </a:solidFill>
              <a:latin typeface="Sora"/>
              <a:ea typeface="Sora"/>
              <a:cs typeface="Sora"/>
              <a:sym typeface="Sor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4" name="Shape 1234"/>
        <p:cNvGrpSpPr/>
        <p:nvPr/>
      </p:nvGrpSpPr>
      <p:grpSpPr>
        <a:xfrm>
          <a:off x="0" y="0"/>
          <a:ext cx="0" cy="0"/>
          <a:chOff x="0" y="0"/>
          <a:chExt cx="0" cy="0"/>
        </a:xfrm>
      </p:grpSpPr>
      <p:sp>
        <p:nvSpPr>
          <p:cNvPr id="1235" name="Google Shape;1235;p47"/>
          <p:cNvSpPr/>
          <p:nvPr/>
        </p:nvSpPr>
        <p:spPr>
          <a:xfrm>
            <a:off x="4720231" y="2328382"/>
            <a:ext cx="4426495" cy="2823300"/>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36" name="Google Shape;1236;p47"/>
          <p:cNvGrpSpPr/>
          <p:nvPr/>
        </p:nvGrpSpPr>
        <p:grpSpPr>
          <a:xfrm>
            <a:off x="4706023" y="539502"/>
            <a:ext cx="3211060" cy="2231634"/>
            <a:chOff x="4706023" y="539502"/>
            <a:chExt cx="3211060" cy="2231634"/>
          </a:xfrm>
        </p:grpSpPr>
        <p:grpSp>
          <p:nvGrpSpPr>
            <p:cNvPr id="1237" name="Google Shape;1237;p47"/>
            <p:cNvGrpSpPr/>
            <p:nvPr/>
          </p:nvGrpSpPr>
          <p:grpSpPr>
            <a:xfrm flipH="1" rot="-9779573">
              <a:off x="5916825" y="570719"/>
              <a:ext cx="265395" cy="347414"/>
              <a:chOff x="7973097" y="2470371"/>
              <a:chExt cx="265386" cy="347403"/>
            </a:xfrm>
          </p:grpSpPr>
          <p:sp>
            <p:nvSpPr>
              <p:cNvPr id="1238" name="Google Shape;1238;p47"/>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9" name="Google Shape;1239;p47"/>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40" name="Google Shape;1240;p47"/>
            <p:cNvSpPr/>
            <p:nvPr/>
          </p:nvSpPr>
          <p:spPr>
            <a:xfrm flipH="1">
              <a:off x="7754016" y="1204777"/>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1" name="Google Shape;1241;p47"/>
            <p:cNvSpPr/>
            <p:nvPr/>
          </p:nvSpPr>
          <p:spPr>
            <a:xfrm flipH="1">
              <a:off x="4706023" y="2571749"/>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42" name="Google Shape;1242;p47"/>
          <p:cNvSpPr txBox="1"/>
          <p:nvPr>
            <p:ph type="title"/>
          </p:nvPr>
        </p:nvSpPr>
        <p:spPr>
          <a:xfrm>
            <a:off x="996896" y="707153"/>
            <a:ext cx="3727500" cy="883200"/>
          </a:xfrm>
          <a:prstGeom prst="rect">
            <a:avLst/>
          </a:prstGeom>
        </p:spPr>
        <p:txBody>
          <a:bodyPr anchorCtr="0" anchor="t" bIns="91425" lIns="91425" spcFirstLastPara="1" rIns="91425" wrap="square" tIns="0">
            <a:noAutofit/>
          </a:bodyPr>
          <a:lstStyle/>
          <a:p>
            <a:pPr indent="0" lvl="0" marL="0" rtl="0" algn="ctr">
              <a:spcBef>
                <a:spcPts val="0"/>
              </a:spcBef>
              <a:spcAft>
                <a:spcPts val="0"/>
              </a:spcAft>
              <a:buNone/>
            </a:pPr>
            <a:r>
              <a:rPr lang="en"/>
              <a:t>Thanks!</a:t>
            </a:r>
            <a:endParaRPr/>
          </a:p>
        </p:txBody>
      </p:sp>
      <p:sp>
        <p:nvSpPr>
          <p:cNvPr id="1243" name="Google Shape;1243;p47"/>
          <p:cNvSpPr txBox="1"/>
          <p:nvPr>
            <p:ph idx="1" type="subTitle"/>
          </p:nvPr>
        </p:nvSpPr>
        <p:spPr>
          <a:xfrm>
            <a:off x="996854" y="1602732"/>
            <a:ext cx="37275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have any questions?</a:t>
            </a:r>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1244" name="Google Shape;1244;p47"/>
          <p:cNvSpPr txBox="1"/>
          <p:nvPr/>
        </p:nvSpPr>
        <p:spPr>
          <a:xfrm>
            <a:off x="996875" y="4053005"/>
            <a:ext cx="3727500" cy="260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dk1"/>
                </a:solidFill>
                <a:latin typeface="Sora"/>
                <a:ea typeface="Sora"/>
                <a:cs typeface="Sora"/>
                <a:sym typeface="Sora"/>
              </a:rPr>
              <a:t>Please keep this slide for attribution</a:t>
            </a:r>
            <a:endParaRPr sz="1000">
              <a:solidFill>
                <a:schemeClr val="dk1"/>
              </a:solidFill>
              <a:latin typeface="Sora"/>
              <a:ea typeface="Sora"/>
              <a:cs typeface="Sora"/>
              <a:sym typeface="Sora"/>
            </a:endParaRPr>
          </a:p>
        </p:txBody>
      </p:sp>
      <p:grpSp>
        <p:nvGrpSpPr>
          <p:cNvPr id="1245" name="Google Shape;1245;p47"/>
          <p:cNvGrpSpPr/>
          <p:nvPr/>
        </p:nvGrpSpPr>
        <p:grpSpPr>
          <a:xfrm>
            <a:off x="3343711" y="2832044"/>
            <a:ext cx="450327" cy="441976"/>
            <a:chOff x="3763184" y="3817357"/>
            <a:chExt cx="363314" cy="356576"/>
          </a:xfrm>
        </p:grpSpPr>
        <p:sp>
          <p:nvSpPr>
            <p:cNvPr id="1246" name="Google Shape;1246;p47"/>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7"/>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2D4E3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7"/>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7"/>
            <p:cNvSpPr/>
            <p:nvPr/>
          </p:nvSpPr>
          <p:spPr>
            <a:xfrm>
              <a:off x="3838196"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7"/>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 name="Google Shape;1251;p47"/>
          <p:cNvGrpSpPr/>
          <p:nvPr/>
        </p:nvGrpSpPr>
        <p:grpSpPr>
          <a:xfrm>
            <a:off x="2635477" y="2832044"/>
            <a:ext cx="449840" cy="442334"/>
            <a:chOff x="3314750" y="3817357"/>
            <a:chExt cx="362920" cy="356865"/>
          </a:xfrm>
        </p:grpSpPr>
        <p:grpSp>
          <p:nvGrpSpPr>
            <p:cNvPr id="1252" name="Google Shape;1252;p47"/>
            <p:cNvGrpSpPr/>
            <p:nvPr/>
          </p:nvGrpSpPr>
          <p:grpSpPr>
            <a:xfrm>
              <a:off x="3314750" y="3817357"/>
              <a:ext cx="362920" cy="356865"/>
              <a:chOff x="3314750" y="3817357"/>
              <a:chExt cx="362920" cy="356865"/>
            </a:xfrm>
          </p:grpSpPr>
          <p:sp>
            <p:nvSpPr>
              <p:cNvPr id="1253" name="Google Shape;1253;p4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2D4E3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47"/>
            <p:cNvGrpSpPr/>
            <p:nvPr/>
          </p:nvGrpSpPr>
          <p:grpSpPr>
            <a:xfrm>
              <a:off x="3394986" y="3894612"/>
              <a:ext cx="202339" cy="202323"/>
              <a:chOff x="935197" y="1793977"/>
              <a:chExt cx="256451" cy="256430"/>
            </a:xfrm>
          </p:grpSpPr>
          <p:sp>
            <p:nvSpPr>
              <p:cNvPr id="1256" name="Google Shape;1256;p4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8" name="Google Shape;1258;p47"/>
          <p:cNvGrpSpPr/>
          <p:nvPr/>
        </p:nvGrpSpPr>
        <p:grpSpPr>
          <a:xfrm>
            <a:off x="1927243" y="2832044"/>
            <a:ext cx="449840" cy="442334"/>
            <a:chOff x="2866317" y="3817357"/>
            <a:chExt cx="362920" cy="356865"/>
          </a:xfrm>
        </p:grpSpPr>
        <p:sp>
          <p:nvSpPr>
            <p:cNvPr id="1259" name="Google Shape;1259;p4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2D4E3A">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47"/>
          <p:cNvGrpSpPr/>
          <p:nvPr/>
        </p:nvGrpSpPr>
        <p:grpSpPr>
          <a:xfrm>
            <a:off x="5088786" y="1691338"/>
            <a:ext cx="3210244" cy="3462283"/>
            <a:chOff x="5088786" y="1691338"/>
            <a:chExt cx="3210244" cy="3462283"/>
          </a:xfrm>
        </p:grpSpPr>
        <p:grpSp>
          <p:nvGrpSpPr>
            <p:cNvPr id="1263" name="Google Shape;1263;p47"/>
            <p:cNvGrpSpPr/>
            <p:nvPr/>
          </p:nvGrpSpPr>
          <p:grpSpPr>
            <a:xfrm>
              <a:off x="6991951" y="1968514"/>
              <a:ext cx="1307079" cy="2580913"/>
              <a:chOff x="4009756" y="3677158"/>
              <a:chExt cx="1120706" cy="2212907"/>
            </a:xfrm>
          </p:grpSpPr>
          <p:grpSp>
            <p:nvGrpSpPr>
              <p:cNvPr id="1264" name="Google Shape;1264;p47"/>
              <p:cNvGrpSpPr/>
              <p:nvPr/>
            </p:nvGrpSpPr>
            <p:grpSpPr>
              <a:xfrm>
                <a:off x="4409863" y="3677158"/>
                <a:ext cx="720599" cy="1124175"/>
                <a:chOff x="4409863" y="3677158"/>
                <a:chExt cx="720599" cy="1124175"/>
              </a:xfrm>
            </p:grpSpPr>
            <p:sp>
              <p:nvSpPr>
                <p:cNvPr id="1265" name="Google Shape;1265;p47"/>
                <p:cNvSpPr/>
                <p:nvPr/>
              </p:nvSpPr>
              <p:spPr>
                <a:xfrm>
                  <a:off x="4572651" y="4142680"/>
                  <a:ext cx="545917" cy="658653"/>
                </a:xfrm>
                <a:custGeom>
                  <a:rect b="b" l="l" r="r" t="t"/>
                  <a:pathLst>
                    <a:path extrusionOk="0" h="658653" w="545917">
                      <a:moveTo>
                        <a:pt x="546169" y="291161"/>
                      </a:moveTo>
                      <a:cubicBezTo>
                        <a:pt x="548353" y="322751"/>
                        <a:pt x="530875" y="351992"/>
                        <a:pt x="513927" y="378720"/>
                      </a:cubicBezTo>
                      <a:cubicBezTo>
                        <a:pt x="483164" y="427539"/>
                        <a:pt x="456369" y="481275"/>
                        <a:pt x="425582" y="530002"/>
                      </a:cubicBezTo>
                      <a:lnTo>
                        <a:pt x="387662" y="658662"/>
                      </a:lnTo>
                      <a:lnTo>
                        <a:pt x="226135" y="618772"/>
                      </a:lnTo>
                      <a:lnTo>
                        <a:pt x="178648" y="607039"/>
                      </a:lnTo>
                      <a:lnTo>
                        <a:pt x="217958" y="482588"/>
                      </a:lnTo>
                      <a:cubicBezTo>
                        <a:pt x="166124" y="416233"/>
                        <a:pt x="120676" y="340658"/>
                        <a:pt x="98564" y="259407"/>
                      </a:cubicBezTo>
                      <a:cubicBezTo>
                        <a:pt x="89664" y="226634"/>
                        <a:pt x="85998" y="192321"/>
                        <a:pt x="73505" y="160734"/>
                      </a:cubicBezTo>
                      <a:cubicBezTo>
                        <a:pt x="57464" y="120490"/>
                        <a:pt x="28200" y="87059"/>
                        <a:pt x="7599" y="48911"/>
                      </a:cubicBezTo>
                      <a:cubicBezTo>
                        <a:pt x="1974" y="40582"/>
                        <a:pt x="-463" y="30504"/>
                        <a:pt x="734" y="20525"/>
                      </a:cubicBezTo>
                      <a:cubicBezTo>
                        <a:pt x="4829" y="8033"/>
                        <a:pt x="16626" y="-300"/>
                        <a:pt x="29769" y="17"/>
                      </a:cubicBezTo>
                      <a:cubicBezTo>
                        <a:pt x="42592" y="579"/>
                        <a:pt x="55031" y="4559"/>
                        <a:pt x="65798" y="11548"/>
                      </a:cubicBezTo>
                      <a:cubicBezTo>
                        <a:pt x="66992" y="12225"/>
                        <a:pt x="68310" y="12956"/>
                        <a:pt x="69444" y="13750"/>
                      </a:cubicBezTo>
                      <a:cubicBezTo>
                        <a:pt x="120086" y="43554"/>
                        <a:pt x="159595" y="89098"/>
                        <a:pt x="181948" y="143442"/>
                      </a:cubicBezTo>
                      <a:cubicBezTo>
                        <a:pt x="184041" y="150685"/>
                        <a:pt x="188211" y="157156"/>
                        <a:pt x="193944" y="162053"/>
                      </a:cubicBezTo>
                      <a:cubicBezTo>
                        <a:pt x="199921" y="165202"/>
                        <a:pt x="206750" y="166354"/>
                        <a:pt x="213429" y="165338"/>
                      </a:cubicBezTo>
                      <a:cubicBezTo>
                        <a:pt x="254345" y="162214"/>
                        <a:pt x="291588" y="139474"/>
                        <a:pt x="321629" y="111432"/>
                      </a:cubicBezTo>
                      <a:cubicBezTo>
                        <a:pt x="334132" y="99802"/>
                        <a:pt x="346786" y="86562"/>
                        <a:pt x="363506" y="83268"/>
                      </a:cubicBezTo>
                      <a:cubicBezTo>
                        <a:pt x="387859" y="78617"/>
                        <a:pt x="410260" y="96606"/>
                        <a:pt x="427752" y="114181"/>
                      </a:cubicBezTo>
                      <a:cubicBezTo>
                        <a:pt x="462137" y="148838"/>
                        <a:pt x="492949" y="186868"/>
                        <a:pt x="519720" y="227694"/>
                      </a:cubicBezTo>
                      <a:cubicBezTo>
                        <a:pt x="532449" y="247034"/>
                        <a:pt x="544558" y="268046"/>
                        <a:pt x="546169" y="291161"/>
                      </a:cubicBezTo>
                      <a:close/>
                    </a:path>
                  </a:pathLst>
                </a:custGeom>
                <a:solidFill>
                  <a:srgbClr val="F3A0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6" name="Google Shape;1266;p47"/>
                <p:cNvSpPr/>
                <p:nvPr/>
              </p:nvSpPr>
              <p:spPr>
                <a:xfrm>
                  <a:off x="4572651" y="4142680"/>
                  <a:ext cx="363402" cy="639900"/>
                </a:xfrm>
                <a:custGeom>
                  <a:rect b="b" l="l" r="r" t="t"/>
                  <a:pathLst>
                    <a:path extrusionOk="0" h="639900" w="363402">
                      <a:moveTo>
                        <a:pt x="363839" y="511246"/>
                      </a:moveTo>
                      <a:lnTo>
                        <a:pt x="311682" y="639909"/>
                      </a:lnTo>
                      <a:lnTo>
                        <a:pt x="178648" y="607039"/>
                      </a:lnTo>
                      <a:lnTo>
                        <a:pt x="217958" y="482588"/>
                      </a:lnTo>
                      <a:cubicBezTo>
                        <a:pt x="166124" y="416233"/>
                        <a:pt x="120676" y="340658"/>
                        <a:pt x="98564" y="259407"/>
                      </a:cubicBezTo>
                      <a:cubicBezTo>
                        <a:pt x="89664" y="226634"/>
                        <a:pt x="85998" y="192321"/>
                        <a:pt x="73505" y="160734"/>
                      </a:cubicBezTo>
                      <a:cubicBezTo>
                        <a:pt x="57464" y="120490"/>
                        <a:pt x="28200" y="87059"/>
                        <a:pt x="7599" y="48911"/>
                      </a:cubicBezTo>
                      <a:cubicBezTo>
                        <a:pt x="1974" y="40582"/>
                        <a:pt x="-463" y="30504"/>
                        <a:pt x="734" y="20525"/>
                      </a:cubicBezTo>
                      <a:cubicBezTo>
                        <a:pt x="4829" y="8033"/>
                        <a:pt x="16626" y="-300"/>
                        <a:pt x="29769" y="17"/>
                      </a:cubicBezTo>
                      <a:cubicBezTo>
                        <a:pt x="42592" y="579"/>
                        <a:pt x="55031" y="4559"/>
                        <a:pt x="65798" y="11548"/>
                      </a:cubicBezTo>
                      <a:cubicBezTo>
                        <a:pt x="66992" y="12225"/>
                        <a:pt x="68310" y="12956"/>
                        <a:pt x="69444" y="13750"/>
                      </a:cubicBezTo>
                      <a:cubicBezTo>
                        <a:pt x="61695" y="16506"/>
                        <a:pt x="53074" y="17511"/>
                        <a:pt x="47365" y="23197"/>
                      </a:cubicBezTo>
                      <a:cubicBezTo>
                        <a:pt x="32457" y="37863"/>
                        <a:pt x="50026" y="61247"/>
                        <a:pt x="63314" y="77286"/>
                      </a:cubicBezTo>
                      <a:cubicBezTo>
                        <a:pt x="94994" y="115665"/>
                        <a:pt x="102593" y="167753"/>
                        <a:pt x="115929" y="215703"/>
                      </a:cubicBezTo>
                      <a:cubicBezTo>
                        <a:pt x="141588" y="307948"/>
                        <a:pt x="294206" y="445520"/>
                        <a:pt x="363839" y="511246"/>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7" name="Google Shape;1267;p47"/>
                <p:cNvSpPr/>
                <p:nvPr/>
              </p:nvSpPr>
              <p:spPr>
                <a:xfrm>
                  <a:off x="4821163" y="4371018"/>
                  <a:ext cx="159295" cy="197650"/>
                </a:xfrm>
                <a:custGeom>
                  <a:rect b="b" l="l" r="r" t="t"/>
                  <a:pathLst>
                    <a:path extrusionOk="0" h="197650" w="159295">
                      <a:moveTo>
                        <a:pt x="103077" y="75708"/>
                      </a:moveTo>
                      <a:cubicBezTo>
                        <a:pt x="131204" y="111344"/>
                        <a:pt x="150493" y="153134"/>
                        <a:pt x="159364" y="197659"/>
                      </a:cubicBezTo>
                      <a:cubicBezTo>
                        <a:pt x="161480" y="153450"/>
                        <a:pt x="154738" y="107701"/>
                        <a:pt x="132175" y="69626"/>
                      </a:cubicBezTo>
                      <a:cubicBezTo>
                        <a:pt x="109611" y="31552"/>
                        <a:pt x="69460" y="2344"/>
                        <a:pt x="25245" y="407"/>
                      </a:cubicBezTo>
                      <a:cubicBezTo>
                        <a:pt x="16906" y="-553"/>
                        <a:pt x="8459" y="227"/>
                        <a:pt x="437" y="2698"/>
                      </a:cubicBezTo>
                      <a:cubicBezTo>
                        <a:pt x="10165" y="15617"/>
                        <a:pt x="39027" y="21358"/>
                        <a:pt x="53326" y="30727"/>
                      </a:cubicBezTo>
                      <a:cubicBezTo>
                        <a:pt x="72105" y="43097"/>
                        <a:pt x="88883" y="58266"/>
                        <a:pt x="103077" y="75708"/>
                      </a:cubicBezTo>
                      <a:close/>
                    </a:path>
                  </a:pathLst>
                </a:custGeom>
                <a:solidFill>
                  <a:srgbClr val="B54B5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68" name="Google Shape;1268;p47"/>
                <p:cNvGrpSpPr/>
                <p:nvPr/>
              </p:nvGrpSpPr>
              <p:grpSpPr>
                <a:xfrm>
                  <a:off x="4409863" y="3677158"/>
                  <a:ext cx="688667" cy="948893"/>
                  <a:chOff x="4409863" y="3677158"/>
                  <a:chExt cx="688667" cy="948893"/>
                </a:xfrm>
              </p:grpSpPr>
              <p:grpSp>
                <p:nvGrpSpPr>
                  <p:cNvPr id="1269" name="Google Shape;1269;p47"/>
                  <p:cNvGrpSpPr/>
                  <p:nvPr/>
                </p:nvGrpSpPr>
                <p:grpSpPr>
                  <a:xfrm>
                    <a:off x="4409863" y="3677158"/>
                    <a:ext cx="405453" cy="539888"/>
                    <a:chOff x="4409863" y="3677158"/>
                    <a:chExt cx="405453" cy="539888"/>
                  </a:xfrm>
                </p:grpSpPr>
                <p:sp>
                  <p:nvSpPr>
                    <p:cNvPr id="1270" name="Google Shape;1270;p47"/>
                    <p:cNvSpPr/>
                    <p:nvPr/>
                  </p:nvSpPr>
                  <p:spPr>
                    <a:xfrm>
                      <a:off x="4409863" y="3677158"/>
                      <a:ext cx="405453" cy="539887"/>
                    </a:xfrm>
                    <a:custGeom>
                      <a:rect b="b" l="l" r="r" t="t"/>
                      <a:pathLst>
                        <a:path extrusionOk="0" h="539887" w="405453">
                          <a:moveTo>
                            <a:pt x="405890" y="311118"/>
                          </a:moveTo>
                          <a:lnTo>
                            <a:pt x="367785" y="440459"/>
                          </a:lnTo>
                          <a:lnTo>
                            <a:pt x="350642" y="498750"/>
                          </a:lnTo>
                          <a:lnTo>
                            <a:pt x="209090" y="539896"/>
                          </a:lnTo>
                          <a:lnTo>
                            <a:pt x="110653" y="458005"/>
                          </a:lnTo>
                          <a:lnTo>
                            <a:pt x="437" y="202194"/>
                          </a:lnTo>
                          <a:cubicBezTo>
                            <a:pt x="437" y="202194"/>
                            <a:pt x="20336" y="62050"/>
                            <a:pt x="58881" y="15650"/>
                          </a:cubicBezTo>
                          <a:lnTo>
                            <a:pt x="58885" y="15591"/>
                          </a:lnTo>
                          <a:cubicBezTo>
                            <a:pt x="62971" y="10305"/>
                            <a:pt x="68210" y="6021"/>
                            <a:pt x="74202" y="3067"/>
                          </a:cubicBezTo>
                          <a:cubicBezTo>
                            <a:pt x="123090" y="-18655"/>
                            <a:pt x="272981" y="82450"/>
                            <a:pt x="272981" y="8245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1" name="Google Shape;1271;p47"/>
                    <p:cNvSpPr/>
                    <p:nvPr/>
                  </p:nvSpPr>
                  <p:spPr>
                    <a:xfrm>
                      <a:off x="4409863" y="3692800"/>
                      <a:ext cx="367348" cy="524246"/>
                    </a:xfrm>
                    <a:custGeom>
                      <a:rect b="b" l="l" r="r" t="t"/>
                      <a:pathLst>
                        <a:path extrusionOk="0" h="524246" w="367348">
                          <a:moveTo>
                            <a:pt x="367785" y="424818"/>
                          </a:moveTo>
                          <a:lnTo>
                            <a:pt x="350642" y="483108"/>
                          </a:lnTo>
                          <a:lnTo>
                            <a:pt x="209090" y="524255"/>
                          </a:lnTo>
                          <a:lnTo>
                            <a:pt x="110653" y="442364"/>
                          </a:lnTo>
                          <a:lnTo>
                            <a:pt x="437" y="186552"/>
                          </a:lnTo>
                          <a:cubicBezTo>
                            <a:pt x="437" y="186552"/>
                            <a:pt x="20336" y="46408"/>
                            <a:pt x="58881" y="9"/>
                          </a:cubicBezTo>
                          <a:cubicBezTo>
                            <a:pt x="58240" y="3649"/>
                            <a:pt x="30944" y="166423"/>
                            <a:pt x="46512" y="199675"/>
                          </a:cubicBezTo>
                          <a:cubicBezTo>
                            <a:pt x="62235" y="233293"/>
                            <a:pt x="183546" y="430736"/>
                            <a:pt x="183546" y="430736"/>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72" name="Google Shape;1272;p47"/>
                  <p:cNvGrpSpPr/>
                  <p:nvPr/>
                </p:nvGrpSpPr>
                <p:grpSpPr>
                  <a:xfrm>
                    <a:off x="4776878" y="4257944"/>
                    <a:ext cx="321652" cy="368107"/>
                    <a:chOff x="4776878" y="4257944"/>
                    <a:chExt cx="321652" cy="368107"/>
                  </a:xfrm>
                </p:grpSpPr>
                <p:sp>
                  <p:nvSpPr>
                    <p:cNvPr id="1273" name="Google Shape;1273;p47"/>
                    <p:cNvSpPr/>
                    <p:nvPr/>
                  </p:nvSpPr>
                  <p:spPr>
                    <a:xfrm>
                      <a:off x="4776890" y="4257944"/>
                      <a:ext cx="321640" cy="368107"/>
                    </a:xfrm>
                    <a:custGeom>
                      <a:rect b="b" l="l" r="r" t="t"/>
                      <a:pathLst>
                        <a:path extrusionOk="0" h="368107" w="321640">
                          <a:moveTo>
                            <a:pt x="312221" y="270778"/>
                          </a:moveTo>
                          <a:cubicBezTo>
                            <a:pt x="311172" y="268827"/>
                            <a:pt x="309984" y="266954"/>
                            <a:pt x="308667" y="265173"/>
                          </a:cubicBezTo>
                          <a:cubicBezTo>
                            <a:pt x="304702" y="259568"/>
                            <a:pt x="298276" y="251569"/>
                            <a:pt x="289937" y="241794"/>
                          </a:cubicBezTo>
                          <a:cubicBezTo>
                            <a:pt x="280025" y="230173"/>
                            <a:pt x="267515" y="216023"/>
                            <a:pt x="253502" y="200437"/>
                          </a:cubicBezTo>
                          <a:cubicBezTo>
                            <a:pt x="248169" y="194626"/>
                            <a:pt x="242701" y="188543"/>
                            <a:pt x="237027" y="182389"/>
                          </a:cubicBezTo>
                          <a:cubicBezTo>
                            <a:pt x="224722" y="168923"/>
                            <a:pt x="211597" y="154842"/>
                            <a:pt x="198404" y="140691"/>
                          </a:cubicBezTo>
                          <a:cubicBezTo>
                            <a:pt x="192115" y="133924"/>
                            <a:pt x="185758" y="127157"/>
                            <a:pt x="179469" y="120456"/>
                          </a:cubicBezTo>
                          <a:cubicBezTo>
                            <a:pt x="164703" y="104734"/>
                            <a:pt x="150143" y="89353"/>
                            <a:pt x="136676" y="75135"/>
                          </a:cubicBezTo>
                          <a:cubicBezTo>
                            <a:pt x="129157" y="67205"/>
                            <a:pt x="121910" y="59618"/>
                            <a:pt x="115211" y="52576"/>
                          </a:cubicBezTo>
                          <a:cubicBezTo>
                            <a:pt x="113776" y="51141"/>
                            <a:pt x="112408" y="49705"/>
                            <a:pt x="111109" y="48269"/>
                          </a:cubicBezTo>
                          <a:cubicBezTo>
                            <a:pt x="101334" y="38084"/>
                            <a:pt x="92653" y="28992"/>
                            <a:pt x="85543" y="21610"/>
                          </a:cubicBezTo>
                          <a:cubicBezTo>
                            <a:pt x="85133" y="21132"/>
                            <a:pt x="84723" y="20721"/>
                            <a:pt x="84381" y="20311"/>
                          </a:cubicBezTo>
                          <a:cubicBezTo>
                            <a:pt x="72145" y="7596"/>
                            <a:pt x="64762" y="9"/>
                            <a:pt x="64762" y="9"/>
                          </a:cubicBezTo>
                          <a:lnTo>
                            <a:pt x="21423" y="29745"/>
                          </a:lnTo>
                          <a:lnTo>
                            <a:pt x="437" y="44100"/>
                          </a:lnTo>
                          <a:cubicBezTo>
                            <a:pt x="437" y="44100"/>
                            <a:pt x="2009" y="46218"/>
                            <a:pt x="5085" y="50184"/>
                          </a:cubicBezTo>
                          <a:cubicBezTo>
                            <a:pt x="12331" y="60027"/>
                            <a:pt x="27985" y="81014"/>
                            <a:pt x="47741" y="107537"/>
                          </a:cubicBezTo>
                          <a:cubicBezTo>
                            <a:pt x="49245" y="109588"/>
                            <a:pt x="50817" y="111639"/>
                            <a:pt x="52390" y="113758"/>
                          </a:cubicBezTo>
                          <a:cubicBezTo>
                            <a:pt x="55876" y="118475"/>
                            <a:pt x="59498" y="123395"/>
                            <a:pt x="63190" y="128387"/>
                          </a:cubicBezTo>
                          <a:cubicBezTo>
                            <a:pt x="124303" y="210690"/>
                            <a:pt x="209409" y="326285"/>
                            <a:pt x="219458" y="344948"/>
                          </a:cubicBezTo>
                          <a:cubicBezTo>
                            <a:pt x="224927" y="355201"/>
                            <a:pt x="237369" y="361011"/>
                            <a:pt x="251314" y="364294"/>
                          </a:cubicBezTo>
                          <a:cubicBezTo>
                            <a:pt x="270290" y="367962"/>
                            <a:pt x="289681" y="368997"/>
                            <a:pt x="308940" y="367369"/>
                          </a:cubicBezTo>
                          <a:cubicBezTo>
                            <a:pt x="308940" y="367369"/>
                            <a:pt x="310513" y="364294"/>
                            <a:pt x="312700" y="358961"/>
                          </a:cubicBezTo>
                          <a:cubicBezTo>
                            <a:pt x="319262" y="342829"/>
                            <a:pt x="330268" y="305504"/>
                            <a:pt x="312221" y="270778"/>
                          </a:cubicBezTo>
                          <a:close/>
                          <a:moveTo>
                            <a:pt x="288091" y="310631"/>
                          </a:moveTo>
                          <a:cubicBezTo>
                            <a:pt x="299165" y="320680"/>
                            <a:pt x="303335" y="334078"/>
                            <a:pt x="297387" y="340641"/>
                          </a:cubicBezTo>
                          <a:cubicBezTo>
                            <a:pt x="291782" y="347067"/>
                            <a:pt x="278589" y="344674"/>
                            <a:pt x="267652" y="335377"/>
                          </a:cubicBezTo>
                          <a:cubicBezTo>
                            <a:pt x="267310" y="335104"/>
                            <a:pt x="266968" y="334762"/>
                            <a:pt x="266626" y="334488"/>
                          </a:cubicBezTo>
                          <a:cubicBezTo>
                            <a:pt x="255483" y="324576"/>
                            <a:pt x="251314" y="311179"/>
                            <a:pt x="257261" y="304616"/>
                          </a:cubicBezTo>
                          <a:cubicBezTo>
                            <a:pt x="262388" y="298874"/>
                            <a:pt x="273462" y="300173"/>
                            <a:pt x="283648" y="307213"/>
                          </a:cubicBezTo>
                          <a:cubicBezTo>
                            <a:pt x="285222" y="308226"/>
                            <a:pt x="286708" y="309370"/>
                            <a:pt x="288091" y="31063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4" name="Google Shape;1274;p47"/>
                    <p:cNvSpPr/>
                    <p:nvPr/>
                  </p:nvSpPr>
                  <p:spPr>
                    <a:xfrm>
                      <a:off x="4776878" y="4287680"/>
                      <a:ext cx="312261" cy="338342"/>
                    </a:xfrm>
                    <a:custGeom>
                      <a:rect b="b" l="l" r="r" t="t"/>
                      <a:pathLst>
                        <a:path extrusionOk="0" h="338342" w="312261">
                          <a:moveTo>
                            <a:pt x="219497" y="315197"/>
                          </a:moveTo>
                          <a:cubicBezTo>
                            <a:pt x="203638" y="285753"/>
                            <a:pt x="437" y="14370"/>
                            <a:pt x="437" y="14370"/>
                          </a:cubicBezTo>
                          <a:lnTo>
                            <a:pt x="21433" y="9"/>
                          </a:lnTo>
                          <a:cubicBezTo>
                            <a:pt x="83709" y="90773"/>
                            <a:pt x="225927" y="297326"/>
                            <a:pt x="238326" y="309480"/>
                          </a:cubicBezTo>
                          <a:cubicBezTo>
                            <a:pt x="251185" y="322028"/>
                            <a:pt x="296002" y="327559"/>
                            <a:pt x="312698" y="329241"/>
                          </a:cubicBezTo>
                          <a:cubicBezTo>
                            <a:pt x="310534" y="334542"/>
                            <a:pt x="308928" y="337619"/>
                            <a:pt x="308928" y="337619"/>
                          </a:cubicBezTo>
                          <a:cubicBezTo>
                            <a:pt x="308928" y="337619"/>
                            <a:pt x="235356" y="344642"/>
                            <a:pt x="219497" y="315197"/>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75" name="Google Shape;1275;p47"/>
                  <p:cNvGrpSpPr/>
                  <p:nvPr/>
                </p:nvGrpSpPr>
                <p:grpSpPr>
                  <a:xfrm>
                    <a:off x="4747389" y="4220177"/>
                    <a:ext cx="140735" cy="146805"/>
                    <a:chOff x="4747389" y="4220177"/>
                    <a:chExt cx="140735" cy="146805"/>
                  </a:xfrm>
                </p:grpSpPr>
                <p:sp>
                  <p:nvSpPr>
                    <p:cNvPr id="1276" name="Google Shape;1276;p47"/>
                    <p:cNvSpPr/>
                    <p:nvPr/>
                  </p:nvSpPr>
                  <p:spPr>
                    <a:xfrm>
                      <a:off x="4747389" y="4220177"/>
                      <a:ext cx="91011" cy="63715"/>
                    </a:xfrm>
                    <a:custGeom>
                      <a:rect b="b" l="l" r="r" t="t"/>
                      <a:pathLst>
                        <a:path extrusionOk="0" h="63715" w="91011">
                          <a:moveTo>
                            <a:pt x="91448" y="2781"/>
                          </a:moveTo>
                          <a:cubicBezTo>
                            <a:pt x="91448" y="2781"/>
                            <a:pt x="40025" y="-18860"/>
                            <a:pt x="437" y="58778"/>
                          </a:cubicBezTo>
                          <a:cubicBezTo>
                            <a:pt x="437" y="58778"/>
                            <a:pt x="87970" y="88374"/>
                            <a:pt x="91448" y="278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7" name="Google Shape;1277;p47"/>
                    <p:cNvSpPr/>
                    <p:nvPr/>
                  </p:nvSpPr>
                  <p:spPr>
                    <a:xfrm>
                      <a:off x="4747389" y="4222950"/>
                      <a:ext cx="140735" cy="144032"/>
                    </a:xfrm>
                    <a:custGeom>
                      <a:rect b="b" l="l" r="r" t="t"/>
                      <a:pathLst>
                        <a:path extrusionOk="0" h="144032" w="140735">
                          <a:moveTo>
                            <a:pt x="91448" y="9"/>
                          </a:moveTo>
                          <a:lnTo>
                            <a:pt x="141172" y="81817"/>
                          </a:lnTo>
                          <a:cubicBezTo>
                            <a:pt x="141172" y="81817"/>
                            <a:pt x="115163" y="155209"/>
                            <a:pt x="46688" y="142580"/>
                          </a:cubicBezTo>
                          <a:lnTo>
                            <a:pt x="437" y="56005"/>
                          </a:lnTo>
                          <a:cubicBezTo>
                            <a:pt x="437" y="56005"/>
                            <a:pt x="46868" y="57609"/>
                            <a:pt x="91448" y="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78" name="Google Shape;1278;p47"/>
                  <p:cNvSpPr/>
                  <p:nvPr/>
                </p:nvSpPr>
                <p:spPr>
                  <a:xfrm>
                    <a:off x="4637410" y="4028214"/>
                    <a:ext cx="169379" cy="223818"/>
                  </a:xfrm>
                  <a:custGeom>
                    <a:rect b="b" l="l" r="r" t="t"/>
                    <a:pathLst>
                      <a:path extrusionOk="0" h="223818" w="169379">
                        <a:moveTo>
                          <a:pt x="169380" y="205524"/>
                        </a:moveTo>
                        <a:lnTo>
                          <a:pt x="41000" y="0"/>
                        </a:lnTo>
                        <a:lnTo>
                          <a:pt x="0" y="21983"/>
                        </a:lnTo>
                        <a:lnTo>
                          <a:pt x="139804" y="223819"/>
                        </a:lnTo>
                        <a:lnTo>
                          <a:pt x="169380" y="205524"/>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79" name="Google Shape;1279;p47"/>
                <p:cNvGrpSpPr/>
                <p:nvPr/>
              </p:nvGrpSpPr>
              <p:grpSpPr>
                <a:xfrm>
                  <a:off x="4849632" y="4192340"/>
                  <a:ext cx="280830" cy="336763"/>
                  <a:chOff x="4849632" y="4192340"/>
                  <a:chExt cx="280830" cy="336763"/>
                </a:xfrm>
              </p:grpSpPr>
              <p:sp>
                <p:nvSpPr>
                  <p:cNvPr id="1280" name="Google Shape;1280;p47"/>
                  <p:cNvSpPr/>
                  <p:nvPr/>
                </p:nvSpPr>
                <p:spPr>
                  <a:xfrm>
                    <a:off x="4849632" y="4192340"/>
                    <a:ext cx="280830" cy="336763"/>
                  </a:xfrm>
                  <a:custGeom>
                    <a:rect b="b" l="l" r="r" t="t"/>
                    <a:pathLst>
                      <a:path extrusionOk="0" h="336763" w="280830">
                        <a:moveTo>
                          <a:pt x="281267" y="251227"/>
                        </a:moveTo>
                        <a:cubicBezTo>
                          <a:pt x="239268" y="308435"/>
                          <a:pt x="156862" y="336772"/>
                          <a:pt x="156862" y="336772"/>
                        </a:cubicBezTo>
                        <a:cubicBezTo>
                          <a:pt x="142854" y="327154"/>
                          <a:pt x="130344" y="315518"/>
                          <a:pt x="119740" y="302241"/>
                        </a:cubicBezTo>
                        <a:cubicBezTo>
                          <a:pt x="114699" y="296415"/>
                          <a:pt x="109890" y="290123"/>
                          <a:pt x="105175" y="283510"/>
                        </a:cubicBezTo>
                        <a:cubicBezTo>
                          <a:pt x="94425" y="268252"/>
                          <a:pt x="84614" y="252353"/>
                          <a:pt x="75798" y="235902"/>
                        </a:cubicBezTo>
                        <a:cubicBezTo>
                          <a:pt x="71723" y="228586"/>
                          <a:pt x="67791" y="221129"/>
                          <a:pt x="64039" y="213611"/>
                        </a:cubicBezTo>
                        <a:cubicBezTo>
                          <a:pt x="54092" y="193547"/>
                          <a:pt x="45047" y="173276"/>
                          <a:pt x="37227" y="154060"/>
                        </a:cubicBezTo>
                        <a:cubicBezTo>
                          <a:pt x="33741" y="145869"/>
                          <a:pt x="30606" y="137860"/>
                          <a:pt x="27584" y="130194"/>
                        </a:cubicBezTo>
                        <a:cubicBezTo>
                          <a:pt x="19592" y="109286"/>
                          <a:pt x="13207" y="90863"/>
                          <a:pt x="8620" y="77002"/>
                        </a:cubicBezTo>
                        <a:cubicBezTo>
                          <a:pt x="3307" y="60950"/>
                          <a:pt x="437" y="51096"/>
                          <a:pt x="437" y="51096"/>
                        </a:cubicBezTo>
                        <a:cubicBezTo>
                          <a:pt x="52561" y="12145"/>
                          <a:pt x="154830" y="9"/>
                          <a:pt x="154830" y="9"/>
                        </a:cubicBezTo>
                        <a:cubicBezTo>
                          <a:pt x="174405" y="16222"/>
                          <a:pt x="191415" y="35302"/>
                          <a:pt x="205285" y="56602"/>
                        </a:cubicBezTo>
                        <a:cubicBezTo>
                          <a:pt x="261642" y="140440"/>
                          <a:pt x="281267" y="251227"/>
                          <a:pt x="281267" y="251227"/>
                        </a:cubicBezTo>
                        <a:close/>
                      </a:path>
                    </a:pathLst>
                  </a:custGeom>
                  <a:solidFill>
                    <a:srgbClr val="F3A0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81" name="Google Shape;1281;p47"/>
                  <p:cNvGrpSpPr/>
                  <p:nvPr/>
                </p:nvGrpSpPr>
                <p:grpSpPr>
                  <a:xfrm>
                    <a:off x="4876779" y="4288632"/>
                    <a:ext cx="180360" cy="205940"/>
                    <a:chOff x="4876779" y="4288632"/>
                    <a:chExt cx="180360" cy="205940"/>
                  </a:xfrm>
                </p:grpSpPr>
                <p:sp>
                  <p:nvSpPr>
                    <p:cNvPr id="1282" name="Google Shape;1282;p47"/>
                    <p:cNvSpPr/>
                    <p:nvPr/>
                  </p:nvSpPr>
                  <p:spPr>
                    <a:xfrm>
                      <a:off x="4876779" y="4288632"/>
                      <a:ext cx="98333" cy="57759"/>
                    </a:xfrm>
                    <a:custGeom>
                      <a:rect b="b" l="l" r="r" t="t"/>
                      <a:pathLst>
                        <a:path extrusionOk="0" h="57759" w="98333">
                          <a:moveTo>
                            <a:pt x="98770" y="781"/>
                          </a:moveTo>
                          <a:cubicBezTo>
                            <a:pt x="98770" y="781"/>
                            <a:pt x="91896" y="6756"/>
                            <a:pt x="81153" y="14884"/>
                          </a:cubicBezTo>
                          <a:cubicBezTo>
                            <a:pt x="67813" y="25160"/>
                            <a:pt x="53824" y="34567"/>
                            <a:pt x="39276" y="43048"/>
                          </a:cubicBezTo>
                          <a:cubicBezTo>
                            <a:pt x="29128" y="48839"/>
                            <a:pt x="19155" y="53697"/>
                            <a:pt x="10080" y="57768"/>
                          </a:cubicBezTo>
                          <a:cubicBezTo>
                            <a:pt x="6594" y="49577"/>
                            <a:pt x="3458" y="41568"/>
                            <a:pt x="437" y="33902"/>
                          </a:cubicBezTo>
                          <a:cubicBezTo>
                            <a:pt x="7569" y="27123"/>
                            <a:pt x="15475" y="21208"/>
                            <a:pt x="23993" y="16281"/>
                          </a:cubicBezTo>
                          <a:cubicBezTo>
                            <a:pt x="39941" y="7381"/>
                            <a:pt x="57610" y="1999"/>
                            <a:pt x="75811" y="495"/>
                          </a:cubicBezTo>
                          <a:cubicBezTo>
                            <a:pt x="83452" y="-238"/>
                            <a:pt x="91150" y="-143"/>
                            <a:pt x="98770" y="781"/>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3" name="Google Shape;1283;p47"/>
                    <p:cNvSpPr/>
                    <p:nvPr/>
                  </p:nvSpPr>
                  <p:spPr>
                    <a:xfrm>
                      <a:off x="4913234" y="4370594"/>
                      <a:ext cx="93526" cy="57640"/>
                    </a:xfrm>
                    <a:custGeom>
                      <a:rect b="b" l="l" r="r" t="t"/>
                      <a:pathLst>
                        <a:path extrusionOk="0" h="57640" w="93526">
                          <a:moveTo>
                            <a:pt x="93963" y="324"/>
                          </a:moveTo>
                          <a:cubicBezTo>
                            <a:pt x="93963" y="324"/>
                            <a:pt x="87866" y="6622"/>
                            <a:pt x="78179" y="14990"/>
                          </a:cubicBezTo>
                          <a:cubicBezTo>
                            <a:pt x="66089" y="25576"/>
                            <a:pt x="53136" y="35135"/>
                            <a:pt x="39456" y="43568"/>
                          </a:cubicBezTo>
                          <a:cubicBezTo>
                            <a:pt x="30644" y="48776"/>
                            <a:pt x="21543" y="53477"/>
                            <a:pt x="12196" y="57649"/>
                          </a:cubicBezTo>
                          <a:cubicBezTo>
                            <a:pt x="8121" y="50333"/>
                            <a:pt x="4189" y="42875"/>
                            <a:pt x="437" y="35357"/>
                          </a:cubicBezTo>
                          <a:cubicBezTo>
                            <a:pt x="7369" y="28333"/>
                            <a:pt x="15147" y="22197"/>
                            <a:pt x="23592" y="17089"/>
                          </a:cubicBezTo>
                          <a:cubicBezTo>
                            <a:pt x="38448" y="8388"/>
                            <a:pt x="54947" y="2863"/>
                            <a:pt x="72046" y="860"/>
                          </a:cubicBezTo>
                          <a:cubicBezTo>
                            <a:pt x="79316" y="-53"/>
                            <a:pt x="86658" y="-232"/>
                            <a:pt x="93963" y="324"/>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4" name="Google Shape;1284;p47"/>
                    <p:cNvSpPr/>
                    <p:nvPr/>
                  </p:nvSpPr>
                  <p:spPr>
                    <a:xfrm>
                      <a:off x="4954370" y="4434008"/>
                      <a:ext cx="102769" cy="60564"/>
                    </a:xfrm>
                    <a:custGeom>
                      <a:rect b="b" l="l" r="r" t="t"/>
                      <a:pathLst>
                        <a:path extrusionOk="0" h="60564" w="102769">
                          <a:moveTo>
                            <a:pt x="103206" y="48"/>
                          </a:moveTo>
                          <a:cubicBezTo>
                            <a:pt x="103206" y="48"/>
                            <a:pt x="96939" y="6697"/>
                            <a:pt x="86662" y="15645"/>
                          </a:cubicBezTo>
                          <a:cubicBezTo>
                            <a:pt x="73746" y="26897"/>
                            <a:pt x="59847" y="36969"/>
                            <a:pt x="45134" y="45740"/>
                          </a:cubicBezTo>
                          <a:cubicBezTo>
                            <a:pt x="35437" y="51362"/>
                            <a:pt x="25370" y="56317"/>
                            <a:pt x="15002" y="60573"/>
                          </a:cubicBezTo>
                          <a:cubicBezTo>
                            <a:pt x="9960" y="54747"/>
                            <a:pt x="5152" y="48456"/>
                            <a:pt x="437" y="41843"/>
                          </a:cubicBezTo>
                          <a:cubicBezTo>
                            <a:pt x="9125" y="33027"/>
                            <a:pt x="18938" y="25395"/>
                            <a:pt x="29620" y="19143"/>
                          </a:cubicBezTo>
                          <a:cubicBezTo>
                            <a:pt x="45254" y="10175"/>
                            <a:pt x="62434" y="4227"/>
                            <a:pt x="80265" y="1609"/>
                          </a:cubicBezTo>
                          <a:cubicBezTo>
                            <a:pt x="87847" y="377"/>
                            <a:pt x="95527" y="-145"/>
                            <a:pt x="103206" y="48"/>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85" name="Google Shape;1285;p47"/>
                  <p:cNvSpPr/>
                  <p:nvPr/>
                </p:nvSpPr>
                <p:spPr>
                  <a:xfrm>
                    <a:off x="4849632" y="4192340"/>
                    <a:ext cx="204848" cy="76993"/>
                  </a:xfrm>
                  <a:custGeom>
                    <a:rect b="b" l="l" r="r" t="t"/>
                    <a:pathLst>
                      <a:path extrusionOk="0" h="76993" w="204848">
                        <a:moveTo>
                          <a:pt x="205285" y="56602"/>
                        </a:moveTo>
                        <a:cubicBezTo>
                          <a:pt x="185443" y="47769"/>
                          <a:pt x="164130" y="42709"/>
                          <a:pt x="142436" y="41679"/>
                        </a:cubicBezTo>
                        <a:cubicBezTo>
                          <a:pt x="122548" y="41989"/>
                          <a:pt x="102801" y="45083"/>
                          <a:pt x="83771" y="50871"/>
                        </a:cubicBezTo>
                        <a:cubicBezTo>
                          <a:pt x="61106" y="55860"/>
                          <a:pt x="38909" y="62781"/>
                          <a:pt x="17425" y="71558"/>
                        </a:cubicBezTo>
                        <a:cubicBezTo>
                          <a:pt x="14328" y="73097"/>
                          <a:pt x="11381" y="74920"/>
                          <a:pt x="8620" y="77002"/>
                        </a:cubicBezTo>
                        <a:cubicBezTo>
                          <a:pt x="3307" y="60950"/>
                          <a:pt x="437" y="51096"/>
                          <a:pt x="437" y="51096"/>
                        </a:cubicBezTo>
                        <a:cubicBezTo>
                          <a:pt x="52561" y="12145"/>
                          <a:pt x="154830" y="9"/>
                          <a:pt x="154830" y="9"/>
                        </a:cubicBezTo>
                        <a:cubicBezTo>
                          <a:pt x="174405" y="16222"/>
                          <a:pt x="191415" y="35302"/>
                          <a:pt x="205285" y="56602"/>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86" name="Google Shape;1286;p47"/>
              <p:cNvGrpSpPr/>
              <p:nvPr/>
            </p:nvGrpSpPr>
            <p:grpSpPr>
              <a:xfrm>
                <a:off x="4009756" y="4658002"/>
                <a:ext cx="1046336" cy="1232063"/>
                <a:chOff x="4009756" y="4658002"/>
                <a:chExt cx="1046336" cy="1232063"/>
              </a:xfrm>
            </p:grpSpPr>
            <p:sp>
              <p:nvSpPr>
                <p:cNvPr id="1287" name="Google Shape;1287;p47"/>
                <p:cNvSpPr/>
                <p:nvPr/>
              </p:nvSpPr>
              <p:spPr>
                <a:xfrm>
                  <a:off x="4009756" y="4658002"/>
                  <a:ext cx="1046331" cy="1232050"/>
                </a:xfrm>
                <a:custGeom>
                  <a:rect b="b" l="l" r="r" t="t"/>
                  <a:pathLst>
                    <a:path extrusionOk="0" h="1232050" w="1046331">
                      <a:moveTo>
                        <a:pt x="1046768" y="131623"/>
                      </a:moveTo>
                      <a:cubicBezTo>
                        <a:pt x="1046768" y="131623"/>
                        <a:pt x="838926" y="1266056"/>
                        <a:pt x="571713" y="1231275"/>
                      </a:cubicBezTo>
                      <a:cubicBezTo>
                        <a:pt x="304576" y="1196418"/>
                        <a:pt x="104013" y="851675"/>
                        <a:pt x="104013" y="851675"/>
                      </a:cubicBezTo>
                      <a:lnTo>
                        <a:pt x="88308" y="730479"/>
                      </a:lnTo>
                      <a:lnTo>
                        <a:pt x="75207" y="629126"/>
                      </a:lnTo>
                      <a:lnTo>
                        <a:pt x="9170" y="120056"/>
                      </a:lnTo>
                      <a:lnTo>
                        <a:pt x="437" y="52639"/>
                      </a:lnTo>
                      <a:cubicBezTo>
                        <a:pt x="786" y="52767"/>
                        <a:pt x="1145" y="52869"/>
                        <a:pt x="1509" y="52945"/>
                      </a:cubicBezTo>
                      <a:cubicBezTo>
                        <a:pt x="8864" y="55244"/>
                        <a:pt x="52530" y="68881"/>
                        <a:pt x="96735" y="85122"/>
                      </a:cubicBezTo>
                      <a:cubicBezTo>
                        <a:pt x="139177" y="100751"/>
                        <a:pt x="182231" y="118830"/>
                        <a:pt x="193798" y="131623"/>
                      </a:cubicBezTo>
                      <a:cubicBezTo>
                        <a:pt x="218160" y="158513"/>
                        <a:pt x="488438" y="582393"/>
                        <a:pt x="496865" y="595647"/>
                      </a:cubicBezTo>
                      <a:cubicBezTo>
                        <a:pt x="496942" y="595724"/>
                        <a:pt x="497018" y="595800"/>
                        <a:pt x="497018" y="595877"/>
                      </a:cubicBezTo>
                      <a:lnTo>
                        <a:pt x="497095" y="595953"/>
                      </a:lnTo>
                      <a:lnTo>
                        <a:pt x="633690" y="151006"/>
                      </a:lnTo>
                      <a:lnTo>
                        <a:pt x="680039" y="9"/>
                      </a:lnTo>
                      <a:lnTo>
                        <a:pt x="761321" y="29197"/>
                      </a:lnTo>
                      <a:lnTo>
                        <a:pt x="893932" y="76771"/>
                      </a:lnTo>
                      <a:lnTo>
                        <a:pt x="962880" y="10151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8" name="Google Shape;1288;p47"/>
                <p:cNvSpPr/>
                <p:nvPr/>
              </p:nvSpPr>
              <p:spPr>
                <a:xfrm>
                  <a:off x="4084504" y="4658029"/>
                  <a:ext cx="971588" cy="1232036"/>
                </a:xfrm>
                <a:custGeom>
                  <a:rect b="b" l="l" r="r" t="t"/>
                  <a:pathLst>
                    <a:path extrusionOk="0" h="1232036" w="971588">
                      <a:moveTo>
                        <a:pt x="972025" y="131594"/>
                      </a:moveTo>
                      <a:cubicBezTo>
                        <a:pt x="972025" y="131594"/>
                        <a:pt x="764172" y="1266063"/>
                        <a:pt x="496970" y="1231260"/>
                      </a:cubicBezTo>
                      <a:cubicBezTo>
                        <a:pt x="229855" y="1196369"/>
                        <a:pt x="29279" y="851671"/>
                        <a:pt x="29279" y="851671"/>
                      </a:cubicBezTo>
                      <a:lnTo>
                        <a:pt x="437" y="629091"/>
                      </a:lnTo>
                      <a:cubicBezTo>
                        <a:pt x="126411" y="810644"/>
                        <a:pt x="381953" y="1139563"/>
                        <a:pt x="534227" y="1065310"/>
                      </a:cubicBezTo>
                      <a:cubicBezTo>
                        <a:pt x="742255" y="963883"/>
                        <a:pt x="816771" y="247136"/>
                        <a:pt x="816771" y="247136"/>
                      </a:cubicBezTo>
                      <a:lnTo>
                        <a:pt x="558949" y="150967"/>
                      </a:lnTo>
                      <a:lnTo>
                        <a:pt x="605324" y="9"/>
                      </a:ln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289" name="Google Shape;1289;p47"/>
            <p:cNvSpPr/>
            <p:nvPr/>
          </p:nvSpPr>
          <p:spPr>
            <a:xfrm>
              <a:off x="5752626" y="3075296"/>
              <a:ext cx="1381322" cy="2076033"/>
            </a:xfrm>
            <a:custGeom>
              <a:rect b="b" l="l" r="r" t="t"/>
              <a:pathLst>
                <a:path extrusionOk="0" h="1782003" w="1185684">
                  <a:moveTo>
                    <a:pt x="1186121" y="1782012"/>
                  </a:moveTo>
                  <a:lnTo>
                    <a:pt x="437" y="1782012"/>
                  </a:lnTo>
                  <a:cubicBezTo>
                    <a:pt x="2008" y="1718096"/>
                    <a:pt x="4333" y="1621642"/>
                    <a:pt x="7341" y="1506731"/>
                  </a:cubicBezTo>
                  <a:cubicBezTo>
                    <a:pt x="8434" y="1463869"/>
                    <a:pt x="9597" y="1418412"/>
                    <a:pt x="10827" y="1371106"/>
                  </a:cubicBezTo>
                  <a:cubicBezTo>
                    <a:pt x="13424" y="1275062"/>
                    <a:pt x="16296" y="1171362"/>
                    <a:pt x="19235" y="1066227"/>
                  </a:cubicBezTo>
                  <a:cubicBezTo>
                    <a:pt x="19782" y="1049547"/>
                    <a:pt x="20283" y="1032822"/>
                    <a:pt x="20739" y="1016051"/>
                  </a:cubicBezTo>
                  <a:cubicBezTo>
                    <a:pt x="20739" y="1015230"/>
                    <a:pt x="20808" y="1014478"/>
                    <a:pt x="20808" y="1013658"/>
                  </a:cubicBezTo>
                  <a:cubicBezTo>
                    <a:pt x="22038" y="973258"/>
                    <a:pt x="23200" y="932653"/>
                    <a:pt x="24499" y="892458"/>
                  </a:cubicBezTo>
                  <a:lnTo>
                    <a:pt x="24499" y="892389"/>
                  </a:lnTo>
                  <a:cubicBezTo>
                    <a:pt x="24635" y="888766"/>
                    <a:pt x="24704" y="885076"/>
                    <a:pt x="24841" y="881452"/>
                  </a:cubicBezTo>
                  <a:cubicBezTo>
                    <a:pt x="25319" y="866003"/>
                    <a:pt x="25797" y="850600"/>
                    <a:pt x="26276" y="835242"/>
                  </a:cubicBezTo>
                  <a:cubicBezTo>
                    <a:pt x="35163" y="549432"/>
                    <a:pt x="45006" y="286251"/>
                    <a:pt x="53756" y="173049"/>
                  </a:cubicBezTo>
                  <a:cubicBezTo>
                    <a:pt x="56422" y="137092"/>
                    <a:pt x="59020" y="116242"/>
                    <a:pt x="61481" y="114466"/>
                  </a:cubicBezTo>
                  <a:cubicBezTo>
                    <a:pt x="63682" y="113445"/>
                    <a:pt x="65970" y="112621"/>
                    <a:pt x="68317" y="112004"/>
                  </a:cubicBezTo>
                  <a:cubicBezTo>
                    <a:pt x="69274" y="111662"/>
                    <a:pt x="70299" y="111389"/>
                    <a:pt x="71461" y="111047"/>
                  </a:cubicBezTo>
                  <a:cubicBezTo>
                    <a:pt x="79323" y="108792"/>
                    <a:pt x="91354" y="105578"/>
                    <a:pt x="106734" y="101614"/>
                  </a:cubicBezTo>
                  <a:cubicBezTo>
                    <a:pt x="107418" y="101408"/>
                    <a:pt x="108102" y="101272"/>
                    <a:pt x="108786" y="101067"/>
                  </a:cubicBezTo>
                  <a:cubicBezTo>
                    <a:pt x="145289" y="91770"/>
                    <a:pt x="199566" y="78782"/>
                    <a:pt x="259790" y="65178"/>
                  </a:cubicBezTo>
                  <a:cubicBezTo>
                    <a:pt x="260200" y="65110"/>
                    <a:pt x="260611" y="64973"/>
                    <a:pt x="261020" y="64905"/>
                  </a:cubicBezTo>
                  <a:cubicBezTo>
                    <a:pt x="261636" y="64768"/>
                    <a:pt x="262183" y="64631"/>
                    <a:pt x="262730" y="64495"/>
                  </a:cubicBezTo>
                  <a:cubicBezTo>
                    <a:pt x="286245" y="59231"/>
                    <a:pt x="310581" y="53831"/>
                    <a:pt x="335122" y="48567"/>
                  </a:cubicBezTo>
                  <a:cubicBezTo>
                    <a:pt x="338813" y="47816"/>
                    <a:pt x="342573" y="46994"/>
                    <a:pt x="346264" y="46174"/>
                  </a:cubicBezTo>
                  <a:cubicBezTo>
                    <a:pt x="353988" y="44534"/>
                    <a:pt x="361713" y="42893"/>
                    <a:pt x="369369" y="41322"/>
                  </a:cubicBezTo>
                  <a:lnTo>
                    <a:pt x="369437" y="41322"/>
                  </a:lnTo>
                  <a:cubicBezTo>
                    <a:pt x="382016" y="38655"/>
                    <a:pt x="394593" y="36057"/>
                    <a:pt x="406967" y="33597"/>
                  </a:cubicBezTo>
                  <a:cubicBezTo>
                    <a:pt x="409701" y="33050"/>
                    <a:pt x="412436" y="32503"/>
                    <a:pt x="415170" y="31957"/>
                  </a:cubicBezTo>
                  <a:cubicBezTo>
                    <a:pt x="440941" y="26761"/>
                    <a:pt x="465961" y="21975"/>
                    <a:pt x="489476" y="17737"/>
                  </a:cubicBezTo>
                  <a:cubicBezTo>
                    <a:pt x="493851" y="16917"/>
                    <a:pt x="498158" y="16165"/>
                    <a:pt x="502396" y="15481"/>
                  </a:cubicBezTo>
                  <a:cubicBezTo>
                    <a:pt x="506361" y="14729"/>
                    <a:pt x="510257" y="14114"/>
                    <a:pt x="514085" y="13430"/>
                  </a:cubicBezTo>
                  <a:cubicBezTo>
                    <a:pt x="531517" y="10422"/>
                    <a:pt x="547855" y="7893"/>
                    <a:pt x="562688" y="5843"/>
                  </a:cubicBezTo>
                  <a:cubicBezTo>
                    <a:pt x="565628" y="5433"/>
                    <a:pt x="568431" y="5023"/>
                    <a:pt x="571233" y="4681"/>
                  </a:cubicBezTo>
                  <a:cubicBezTo>
                    <a:pt x="587981" y="2425"/>
                    <a:pt x="602610" y="921"/>
                    <a:pt x="614368" y="375"/>
                  </a:cubicBezTo>
                  <a:cubicBezTo>
                    <a:pt x="616077" y="238"/>
                    <a:pt x="617785" y="169"/>
                    <a:pt x="619358" y="100"/>
                  </a:cubicBezTo>
                  <a:cubicBezTo>
                    <a:pt x="635217" y="-378"/>
                    <a:pt x="644924" y="989"/>
                    <a:pt x="646702" y="4817"/>
                  </a:cubicBezTo>
                  <a:cubicBezTo>
                    <a:pt x="651145" y="4681"/>
                    <a:pt x="655862" y="4613"/>
                    <a:pt x="660783" y="4749"/>
                  </a:cubicBezTo>
                  <a:cubicBezTo>
                    <a:pt x="662151" y="4749"/>
                    <a:pt x="663518" y="4749"/>
                    <a:pt x="664953" y="4817"/>
                  </a:cubicBezTo>
                  <a:lnTo>
                    <a:pt x="665568" y="4817"/>
                  </a:lnTo>
                  <a:cubicBezTo>
                    <a:pt x="668781" y="4885"/>
                    <a:pt x="672063" y="5022"/>
                    <a:pt x="675412" y="5227"/>
                  </a:cubicBezTo>
                  <a:cubicBezTo>
                    <a:pt x="676506" y="5296"/>
                    <a:pt x="677600" y="5365"/>
                    <a:pt x="678762" y="5433"/>
                  </a:cubicBezTo>
                  <a:cubicBezTo>
                    <a:pt x="686213" y="5843"/>
                    <a:pt x="694074" y="6458"/>
                    <a:pt x="702277" y="7278"/>
                  </a:cubicBezTo>
                  <a:cubicBezTo>
                    <a:pt x="713010" y="8303"/>
                    <a:pt x="724357" y="9671"/>
                    <a:pt x="736115" y="11380"/>
                  </a:cubicBezTo>
                  <a:cubicBezTo>
                    <a:pt x="740832" y="11995"/>
                    <a:pt x="745617" y="12678"/>
                    <a:pt x="750471" y="13430"/>
                  </a:cubicBezTo>
                  <a:cubicBezTo>
                    <a:pt x="750744" y="13499"/>
                    <a:pt x="751017" y="13499"/>
                    <a:pt x="751359" y="13568"/>
                  </a:cubicBezTo>
                  <a:cubicBezTo>
                    <a:pt x="752726" y="13773"/>
                    <a:pt x="754162" y="13978"/>
                    <a:pt x="755529" y="14182"/>
                  </a:cubicBezTo>
                  <a:cubicBezTo>
                    <a:pt x="760246" y="14935"/>
                    <a:pt x="765031" y="15687"/>
                    <a:pt x="769884" y="16507"/>
                  </a:cubicBezTo>
                  <a:cubicBezTo>
                    <a:pt x="777267" y="17737"/>
                    <a:pt x="784786" y="19036"/>
                    <a:pt x="792374" y="20404"/>
                  </a:cubicBezTo>
                  <a:cubicBezTo>
                    <a:pt x="795929" y="21018"/>
                    <a:pt x="799415" y="21702"/>
                    <a:pt x="802970" y="22386"/>
                  </a:cubicBezTo>
                  <a:cubicBezTo>
                    <a:pt x="817189" y="24983"/>
                    <a:pt x="831681" y="27854"/>
                    <a:pt x="846309" y="30930"/>
                  </a:cubicBezTo>
                  <a:cubicBezTo>
                    <a:pt x="853624" y="32434"/>
                    <a:pt x="860938" y="34007"/>
                    <a:pt x="868253" y="35579"/>
                  </a:cubicBezTo>
                  <a:cubicBezTo>
                    <a:pt x="874610" y="36946"/>
                    <a:pt x="881036" y="38382"/>
                    <a:pt x="887393" y="39817"/>
                  </a:cubicBezTo>
                  <a:cubicBezTo>
                    <a:pt x="890470" y="40501"/>
                    <a:pt x="893614" y="41184"/>
                    <a:pt x="896690" y="41936"/>
                  </a:cubicBezTo>
                  <a:lnTo>
                    <a:pt x="897031" y="42004"/>
                  </a:lnTo>
                  <a:cubicBezTo>
                    <a:pt x="916788" y="46517"/>
                    <a:pt x="936407" y="51165"/>
                    <a:pt x="955478" y="55950"/>
                  </a:cubicBezTo>
                  <a:cubicBezTo>
                    <a:pt x="958008" y="56565"/>
                    <a:pt x="960537" y="57181"/>
                    <a:pt x="962998" y="57795"/>
                  </a:cubicBezTo>
                  <a:cubicBezTo>
                    <a:pt x="966895" y="58752"/>
                    <a:pt x="970791" y="59778"/>
                    <a:pt x="974619" y="60734"/>
                  </a:cubicBezTo>
                  <a:cubicBezTo>
                    <a:pt x="975242" y="60862"/>
                    <a:pt x="975858" y="61022"/>
                    <a:pt x="976465" y="61213"/>
                  </a:cubicBezTo>
                  <a:lnTo>
                    <a:pt x="976533" y="61213"/>
                  </a:lnTo>
                  <a:cubicBezTo>
                    <a:pt x="1007841" y="69211"/>
                    <a:pt x="1037304" y="77210"/>
                    <a:pt x="1063075" y="84524"/>
                  </a:cubicBezTo>
                  <a:cubicBezTo>
                    <a:pt x="1063430" y="84668"/>
                    <a:pt x="1063796" y="84783"/>
                    <a:pt x="1064169" y="84866"/>
                  </a:cubicBezTo>
                  <a:cubicBezTo>
                    <a:pt x="1065195" y="85139"/>
                    <a:pt x="1066152" y="85413"/>
                    <a:pt x="1067177" y="85755"/>
                  </a:cubicBezTo>
                  <a:cubicBezTo>
                    <a:pt x="1094794" y="93684"/>
                    <a:pt x="1117900" y="100862"/>
                    <a:pt x="1134100" y="106399"/>
                  </a:cubicBezTo>
                  <a:cubicBezTo>
                    <a:pt x="1134442" y="106535"/>
                    <a:pt x="1134852" y="106604"/>
                    <a:pt x="1135194" y="106741"/>
                  </a:cubicBezTo>
                  <a:cubicBezTo>
                    <a:pt x="1140868" y="108723"/>
                    <a:pt x="1145585" y="110432"/>
                    <a:pt x="1149345" y="111868"/>
                  </a:cubicBezTo>
                  <a:cubicBezTo>
                    <a:pt x="1150028" y="112141"/>
                    <a:pt x="1150643" y="112414"/>
                    <a:pt x="1151190" y="112620"/>
                  </a:cubicBezTo>
                  <a:cubicBezTo>
                    <a:pt x="1152421" y="113098"/>
                    <a:pt x="1153446" y="113577"/>
                    <a:pt x="1154403" y="113987"/>
                  </a:cubicBezTo>
                  <a:cubicBezTo>
                    <a:pt x="1155496" y="114466"/>
                    <a:pt x="1156385" y="114943"/>
                    <a:pt x="1157069" y="115286"/>
                  </a:cubicBezTo>
                  <a:cubicBezTo>
                    <a:pt x="1157327" y="115470"/>
                    <a:pt x="1157602" y="115630"/>
                    <a:pt x="1157889" y="115764"/>
                  </a:cubicBezTo>
                  <a:cubicBezTo>
                    <a:pt x="1158266" y="115963"/>
                    <a:pt x="1158611" y="116217"/>
                    <a:pt x="1158915" y="116516"/>
                  </a:cubicBezTo>
                  <a:cubicBezTo>
                    <a:pt x="1159052" y="116652"/>
                    <a:pt x="1159188" y="116721"/>
                    <a:pt x="1159257" y="116857"/>
                  </a:cubicBezTo>
                  <a:lnTo>
                    <a:pt x="1159325" y="116926"/>
                  </a:lnTo>
                  <a:cubicBezTo>
                    <a:pt x="1159362" y="116926"/>
                    <a:pt x="1159392" y="116956"/>
                    <a:pt x="1159393" y="116993"/>
                  </a:cubicBezTo>
                  <a:cubicBezTo>
                    <a:pt x="1159393" y="116994"/>
                    <a:pt x="1159393" y="116994"/>
                    <a:pt x="1159393" y="116995"/>
                  </a:cubicBezTo>
                  <a:cubicBezTo>
                    <a:pt x="1160692" y="119728"/>
                    <a:pt x="1161580" y="140100"/>
                    <a:pt x="1161991" y="174621"/>
                  </a:cubicBezTo>
                  <a:cubicBezTo>
                    <a:pt x="1162538" y="220079"/>
                    <a:pt x="1162264" y="289943"/>
                    <a:pt x="1160897" y="376348"/>
                  </a:cubicBezTo>
                  <a:cubicBezTo>
                    <a:pt x="1159599" y="464462"/>
                    <a:pt x="1157206" y="569667"/>
                    <a:pt x="1153583" y="683553"/>
                  </a:cubicBezTo>
                  <a:lnTo>
                    <a:pt x="1153583" y="683621"/>
                  </a:lnTo>
                  <a:cubicBezTo>
                    <a:pt x="1152899" y="704744"/>
                    <a:pt x="1152192" y="726118"/>
                    <a:pt x="1151463" y="747742"/>
                  </a:cubicBezTo>
                  <a:cubicBezTo>
                    <a:pt x="1151395" y="748630"/>
                    <a:pt x="1151395" y="749519"/>
                    <a:pt x="1151395" y="750477"/>
                  </a:cubicBezTo>
                  <a:cubicBezTo>
                    <a:pt x="1151190" y="754373"/>
                    <a:pt x="1151053" y="758338"/>
                    <a:pt x="1150916" y="762302"/>
                  </a:cubicBezTo>
                  <a:lnTo>
                    <a:pt x="1150916" y="762371"/>
                  </a:lnTo>
                  <a:cubicBezTo>
                    <a:pt x="1149686" y="796619"/>
                    <a:pt x="1148388" y="831481"/>
                    <a:pt x="1146883" y="866618"/>
                  </a:cubicBezTo>
                  <a:cubicBezTo>
                    <a:pt x="1145243" y="908659"/>
                    <a:pt x="1143397" y="951177"/>
                    <a:pt x="1141346" y="993902"/>
                  </a:cubicBezTo>
                  <a:cubicBezTo>
                    <a:pt x="1136356" y="1098355"/>
                    <a:pt x="1130340" y="1203764"/>
                    <a:pt x="1123300" y="1304798"/>
                  </a:cubicBezTo>
                  <a:cubicBezTo>
                    <a:pt x="1109286" y="1503654"/>
                    <a:pt x="1153720" y="1682208"/>
                    <a:pt x="1186121" y="1782012"/>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0" name="Google Shape;1290;p47"/>
            <p:cNvSpPr/>
            <p:nvPr/>
          </p:nvSpPr>
          <p:spPr>
            <a:xfrm>
              <a:off x="7062178" y="3464656"/>
              <a:ext cx="162428" cy="618159"/>
            </a:xfrm>
            <a:custGeom>
              <a:rect b="b" l="l" r="r" t="t"/>
              <a:pathLst>
                <a:path extrusionOk="0" h="530609" w="139423">
                  <a:moveTo>
                    <a:pt x="107978" y="62474"/>
                  </a:moveTo>
                  <a:cubicBezTo>
                    <a:pt x="96512" y="99366"/>
                    <a:pt x="76324" y="133387"/>
                    <a:pt x="60604" y="168858"/>
                  </a:cubicBezTo>
                  <a:cubicBezTo>
                    <a:pt x="53477" y="115675"/>
                    <a:pt x="43477" y="62916"/>
                    <a:pt x="30649" y="10813"/>
                  </a:cubicBezTo>
                  <a:cubicBezTo>
                    <a:pt x="26603" y="-5557"/>
                    <a:pt x="-1265" y="-2628"/>
                    <a:pt x="519" y="14892"/>
                  </a:cubicBezTo>
                  <a:cubicBezTo>
                    <a:pt x="9858" y="106733"/>
                    <a:pt x="24764" y="197289"/>
                    <a:pt x="28783" y="289680"/>
                  </a:cubicBezTo>
                  <a:cubicBezTo>
                    <a:pt x="32232" y="368945"/>
                    <a:pt x="22441" y="449496"/>
                    <a:pt x="35745" y="527685"/>
                  </a:cubicBezTo>
                  <a:cubicBezTo>
                    <a:pt x="36482" y="531994"/>
                    <a:pt x="42495" y="531175"/>
                    <a:pt x="43677" y="527685"/>
                  </a:cubicBezTo>
                  <a:cubicBezTo>
                    <a:pt x="74515" y="436533"/>
                    <a:pt x="76770" y="321030"/>
                    <a:pt x="65436" y="210404"/>
                  </a:cubicBezTo>
                  <a:cubicBezTo>
                    <a:pt x="93646" y="168027"/>
                    <a:pt x="108818" y="117096"/>
                    <a:pt x="137169" y="74781"/>
                  </a:cubicBezTo>
                  <a:cubicBezTo>
                    <a:pt x="149628" y="56193"/>
                    <a:pt x="115174" y="39316"/>
                    <a:pt x="107978" y="62474"/>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91" name="Google Shape;1291;p47"/>
            <p:cNvGrpSpPr/>
            <p:nvPr/>
          </p:nvGrpSpPr>
          <p:grpSpPr>
            <a:xfrm>
              <a:off x="5674476" y="3127275"/>
              <a:ext cx="1486750" cy="2026346"/>
              <a:chOff x="2880137" y="4670694"/>
              <a:chExt cx="1274758" cy="1737414"/>
            </a:xfrm>
          </p:grpSpPr>
          <p:sp>
            <p:nvSpPr>
              <p:cNvPr id="1292" name="Google Shape;1292;p47"/>
              <p:cNvSpPr/>
              <p:nvPr/>
            </p:nvSpPr>
            <p:spPr>
              <a:xfrm>
                <a:off x="2880137" y="4670694"/>
                <a:ext cx="1274758" cy="1737414"/>
              </a:xfrm>
              <a:custGeom>
                <a:rect b="b" l="l" r="r" t="t"/>
                <a:pathLst>
                  <a:path extrusionOk="0" h="1737414" w="1274758">
                    <a:moveTo>
                      <a:pt x="1274759" y="1737414"/>
                    </a:moveTo>
                    <a:lnTo>
                      <a:pt x="0" y="1737414"/>
                    </a:lnTo>
                    <a:lnTo>
                      <a:pt x="62275" y="1457686"/>
                    </a:lnTo>
                    <a:lnTo>
                      <a:pt x="62275" y="1457618"/>
                    </a:lnTo>
                    <a:lnTo>
                      <a:pt x="65006" y="1445312"/>
                    </a:lnTo>
                    <a:lnTo>
                      <a:pt x="65694" y="1322610"/>
                    </a:lnTo>
                    <a:lnTo>
                      <a:pt x="67400" y="1011302"/>
                    </a:lnTo>
                    <a:lnTo>
                      <a:pt x="67676" y="960990"/>
                    </a:lnTo>
                    <a:lnTo>
                      <a:pt x="67676" y="959351"/>
                    </a:lnTo>
                    <a:lnTo>
                      <a:pt x="68155" y="879712"/>
                    </a:lnTo>
                    <a:lnTo>
                      <a:pt x="68223" y="866111"/>
                    </a:lnTo>
                    <a:lnTo>
                      <a:pt x="91393" y="836851"/>
                    </a:lnTo>
                    <a:lnTo>
                      <a:pt x="172745" y="733968"/>
                    </a:lnTo>
                    <a:lnTo>
                      <a:pt x="173082" y="733563"/>
                    </a:lnTo>
                    <a:lnTo>
                      <a:pt x="173156" y="733489"/>
                    </a:lnTo>
                    <a:lnTo>
                      <a:pt x="266464" y="615575"/>
                    </a:lnTo>
                    <a:lnTo>
                      <a:pt x="175341" y="56469"/>
                    </a:lnTo>
                    <a:lnTo>
                      <a:pt x="172333" y="37803"/>
                    </a:lnTo>
                    <a:lnTo>
                      <a:pt x="324706" y="0"/>
                    </a:lnTo>
                    <a:lnTo>
                      <a:pt x="329285" y="19893"/>
                    </a:lnTo>
                    <a:lnTo>
                      <a:pt x="329285" y="19960"/>
                    </a:lnTo>
                    <a:lnTo>
                      <a:pt x="340493" y="68769"/>
                    </a:lnTo>
                    <a:lnTo>
                      <a:pt x="416922" y="402086"/>
                    </a:lnTo>
                    <a:lnTo>
                      <a:pt x="445082" y="524863"/>
                    </a:lnTo>
                    <a:lnTo>
                      <a:pt x="967207" y="524863"/>
                    </a:lnTo>
                    <a:lnTo>
                      <a:pt x="1031465" y="82647"/>
                    </a:lnTo>
                    <a:lnTo>
                      <a:pt x="1041175" y="16130"/>
                    </a:lnTo>
                    <a:lnTo>
                      <a:pt x="1043023" y="3217"/>
                    </a:lnTo>
                    <a:lnTo>
                      <a:pt x="1202362" y="41903"/>
                    </a:lnTo>
                    <a:lnTo>
                      <a:pt x="1200656" y="61796"/>
                    </a:lnTo>
                    <a:lnTo>
                      <a:pt x="1200521" y="63367"/>
                    </a:lnTo>
                    <a:lnTo>
                      <a:pt x="1173446" y="377750"/>
                    </a:lnTo>
                    <a:lnTo>
                      <a:pt x="1155199" y="589936"/>
                    </a:lnTo>
                    <a:lnTo>
                      <a:pt x="1214871" y="697399"/>
                    </a:lnTo>
                    <a:lnTo>
                      <a:pt x="1217953" y="702935"/>
                    </a:lnTo>
                    <a:lnTo>
                      <a:pt x="1218020" y="703137"/>
                    </a:lnTo>
                    <a:lnTo>
                      <a:pt x="1248507" y="758102"/>
                    </a:lnTo>
                    <a:lnTo>
                      <a:pt x="1266350" y="790160"/>
                    </a:lnTo>
                    <a:lnTo>
                      <a:pt x="1263544" y="885862"/>
                    </a:lnTo>
                    <a:lnTo>
                      <a:pt x="1246592" y="1457686"/>
                    </a:lnTo>
                    <a:lnTo>
                      <a:pt x="1274759" y="1737414"/>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93" name="Google Shape;1293;p47"/>
              <p:cNvGrpSpPr/>
              <p:nvPr/>
            </p:nvGrpSpPr>
            <p:grpSpPr>
              <a:xfrm>
                <a:off x="3218461" y="5211840"/>
                <a:ext cx="758010" cy="146403"/>
                <a:chOff x="3218461" y="5211840"/>
                <a:chExt cx="758010" cy="146403"/>
              </a:xfrm>
            </p:grpSpPr>
            <p:sp>
              <p:nvSpPr>
                <p:cNvPr id="1294" name="Google Shape;1294;p47"/>
                <p:cNvSpPr/>
                <p:nvPr/>
              </p:nvSpPr>
              <p:spPr>
                <a:xfrm>
                  <a:off x="3218461" y="5260641"/>
                  <a:ext cx="97602" cy="97602"/>
                </a:xfrm>
                <a:custGeom>
                  <a:rect b="b" l="l" r="r" t="t"/>
                  <a:pathLst>
                    <a:path extrusionOk="0" h="97602" w="97602">
                      <a:moveTo>
                        <a:pt x="98039" y="48809"/>
                      </a:moveTo>
                      <a:cubicBezTo>
                        <a:pt x="98039" y="75762"/>
                        <a:pt x="76190" y="97611"/>
                        <a:pt x="49238" y="97611"/>
                      </a:cubicBezTo>
                      <a:cubicBezTo>
                        <a:pt x="22285" y="97611"/>
                        <a:pt x="437" y="75761"/>
                        <a:pt x="437" y="48809"/>
                      </a:cubicBezTo>
                      <a:cubicBezTo>
                        <a:pt x="436" y="21857"/>
                        <a:pt x="22285" y="9"/>
                        <a:pt x="49237" y="9"/>
                      </a:cubicBezTo>
                      <a:cubicBezTo>
                        <a:pt x="76190" y="9"/>
                        <a:pt x="98039" y="21857"/>
                        <a:pt x="98039" y="4880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5" name="Google Shape;1295;p47"/>
                <p:cNvSpPr/>
                <p:nvPr/>
              </p:nvSpPr>
              <p:spPr>
                <a:xfrm>
                  <a:off x="3878869" y="5211840"/>
                  <a:ext cx="97602" cy="97602"/>
                </a:xfrm>
                <a:custGeom>
                  <a:rect b="b" l="l" r="r" t="t"/>
                  <a:pathLst>
                    <a:path extrusionOk="0" h="97602" w="97602">
                      <a:moveTo>
                        <a:pt x="98039" y="48810"/>
                      </a:moveTo>
                      <a:cubicBezTo>
                        <a:pt x="98039" y="75762"/>
                        <a:pt x="76190" y="97611"/>
                        <a:pt x="49238" y="97611"/>
                      </a:cubicBezTo>
                      <a:cubicBezTo>
                        <a:pt x="22286" y="97611"/>
                        <a:pt x="437" y="75762"/>
                        <a:pt x="437" y="48810"/>
                      </a:cubicBezTo>
                      <a:cubicBezTo>
                        <a:pt x="436" y="21858"/>
                        <a:pt x="22285" y="9"/>
                        <a:pt x="49237" y="9"/>
                      </a:cubicBezTo>
                      <a:cubicBezTo>
                        <a:pt x="49237" y="9"/>
                        <a:pt x="49237" y="9"/>
                        <a:pt x="49238" y="9"/>
                      </a:cubicBezTo>
                      <a:cubicBezTo>
                        <a:pt x="76190" y="9"/>
                        <a:pt x="98039" y="21858"/>
                        <a:pt x="98039" y="4881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296" name="Google Shape;1296;p47"/>
            <p:cNvGrpSpPr/>
            <p:nvPr/>
          </p:nvGrpSpPr>
          <p:grpSpPr>
            <a:xfrm>
              <a:off x="6107689" y="3216982"/>
              <a:ext cx="816433" cy="940289"/>
              <a:chOff x="3251579" y="4747610"/>
              <a:chExt cx="700020" cy="806215"/>
            </a:xfrm>
          </p:grpSpPr>
          <p:grpSp>
            <p:nvGrpSpPr>
              <p:cNvPr id="1297" name="Google Shape;1297;p47"/>
              <p:cNvGrpSpPr/>
              <p:nvPr/>
            </p:nvGrpSpPr>
            <p:grpSpPr>
              <a:xfrm>
                <a:off x="3251579" y="4747610"/>
                <a:ext cx="601706" cy="806215"/>
                <a:chOff x="3251579" y="4747610"/>
                <a:chExt cx="601706" cy="806215"/>
              </a:xfrm>
            </p:grpSpPr>
            <p:grpSp>
              <p:nvGrpSpPr>
                <p:cNvPr id="1298" name="Google Shape;1298;p47"/>
                <p:cNvGrpSpPr/>
                <p:nvPr/>
              </p:nvGrpSpPr>
              <p:grpSpPr>
                <a:xfrm>
                  <a:off x="3251579" y="4747610"/>
                  <a:ext cx="601706" cy="535110"/>
                  <a:chOff x="3251579" y="4747610"/>
                  <a:chExt cx="601706" cy="535110"/>
                </a:xfrm>
              </p:grpSpPr>
              <p:sp>
                <p:nvSpPr>
                  <p:cNvPr id="1299" name="Google Shape;1299;p47"/>
                  <p:cNvSpPr/>
                  <p:nvPr/>
                </p:nvSpPr>
                <p:spPr>
                  <a:xfrm>
                    <a:off x="3577079" y="4747610"/>
                    <a:ext cx="216009" cy="399511"/>
                  </a:xfrm>
                  <a:custGeom>
                    <a:rect b="b" l="l" r="r" t="t"/>
                    <a:pathLst>
                      <a:path extrusionOk="0" h="399511" w="216009">
                        <a:moveTo>
                          <a:pt x="78861" y="399520"/>
                        </a:moveTo>
                        <a:cubicBezTo>
                          <a:pt x="78861" y="399520"/>
                          <a:pt x="-144565" y="146321"/>
                          <a:pt x="162815" y="9"/>
                        </a:cubicBezTo>
                        <a:cubicBezTo>
                          <a:pt x="162815" y="9"/>
                          <a:pt x="327873" y="275246"/>
                          <a:pt x="78861" y="39952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0" name="Google Shape;1300;p47"/>
                  <p:cNvSpPr/>
                  <p:nvPr/>
                </p:nvSpPr>
                <p:spPr>
                  <a:xfrm>
                    <a:off x="3251579" y="5062037"/>
                    <a:ext cx="277964" cy="190233"/>
                  </a:xfrm>
                  <a:custGeom>
                    <a:rect b="b" l="l" r="r" t="t"/>
                    <a:pathLst>
                      <a:path extrusionOk="0" h="190233" w="277964">
                        <a:moveTo>
                          <a:pt x="278401" y="169755"/>
                        </a:moveTo>
                        <a:cubicBezTo>
                          <a:pt x="278401" y="169755"/>
                          <a:pt x="234253" y="-84125"/>
                          <a:pt x="437" y="29087"/>
                        </a:cubicBezTo>
                        <a:cubicBezTo>
                          <a:pt x="437" y="29088"/>
                          <a:pt x="85563" y="258729"/>
                          <a:pt x="278401" y="16975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1" name="Google Shape;1301;p47"/>
                  <p:cNvSpPr/>
                  <p:nvPr/>
                </p:nvSpPr>
                <p:spPr>
                  <a:xfrm>
                    <a:off x="3705661" y="5098910"/>
                    <a:ext cx="147624" cy="183810"/>
                  </a:xfrm>
                  <a:custGeom>
                    <a:rect b="b" l="l" r="r" t="t"/>
                    <a:pathLst>
                      <a:path extrusionOk="0" h="183810" w="147624">
                        <a:moveTo>
                          <a:pt x="6922" y="183819"/>
                        </a:moveTo>
                        <a:cubicBezTo>
                          <a:pt x="6922" y="183819"/>
                          <a:pt x="-45459" y="-294"/>
                          <a:pt x="147515" y="9"/>
                        </a:cubicBezTo>
                        <a:cubicBezTo>
                          <a:pt x="147515" y="9"/>
                          <a:pt x="164656" y="181125"/>
                          <a:pt x="6922" y="18381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02" name="Google Shape;1302;p47"/>
                <p:cNvGrpSpPr/>
                <p:nvPr/>
              </p:nvGrpSpPr>
              <p:grpSpPr>
                <a:xfrm>
                  <a:off x="3390561" y="4969459"/>
                  <a:ext cx="388912" cy="584366"/>
                  <a:chOff x="3390561" y="4969459"/>
                  <a:chExt cx="388912" cy="584366"/>
                </a:xfrm>
              </p:grpSpPr>
              <p:sp>
                <p:nvSpPr>
                  <p:cNvPr id="1303" name="Google Shape;1303;p47"/>
                  <p:cNvSpPr/>
                  <p:nvPr/>
                </p:nvSpPr>
                <p:spPr>
                  <a:xfrm>
                    <a:off x="3620238" y="4969459"/>
                    <a:ext cx="71506" cy="584366"/>
                  </a:xfrm>
                  <a:custGeom>
                    <a:rect b="b" l="l" r="r" t="t"/>
                    <a:pathLst>
                      <a:path extrusionOk="0" h="584366" w="71506">
                        <a:moveTo>
                          <a:pt x="65913" y="9"/>
                        </a:moveTo>
                        <a:cubicBezTo>
                          <a:pt x="65913" y="9"/>
                          <a:pt x="-50890" y="312232"/>
                          <a:pt x="27514" y="582046"/>
                        </a:cubicBezTo>
                        <a:cubicBezTo>
                          <a:pt x="27514" y="582046"/>
                          <a:pt x="45992" y="591219"/>
                          <a:pt x="68444" y="573153"/>
                        </a:cubicBezTo>
                        <a:cubicBezTo>
                          <a:pt x="90896" y="555086"/>
                          <a:pt x="-4777" y="463772"/>
                          <a:pt x="65913" y="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4" name="Google Shape;1304;p47"/>
                  <p:cNvSpPr/>
                  <p:nvPr/>
                </p:nvSpPr>
                <p:spPr>
                  <a:xfrm>
                    <a:off x="3390561" y="5138559"/>
                    <a:ext cx="265090" cy="199911"/>
                  </a:xfrm>
                  <a:custGeom>
                    <a:rect b="b" l="l" r="r" t="t"/>
                    <a:pathLst>
                      <a:path extrusionOk="0" h="199911" w="265090">
                        <a:moveTo>
                          <a:pt x="437" y="9"/>
                        </a:moveTo>
                        <a:cubicBezTo>
                          <a:pt x="437" y="9"/>
                          <a:pt x="175992" y="57725"/>
                          <a:pt x="265527" y="185180"/>
                        </a:cubicBezTo>
                        <a:cubicBezTo>
                          <a:pt x="262826" y="193116"/>
                          <a:pt x="255814" y="198801"/>
                          <a:pt x="247490" y="199803"/>
                        </a:cubicBezTo>
                        <a:cubicBezTo>
                          <a:pt x="231892" y="203252"/>
                          <a:pt x="225559" y="130208"/>
                          <a:pt x="437" y="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5" name="Google Shape;1305;p47"/>
                  <p:cNvSpPr/>
                  <p:nvPr/>
                </p:nvSpPr>
                <p:spPr>
                  <a:xfrm>
                    <a:off x="3625953" y="5189529"/>
                    <a:ext cx="153520" cy="260706"/>
                  </a:xfrm>
                  <a:custGeom>
                    <a:rect b="b" l="l" r="r" t="t"/>
                    <a:pathLst>
                      <a:path extrusionOk="0" h="260706" w="153520">
                        <a:moveTo>
                          <a:pt x="153957" y="9"/>
                        </a:moveTo>
                        <a:cubicBezTo>
                          <a:pt x="153957" y="9"/>
                          <a:pt x="28091" y="113903"/>
                          <a:pt x="437" y="254278"/>
                        </a:cubicBezTo>
                        <a:cubicBezTo>
                          <a:pt x="5663" y="259934"/>
                          <a:pt x="13668" y="262093"/>
                          <a:pt x="21029" y="259831"/>
                        </a:cubicBezTo>
                        <a:cubicBezTo>
                          <a:pt x="35410" y="256912"/>
                          <a:pt x="13499" y="193230"/>
                          <a:pt x="153957" y="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306" name="Google Shape;1306;p47"/>
              <p:cNvGrpSpPr/>
              <p:nvPr/>
            </p:nvGrpSpPr>
            <p:grpSpPr>
              <a:xfrm>
                <a:off x="3339182" y="5282709"/>
                <a:ext cx="612417" cy="251733"/>
                <a:chOff x="3339182" y="5282709"/>
                <a:chExt cx="612417" cy="251733"/>
              </a:xfrm>
            </p:grpSpPr>
            <p:grpSp>
              <p:nvGrpSpPr>
                <p:cNvPr id="1307" name="Google Shape;1307;p47"/>
                <p:cNvGrpSpPr/>
                <p:nvPr/>
              </p:nvGrpSpPr>
              <p:grpSpPr>
                <a:xfrm>
                  <a:off x="3655637" y="5303091"/>
                  <a:ext cx="295962" cy="231351"/>
                  <a:chOff x="3655637" y="5303091"/>
                  <a:chExt cx="295962" cy="231351"/>
                </a:xfrm>
              </p:grpSpPr>
              <p:sp>
                <p:nvSpPr>
                  <p:cNvPr id="1308" name="Google Shape;1308;p47"/>
                  <p:cNvSpPr/>
                  <p:nvPr/>
                </p:nvSpPr>
                <p:spPr>
                  <a:xfrm rot="2322274">
                    <a:off x="3731635" y="5350343"/>
                    <a:ext cx="199012" cy="136912"/>
                  </a:xfrm>
                  <a:custGeom>
                    <a:rect b="b" l="l" r="r" t="t"/>
                    <a:pathLst>
                      <a:path extrusionOk="0" h="136979" w="199109">
                        <a:moveTo>
                          <a:pt x="437" y="122608"/>
                        </a:moveTo>
                        <a:cubicBezTo>
                          <a:pt x="437" y="122608"/>
                          <a:pt x="31143" y="-59933"/>
                          <a:pt x="199547" y="20463"/>
                        </a:cubicBezTo>
                        <a:cubicBezTo>
                          <a:pt x="199547" y="20463"/>
                          <a:pt x="139309" y="185755"/>
                          <a:pt x="437" y="12260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9" name="Google Shape;1309;p47"/>
                  <p:cNvSpPr/>
                  <p:nvPr/>
                </p:nvSpPr>
                <p:spPr>
                  <a:xfrm rot="2322274">
                    <a:off x="3679427" y="5345483"/>
                    <a:ext cx="185154" cy="141122"/>
                  </a:xfrm>
                  <a:custGeom>
                    <a:rect b="b" l="l" r="r" t="t"/>
                    <a:pathLst>
                      <a:path extrusionOk="0" h="141191" w="185244">
                        <a:moveTo>
                          <a:pt x="185682" y="9"/>
                        </a:moveTo>
                        <a:cubicBezTo>
                          <a:pt x="185682" y="9"/>
                          <a:pt x="62753" y="41177"/>
                          <a:pt x="437" y="130934"/>
                        </a:cubicBezTo>
                        <a:cubicBezTo>
                          <a:pt x="2362" y="136490"/>
                          <a:pt x="7303" y="140451"/>
                          <a:pt x="13146" y="141122"/>
                        </a:cubicBezTo>
                        <a:cubicBezTo>
                          <a:pt x="24102" y="143481"/>
                          <a:pt x="28262" y="92216"/>
                          <a:pt x="185682" y="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10" name="Google Shape;1310;p47"/>
                <p:cNvGrpSpPr/>
                <p:nvPr/>
              </p:nvGrpSpPr>
              <p:grpSpPr>
                <a:xfrm>
                  <a:off x="3339182" y="5282709"/>
                  <a:ext cx="296453" cy="228084"/>
                  <a:chOff x="3339182" y="5282709"/>
                  <a:chExt cx="296453" cy="228084"/>
                </a:xfrm>
              </p:grpSpPr>
              <p:sp>
                <p:nvSpPr>
                  <p:cNvPr id="1311" name="Google Shape;1311;p47"/>
                  <p:cNvSpPr/>
                  <p:nvPr/>
                </p:nvSpPr>
                <p:spPr>
                  <a:xfrm rot="-2169224">
                    <a:off x="3360418" y="5328257"/>
                    <a:ext cx="199125" cy="136989"/>
                  </a:xfrm>
                  <a:custGeom>
                    <a:rect b="b" l="l" r="r" t="t"/>
                    <a:pathLst>
                      <a:path extrusionOk="0" h="136978" w="199109">
                        <a:moveTo>
                          <a:pt x="199546" y="122608"/>
                        </a:moveTo>
                        <a:cubicBezTo>
                          <a:pt x="199546" y="122608"/>
                          <a:pt x="168840" y="-59933"/>
                          <a:pt x="437" y="20463"/>
                        </a:cubicBezTo>
                        <a:cubicBezTo>
                          <a:pt x="437" y="20463"/>
                          <a:pt x="60674" y="185755"/>
                          <a:pt x="199546" y="12260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2" name="Google Shape;1312;p47"/>
                  <p:cNvSpPr/>
                  <p:nvPr/>
                </p:nvSpPr>
                <p:spPr>
                  <a:xfrm rot="-2169224">
                    <a:off x="3426562" y="5326116"/>
                    <a:ext cx="185259" cy="141201"/>
                  </a:xfrm>
                  <a:custGeom>
                    <a:rect b="b" l="l" r="r" t="t"/>
                    <a:pathLst>
                      <a:path extrusionOk="0" h="141190" w="185245">
                        <a:moveTo>
                          <a:pt x="437" y="9"/>
                        </a:moveTo>
                        <a:cubicBezTo>
                          <a:pt x="437" y="9"/>
                          <a:pt x="123367" y="41177"/>
                          <a:pt x="185682" y="130933"/>
                        </a:cubicBezTo>
                        <a:cubicBezTo>
                          <a:pt x="183756" y="136490"/>
                          <a:pt x="178815" y="140451"/>
                          <a:pt x="172972" y="141121"/>
                        </a:cubicBezTo>
                        <a:cubicBezTo>
                          <a:pt x="162017" y="143481"/>
                          <a:pt x="157857" y="92216"/>
                          <a:pt x="437" y="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1313" name="Google Shape;1313;p47"/>
            <p:cNvGrpSpPr/>
            <p:nvPr/>
          </p:nvGrpSpPr>
          <p:grpSpPr>
            <a:xfrm>
              <a:off x="5999189" y="4085977"/>
              <a:ext cx="1110735" cy="819784"/>
              <a:chOff x="3158550" y="5492697"/>
              <a:chExt cx="952358" cy="702893"/>
            </a:xfrm>
          </p:grpSpPr>
          <p:grpSp>
            <p:nvGrpSpPr>
              <p:cNvPr id="1314" name="Google Shape;1314;p47"/>
              <p:cNvGrpSpPr/>
              <p:nvPr/>
            </p:nvGrpSpPr>
            <p:grpSpPr>
              <a:xfrm>
                <a:off x="3249059" y="5634044"/>
                <a:ext cx="802178" cy="561546"/>
                <a:chOff x="3249059" y="5634044"/>
                <a:chExt cx="802178" cy="561546"/>
              </a:xfrm>
            </p:grpSpPr>
            <p:sp>
              <p:nvSpPr>
                <p:cNvPr id="1315" name="Google Shape;1315;p47"/>
                <p:cNvSpPr/>
                <p:nvPr/>
              </p:nvSpPr>
              <p:spPr>
                <a:xfrm>
                  <a:off x="3249059" y="5634044"/>
                  <a:ext cx="802176" cy="561546"/>
                </a:xfrm>
                <a:custGeom>
                  <a:rect b="b" l="l" r="r" t="t"/>
                  <a:pathLst>
                    <a:path extrusionOk="0" h="561546" w="802176">
                      <a:moveTo>
                        <a:pt x="0" y="0"/>
                      </a:moveTo>
                      <a:lnTo>
                        <a:pt x="104515" y="561547"/>
                      </a:lnTo>
                      <a:lnTo>
                        <a:pt x="721992" y="561547"/>
                      </a:lnTo>
                      <a:lnTo>
                        <a:pt x="732073" y="490802"/>
                      </a:lnTo>
                      <a:lnTo>
                        <a:pt x="786897" y="107078"/>
                      </a:lnTo>
                      <a:lnTo>
                        <a:pt x="802177" y="0"/>
                      </a:ln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6" name="Google Shape;1316;p47"/>
                <p:cNvSpPr/>
                <p:nvPr/>
              </p:nvSpPr>
              <p:spPr>
                <a:xfrm>
                  <a:off x="3249060" y="5634047"/>
                  <a:ext cx="802177" cy="561540"/>
                </a:xfrm>
                <a:custGeom>
                  <a:rect b="b" l="l" r="r" t="t"/>
                  <a:pathLst>
                    <a:path extrusionOk="0" h="561540" w="802177">
                      <a:moveTo>
                        <a:pt x="437" y="9"/>
                      </a:moveTo>
                      <a:lnTo>
                        <a:pt x="104950" y="561549"/>
                      </a:lnTo>
                      <a:lnTo>
                        <a:pt x="722428" y="561549"/>
                      </a:lnTo>
                      <a:lnTo>
                        <a:pt x="732512" y="490806"/>
                      </a:lnTo>
                      <a:cubicBezTo>
                        <a:pt x="332464" y="518255"/>
                        <a:pt x="177293" y="173425"/>
                        <a:pt x="177293" y="173425"/>
                      </a:cubicBezTo>
                      <a:lnTo>
                        <a:pt x="787329" y="107083"/>
                      </a:lnTo>
                      <a:lnTo>
                        <a:pt x="802614" y="9"/>
                      </a:ln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17" name="Google Shape;1317;p47"/>
              <p:cNvSpPr/>
              <p:nvPr/>
            </p:nvSpPr>
            <p:spPr>
              <a:xfrm>
                <a:off x="3158550" y="5492697"/>
                <a:ext cx="952358" cy="197398"/>
              </a:xfrm>
              <a:custGeom>
                <a:rect b="b" l="l" r="r" t="t"/>
                <a:pathLst>
                  <a:path extrusionOk="0" h="197398" w="952358">
                    <a:moveTo>
                      <a:pt x="63300" y="197398"/>
                    </a:moveTo>
                    <a:lnTo>
                      <a:pt x="916909" y="197398"/>
                    </a:lnTo>
                    <a:lnTo>
                      <a:pt x="952358" y="0"/>
                    </a:lnTo>
                    <a:lnTo>
                      <a:pt x="0" y="0"/>
                    </a:lnTo>
                    <a:lnTo>
                      <a:pt x="63300" y="19739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18" name="Google Shape;1318;p47"/>
            <p:cNvGrpSpPr/>
            <p:nvPr/>
          </p:nvGrpSpPr>
          <p:grpSpPr>
            <a:xfrm>
              <a:off x="5088786" y="3208790"/>
              <a:ext cx="1679816" cy="1826768"/>
              <a:chOff x="2377959" y="4740586"/>
              <a:chExt cx="1440295" cy="1566293"/>
            </a:xfrm>
          </p:grpSpPr>
          <p:grpSp>
            <p:nvGrpSpPr>
              <p:cNvPr id="1319" name="Google Shape;1319;p47"/>
              <p:cNvGrpSpPr/>
              <p:nvPr/>
            </p:nvGrpSpPr>
            <p:grpSpPr>
              <a:xfrm>
                <a:off x="2377969" y="4740586"/>
                <a:ext cx="1440285" cy="1566293"/>
                <a:chOff x="2377969" y="4740586"/>
                <a:chExt cx="1440285" cy="1566293"/>
              </a:xfrm>
            </p:grpSpPr>
            <p:grpSp>
              <p:nvGrpSpPr>
                <p:cNvPr id="1320" name="Google Shape;1320;p47"/>
                <p:cNvGrpSpPr/>
                <p:nvPr/>
              </p:nvGrpSpPr>
              <p:grpSpPr>
                <a:xfrm>
                  <a:off x="3232828" y="5828250"/>
                  <a:ext cx="585426" cy="478629"/>
                  <a:chOff x="3232828" y="5828250"/>
                  <a:chExt cx="585426" cy="478629"/>
                </a:xfrm>
              </p:grpSpPr>
              <p:sp>
                <p:nvSpPr>
                  <p:cNvPr id="1321" name="Google Shape;1321;p47"/>
                  <p:cNvSpPr/>
                  <p:nvPr/>
                </p:nvSpPr>
                <p:spPr>
                  <a:xfrm>
                    <a:off x="3236555" y="5828250"/>
                    <a:ext cx="581699" cy="478629"/>
                  </a:xfrm>
                  <a:custGeom>
                    <a:rect b="b" l="l" r="r" t="t"/>
                    <a:pathLst>
                      <a:path extrusionOk="0" h="478629" w="581699">
                        <a:moveTo>
                          <a:pt x="582036" y="295137"/>
                        </a:moveTo>
                        <a:cubicBezTo>
                          <a:pt x="588346" y="275176"/>
                          <a:pt x="294751" y="110844"/>
                          <a:pt x="294751" y="110844"/>
                        </a:cubicBezTo>
                        <a:cubicBezTo>
                          <a:pt x="347576" y="99754"/>
                          <a:pt x="395070" y="71058"/>
                          <a:pt x="429458" y="29454"/>
                        </a:cubicBezTo>
                        <a:cubicBezTo>
                          <a:pt x="429766" y="29062"/>
                          <a:pt x="430071" y="28671"/>
                          <a:pt x="430375" y="28280"/>
                        </a:cubicBezTo>
                        <a:cubicBezTo>
                          <a:pt x="433720" y="24898"/>
                          <a:pt x="435079" y="20027"/>
                          <a:pt x="433968" y="15402"/>
                        </a:cubicBezTo>
                        <a:cubicBezTo>
                          <a:pt x="432974" y="13394"/>
                          <a:pt x="431471" y="11682"/>
                          <a:pt x="429608" y="10438"/>
                        </a:cubicBezTo>
                        <a:cubicBezTo>
                          <a:pt x="414398" y="-1035"/>
                          <a:pt x="393405" y="-1887"/>
                          <a:pt x="374784" y="2350"/>
                        </a:cubicBezTo>
                        <a:cubicBezTo>
                          <a:pt x="356237" y="6604"/>
                          <a:pt x="339027" y="15437"/>
                          <a:pt x="321130" y="21711"/>
                        </a:cubicBezTo>
                        <a:cubicBezTo>
                          <a:pt x="286754" y="33943"/>
                          <a:pt x="249786" y="32497"/>
                          <a:pt x="213366" y="30936"/>
                        </a:cubicBezTo>
                        <a:cubicBezTo>
                          <a:pt x="151746" y="28428"/>
                          <a:pt x="86863" y="119203"/>
                          <a:pt x="86863" y="119203"/>
                        </a:cubicBezTo>
                        <a:cubicBezTo>
                          <a:pt x="86863" y="119203"/>
                          <a:pt x="78404" y="116296"/>
                          <a:pt x="66785" y="112504"/>
                        </a:cubicBezTo>
                        <a:lnTo>
                          <a:pt x="437" y="269175"/>
                        </a:lnTo>
                        <a:lnTo>
                          <a:pt x="69499" y="297765"/>
                        </a:lnTo>
                        <a:lnTo>
                          <a:pt x="94543" y="338289"/>
                        </a:lnTo>
                        <a:cubicBezTo>
                          <a:pt x="116298" y="364845"/>
                          <a:pt x="411710" y="493719"/>
                          <a:pt x="425569" y="477177"/>
                        </a:cubicBezTo>
                        <a:cubicBezTo>
                          <a:pt x="429472" y="472452"/>
                          <a:pt x="433057" y="467472"/>
                          <a:pt x="436300" y="462272"/>
                        </a:cubicBezTo>
                        <a:cubicBezTo>
                          <a:pt x="441420" y="454162"/>
                          <a:pt x="445681" y="446184"/>
                          <a:pt x="448497" y="440858"/>
                        </a:cubicBezTo>
                        <a:cubicBezTo>
                          <a:pt x="450515" y="436884"/>
                          <a:pt x="451624" y="434388"/>
                          <a:pt x="451624" y="434388"/>
                        </a:cubicBezTo>
                        <a:cubicBezTo>
                          <a:pt x="458935" y="429819"/>
                          <a:pt x="465959" y="424806"/>
                          <a:pt x="472656" y="419376"/>
                        </a:cubicBezTo>
                        <a:cubicBezTo>
                          <a:pt x="479288" y="414374"/>
                          <a:pt x="485378" y="408692"/>
                          <a:pt x="490828" y="402424"/>
                        </a:cubicBezTo>
                        <a:cubicBezTo>
                          <a:pt x="495916" y="397713"/>
                          <a:pt x="498706" y="391025"/>
                          <a:pt x="498475" y="384096"/>
                        </a:cubicBezTo>
                        <a:cubicBezTo>
                          <a:pt x="497383" y="378659"/>
                          <a:pt x="482355" y="364804"/>
                          <a:pt x="461606" y="347826"/>
                        </a:cubicBezTo>
                        <a:cubicBezTo>
                          <a:pt x="410492" y="305799"/>
                          <a:pt x="325138" y="244360"/>
                          <a:pt x="332481" y="241690"/>
                        </a:cubicBezTo>
                        <a:cubicBezTo>
                          <a:pt x="342730" y="238099"/>
                          <a:pt x="559067" y="322679"/>
                          <a:pt x="559067" y="322679"/>
                        </a:cubicBezTo>
                        <a:cubicBezTo>
                          <a:pt x="564002" y="320108"/>
                          <a:pt x="568419" y="316647"/>
                          <a:pt x="572097" y="312472"/>
                        </a:cubicBezTo>
                        <a:cubicBezTo>
                          <a:pt x="576615" y="307473"/>
                          <a:pt x="580005" y="301561"/>
                          <a:pt x="582036" y="295137"/>
                        </a:cubicBezTo>
                        <a:close/>
                      </a:path>
                    </a:pathLst>
                  </a:custGeom>
                  <a:solidFill>
                    <a:srgbClr val="F3A0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2" name="Google Shape;1322;p47"/>
                  <p:cNvSpPr/>
                  <p:nvPr/>
                </p:nvSpPr>
                <p:spPr>
                  <a:xfrm>
                    <a:off x="3232828" y="6041674"/>
                    <a:ext cx="501778" cy="265204"/>
                  </a:xfrm>
                  <a:custGeom>
                    <a:rect b="b" l="l" r="r" t="t"/>
                    <a:pathLst>
                      <a:path extrusionOk="0" h="265204" w="501778">
                        <a:moveTo>
                          <a:pt x="502202" y="170671"/>
                        </a:moveTo>
                        <a:cubicBezTo>
                          <a:pt x="501110" y="165235"/>
                          <a:pt x="486082" y="151380"/>
                          <a:pt x="465333" y="134402"/>
                        </a:cubicBezTo>
                        <a:cubicBezTo>
                          <a:pt x="447432" y="141809"/>
                          <a:pt x="429876" y="155334"/>
                          <a:pt x="412853" y="161031"/>
                        </a:cubicBezTo>
                        <a:cubicBezTo>
                          <a:pt x="386178" y="169955"/>
                          <a:pt x="357810" y="172635"/>
                          <a:pt x="329936" y="168866"/>
                        </a:cubicBezTo>
                        <a:cubicBezTo>
                          <a:pt x="284522" y="162460"/>
                          <a:pt x="243107" y="139327"/>
                          <a:pt x="205707" y="112778"/>
                        </a:cubicBezTo>
                        <a:cubicBezTo>
                          <a:pt x="168291" y="86298"/>
                          <a:pt x="133387" y="56021"/>
                          <a:pt x="94089" y="32487"/>
                        </a:cubicBezTo>
                        <a:cubicBezTo>
                          <a:pt x="72858" y="19957"/>
                          <a:pt x="50685" y="9098"/>
                          <a:pt x="27769" y="9"/>
                        </a:cubicBezTo>
                        <a:lnTo>
                          <a:pt x="437" y="62565"/>
                        </a:lnTo>
                        <a:lnTo>
                          <a:pt x="73226" y="84340"/>
                        </a:lnTo>
                        <a:lnTo>
                          <a:pt x="98270" y="124865"/>
                        </a:lnTo>
                        <a:cubicBezTo>
                          <a:pt x="120025" y="151421"/>
                          <a:pt x="415437" y="280295"/>
                          <a:pt x="429296" y="263753"/>
                        </a:cubicBezTo>
                        <a:cubicBezTo>
                          <a:pt x="433199" y="259027"/>
                          <a:pt x="436784" y="254048"/>
                          <a:pt x="440027" y="248848"/>
                        </a:cubicBezTo>
                        <a:cubicBezTo>
                          <a:pt x="445146" y="240738"/>
                          <a:pt x="449408" y="232760"/>
                          <a:pt x="452224" y="227434"/>
                        </a:cubicBezTo>
                        <a:cubicBezTo>
                          <a:pt x="454242" y="223460"/>
                          <a:pt x="455351" y="220964"/>
                          <a:pt x="455351" y="220964"/>
                        </a:cubicBezTo>
                        <a:cubicBezTo>
                          <a:pt x="462662" y="216395"/>
                          <a:pt x="469686" y="211381"/>
                          <a:pt x="476383" y="205952"/>
                        </a:cubicBezTo>
                        <a:cubicBezTo>
                          <a:pt x="483014" y="200950"/>
                          <a:pt x="489105" y="195268"/>
                          <a:pt x="494555" y="189000"/>
                        </a:cubicBezTo>
                        <a:cubicBezTo>
                          <a:pt x="499643" y="184289"/>
                          <a:pt x="502433" y="177601"/>
                          <a:pt x="502202" y="170672"/>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23" name="Google Shape;1323;p47"/>
                  <p:cNvGrpSpPr/>
                  <p:nvPr/>
                </p:nvGrpSpPr>
                <p:grpSpPr>
                  <a:xfrm>
                    <a:off x="3584826" y="6156002"/>
                    <a:ext cx="142125" cy="134471"/>
                    <a:chOff x="3584826" y="6156002"/>
                    <a:chExt cx="142125" cy="134471"/>
                  </a:xfrm>
                </p:grpSpPr>
                <p:sp>
                  <p:nvSpPr>
                    <p:cNvPr id="1324" name="Google Shape;1324;p47"/>
                    <p:cNvSpPr/>
                    <p:nvPr/>
                  </p:nvSpPr>
                  <p:spPr>
                    <a:xfrm>
                      <a:off x="3589990" y="6156002"/>
                      <a:ext cx="136961" cy="91654"/>
                    </a:xfrm>
                    <a:custGeom>
                      <a:rect b="b" l="l" r="r" t="t"/>
                      <a:pathLst>
                        <a:path extrusionOk="0" h="91654" w="136961">
                          <a:moveTo>
                            <a:pt x="119247" y="91663"/>
                          </a:moveTo>
                          <a:cubicBezTo>
                            <a:pt x="113960" y="88749"/>
                            <a:pt x="108595" y="85710"/>
                            <a:pt x="103277" y="82466"/>
                          </a:cubicBezTo>
                          <a:cubicBezTo>
                            <a:pt x="76650" y="66260"/>
                            <a:pt x="51542" y="47683"/>
                            <a:pt x="28259" y="26959"/>
                          </a:cubicBezTo>
                          <a:cubicBezTo>
                            <a:pt x="11503" y="11980"/>
                            <a:pt x="1586" y="1300"/>
                            <a:pt x="437" y="9"/>
                          </a:cubicBezTo>
                          <a:cubicBezTo>
                            <a:pt x="1998" y="697"/>
                            <a:pt x="15279" y="6677"/>
                            <a:pt x="35187" y="16752"/>
                          </a:cubicBezTo>
                          <a:cubicBezTo>
                            <a:pt x="56486" y="27529"/>
                            <a:pt x="85346" y="42777"/>
                            <a:pt x="116000" y="61354"/>
                          </a:cubicBezTo>
                          <a:cubicBezTo>
                            <a:pt x="123394" y="65841"/>
                            <a:pt x="130517" y="70317"/>
                            <a:pt x="137398" y="74681"/>
                          </a:cubicBezTo>
                          <a:cubicBezTo>
                            <a:pt x="131945" y="80948"/>
                            <a:pt x="125862" y="86638"/>
                            <a:pt x="119247" y="91663"/>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5" name="Google Shape;1325;p47"/>
                    <p:cNvSpPr/>
                    <p:nvPr/>
                  </p:nvSpPr>
                  <p:spPr>
                    <a:xfrm>
                      <a:off x="3584826" y="6227489"/>
                      <a:ext cx="99808" cy="62984"/>
                    </a:xfrm>
                    <a:custGeom>
                      <a:rect b="b" l="l" r="r" t="t"/>
                      <a:pathLst>
                        <a:path extrusionOk="0" h="62984" w="99808">
                          <a:moveTo>
                            <a:pt x="88008" y="62993"/>
                          </a:moveTo>
                          <a:cubicBezTo>
                            <a:pt x="56812" y="44937"/>
                            <a:pt x="27479" y="23840"/>
                            <a:pt x="437" y="9"/>
                          </a:cubicBezTo>
                          <a:cubicBezTo>
                            <a:pt x="35000" y="10563"/>
                            <a:pt x="68432" y="24515"/>
                            <a:pt x="100245" y="41660"/>
                          </a:cubicBezTo>
                          <a:cubicBezTo>
                            <a:pt x="97434" y="46971"/>
                            <a:pt x="93132" y="54944"/>
                            <a:pt x="88008" y="62993"/>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326" name="Google Shape;1326;p47"/>
                <p:cNvSpPr/>
                <p:nvPr/>
              </p:nvSpPr>
              <p:spPr>
                <a:xfrm>
                  <a:off x="2377969" y="4740586"/>
                  <a:ext cx="1016229" cy="1470747"/>
                </a:xfrm>
                <a:custGeom>
                  <a:rect b="b" l="l" r="r" t="t"/>
                  <a:pathLst>
                    <a:path extrusionOk="0" h="1470747" w="1016229">
                      <a:moveTo>
                        <a:pt x="1016666" y="1128925"/>
                      </a:moveTo>
                      <a:lnTo>
                        <a:pt x="1007244" y="1143634"/>
                      </a:lnTo>
                      <a:lnTo>
                        <a:pt x="901063" y="1308880"/>
                      </a:lnTo>
                      <a:lnTo>
                        <a:pt x="867968" y="1360516"/>
                      </a:lnTo>
                      <a:lnTo>
                        <a:pt x="864214" y="1366337"/>
                      </a:lnTo>
                      <a:lnTo>
                        <a:pt x="797181" y="1470756"/>
                      </a:lnTo>
                      <a:cubicBezTo>
                        <a:pt x="797181" y="1470756"/>
                        <a:pt x="701496" y="1440112"/>
                        <a:pt x="576469" y="1392231"/>
                      </a:cubicBezTo>
                      <a:cubicBezTo>
                        <a:pt x="330323" y="1297925"/>
                        <a:pt x="-29588" y="1136969"/>
                        <a:pt x="2435" y="1012019"/>
                      </a:cubicBezTo>
                      <a:cubicBezTo>
                        <a:pt x="11168" y="977698"/>
                        <a:pt x="28712" y="923382"/>
                        <a:pt x="53150" y="857575"/>
                      </a:cubicBezTo>
                      <a:cubicBezTo>
                        <a:pt x="77358" y="792150"/>
                        <a:pt x="108463" y="715234"/>
                        <a:pt x="144545" y="634794"/>
                      </a:cubicBezTo>
                      <a:cubicBezTo>
                        <a:pt x="271027" y="352489"/>
                        <a:pt x="459027" y="26439"/>
                        <a:pt x="630632" y="9"/>
                      </a:cubicBezTo>
                      <a:lnTo>
                        <a:pt x="640361" y="52257"/>
                      </a:lnTo>
                      <a:lnTo>
                        <a:pt x="738192" y="576571"/>
                      </a:lnTo>
                      <a:lnTo>
                        <a:pt x="593630" y="777978"/>
                      </a:lnTo>
                      <a:lnTo>
                        <a:pt x="528435" y="868759"/>
                      </a:lnTo>
                      <a:lnTo>
                        <a:pt x="589875" y="901548"/>
                      </a:lnTo>
                      <a:lnTo>
                        <a:pt x="869884" y="105070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27" name="Google Shape;1327;p47"/>
              <p:cNvGrpSpPr/>
              <p:nvPr/>
            </p:nvGrpSpPr>
            <p:grpSpPr>
              <a:xfrm>
                <a:off x="2377959" y="5403069"/>
                <a:ext cx="1016766" cy="808292"/>
                <a:chOff x="2377959" y="5403069"/>
                <a:chExt cx="1016766" cy="808292"/>
              </a:xfrm>
            </p:grpSpPr>
            <p:sp>
              <p:nvSpPr>
                <p:cNvPr id="1328" name="Google Shape;1328;p47"/>
                <p:cNvSpPr/>
                <p:nvPr/>
              </p:nvSpPr>
              <p:spPr>
                <a:xfrm>
                  <a:off x="2377959" y="5598146"/>
                  <a:ext cx="1016273" cy="613215"/>
                </a:xfrm>
                <a:custGeom>
                  <a:rect b="b" l="l" r="r" t="t"/>
                  <a:pathLst>
                    <a:path extrusionOk="0" h="613215" w="1016273">
                      <a:moveTo>
                        <a:pt x="1016710" y="271331"/>
                      </a:moveTo>
                      <a:lnTo>
                        <a:pt x="797198" y="613224"/>
                      </a:lnTo>
                      <a:cubicBezTo>
                        <a:pt x="797198" y="613224"/>
                        <a:pt x="-45787" y="342953"/>
                        <a:pt x="2429" y="154474"/>
                      </a:cubicBezTo>
                      <a:cubicBezTo>
                        <a:pt x="11196" y="120110"/>
                        <a:pt x="28729" y="65846"/>
                        <a:pt x="53187" y="9"/>
                      </a:cubicBezTo>
                      <a:cubicBezTo>
                        <a:pt x="61253" y="76628"/>
                        <a:pt x="75805" y="160787"/>
                        <a:pt x="101754" y="195326"/>
                      </a:cubicBezTo>
                      <a:cubicBezTo>
                        <a:pt x="154353" y="265458"/>
                        <a:pt x="671838" y="429128"/>
                        <a:pt x="671838" y="429128"/>
                      </a:cubicBezTo>
                      <a:lnTo>
                        <a:pt x="869872" y="193134"/>
                      </a:ln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9" name="Google Shape;1329;p47"/>
                <p:cNvSpPr/>
                <p:nvPr/>
              </p:nvSpPr>
              <p:spPr>
                <a:xfrm>
                  <a:off x="2860617" y="5403069"/>
                  <a:ext cx="534108" cy="469225"/>
                </a:xfrm>
                <a:custGeom>
                  <a:rect b="b" l="l" r="r" t="t"/>
                  <a:pathLst>
                    <a:path extrusionOk="0" h="469225" w="534108">
                      <a:moveTo>
                        <a:pt x="193116" y="1094"/>
                      </a:moveTo>
                      <a:lnTo>
                        <a:pt x="45730" y="206336"/>
                      </a:lnTo>
                      <a:cubicBezTo>
                        <a:pt x="45730" y="206336"/>
                        <a:pt x="515442" y="435725"/>
                        <a:pt x="534083" y="466408"/>
                      </a:cubicBezTo>
                      <a:cubicBezTo>
                        <a:pt x="552725" y="497090"/>
                        <a:pt x="437" y="269163"/>
                        <a:pt x="437" y="207797"/>
                      </a:cubicBezTo>
                      <a:cubicBezTo>
                        <a:pt x="437" y="168348"/>
                        <a:pt x="171383" y="-15747"/>
                        <a:pt x="193116" y="1094"/>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330" name="Google Shape;1330;p47"/>
            <p:cNvGrpSpPr/>
            <p:nvPr/>
          </p:nvGrpSpPr>
          <p:grpSpPr>
            <a:xfrm>
              <a:off x="5256872" y="3075231"/>
              <a:ext cx="2314063" cy="873909"/>
              <a:chOff x="2522078" y="4626071"/>
              <a:chExt cx="1984106" cy="749300"/>
            </a:xfrm>
          </p:grpSpPr>
          <p:sp>
            <p:nvSpPr>
              <p:cNvPr id="1331" name="Google Shape;1331;p47"/>
              <p:cNvSpPr/>
              <p:nvPr/>
            </p:nvSpPr>
            <p:spPr>
              <a:xfrm>
                <a:off x="3206483" y="4626071"/>
                <a:ext cx="716722" cy="127681"/>
              </a:xfrm>
              <a:custGeom>
                <a:rect b="b" l="l" r="r" t="t"/>
                <a:pathLst>
                  <a:path extrusionOk="0" h="127681" w="716722">
                    <a:moveTo>
                      <a:pt x="11631" y="114004"/>
                    </a:moveTo>
                    <a:cubicBezTo>
                      <a:pt x="113472" y="91756"/>
                      <a:pt x="203934" y="76449"/>
                      <a:pt x="203934" y="76449"/>
                    </a:cubicBezTo>
                    <a:cubicBezTo>
                      <a:pt x="203934" y="76449"/>
                      <a:pt x="475898" y="63885"/>
                      <a:pt x="498038" y="76449"/>
                    </a:cubicBezTo>
                    <a:cubicBezTo>
                      <a:pt x="508927" y="82655"/>
                      <a:pt x="606945" y="104734"/>
                      <a:pt x="707455" y="127690"/>
                    </a:cubicBezTo>
                    <a:lnTo>
                      <a:pt x="717110" y="61241"/>
                    </a:lnTo>
                    <a:lnTo>
                      <a:pt x="717159" y="61245"/>
                    </a:lnTo>
                    <a:cubicBezTo>
                      <a:pt x="601514" y="31748"/>
                      <a:pt x="460520" y="2226"/>
                      <a:pt x="387338" y="4819"/>
                    </a:cubicBezTo>
                    <a:cubicBezTo>
                      <a:pt x="378503" y="-14393"/>
                      <a:pt x="166743" y="27659"/>
                      <a:pt x="437" y="65211"/>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2" name="Google Shape;1332;p47"/>
              <p:cNvSpPr/>
              <p:nvPr/>
            </p:nvSpPr>
            <p:spPr>
              <a:xfrm>
                <a:off x="4076783" y="4732833"/>
                <a:ext cx="429401" cy="520807"/>
              </a:xfrm>
              <a:custGeom>
                <a:rect b="b" l="l" r="r" t="t"/>
                <a:pathLst>
                  <a:path extrusionOk="0" h="520807" w="429401">
                    <a:moveTo>
                      <a:pt x="437" y="59441"/>
                    </a:moveTo>
                    <a:cubicBezTo>
                      <a:pt x="12410" y="62479"/>
                      <a:pt x="23201" y="65325"/>
                      <a:pt x="32313" y="67900"/>
                    </a:cubicBezTo>
                    <a:cubicBezTo>
                      <a:pt x="42944" y="70479"/>
                      <a:pt x="53326" y="73991"/>
                      <a:pt x="63339" y="78396"/>
                    </a:cubicBezTo>
                    <a:cubicBezTo>
                      <a:pt x="93906" y="95940"/>
                      <a:pt x="419649" y="507945"/>
                      <a:pt x="429839" y="520816"/>
                    </a:cubicBezTo>
                    <a:cubicBezTo>
                      <a:pt x="421411" y="507562"/>
                      <a:pt x="151133" y="83682"/>
                      <a:pt x="126772" y="56792"/>
                    </a:cubicBezTo>
                    <a:cubicBezTo>
                      <a:pt x="115204" y="43999"/>
                      <a:pt x="72150" y="25920"/>
                      <a:pt x="29708" y="10291"/>
                    </a:cubicBezTo>
                    <a:cubicBezTo>
                      <a:pt x="29700" y="10233"/>
                      <a:pt x="29673" y="10179"/>
                      <a:pt x="29631" y="10137"/>
                    </a:cubicBezTo>
                    <a:cubicBezTo>
                      <a:pt x="22122" y="5643"/>
                      <a:pt x="14015" y="2234"/>
                      <a:pt x="5552" y="9"/>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3" name="Google Shape;1333;p47"/>
              <p:cNvSpPr/>
              <p:nvPr/>
            </p:nvSpPr>
            <p:spPr>
              <a:xfrm>
                <a:off x="2522078" y="4727698"/>
                <a:ext cx="539713" cy="647673"/>
              </a:xfrm>
              <a:custGeom>
                <a:rect b="b" l="l" r="r" t="t"/>
                <a:pathLst>
                  <a:path extrusionOk="0" h="647673" w="539713">
                    <a:moveTo>
                      <a:pt x="423473" y="100155"/>
                    </a:moveTo>
                    <a:cubicBezTo>
                      <a:pt x="433893" y="90732"/>
                      <a:pt x="453428" y="81002"/>
                      <a:pt x="478785" y="71426"/>
                    </a:cubicBezTo>
                    <a:cubicBezTo>
                      <a:pt x="484379" y="69281"/>
                      <a:pt x="490201" y="67213"/>
                      <a:pt x="496252" y="65145"/>
                    </a:cubicBezTo>
                    <a:cubicBezTo>
                      <a:pt x="509786" y="60457"/>
                      <a:pt x="524568" y="55808"/>
                      <a:pt x="540150" y="51230"/>
                    </a:cubicBezTo>
                    <a:lnTo>
                      <a:pt x="531808" y="9"/>
                    </a:lnTo>
                    <a:cubicBezTo>
                      <a:pt x="516476" y="3422"/>
                      <a:pt x="501355" y="7725"/>
                      <a:pt x="486523" y="12896"/>
                    </a:cubicBezTo>
                    <a:cubicBezTo>
                      <a:pt x="314918" y="39327"/>
                      <a:pt x="126919" y="365377"/>
                      <a:pt x="437" y="647682"/>
                    </a:cubicBezTo>
                    <a:cubicBezTo>
                      <a:pt x="132664" y="469182"/>
                      <a:pt x="377432" y="141677"/>
                      <a:pt x="423473" y="100155"/>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34" name="Google Shape;1334;p47"/>
            <p:cNvGrpSpPr/>
            <p:nvPr/>
          </p:nvGrpSpPr>
          <p:grpSpPr>
            <a:xfrm>
              <a:off x="6182898" y="2858941"/>
              <a:ext cx="615425" cy="380884"/>
              <a:chOff x="3316064" y="4440621"/>
              <a:chExt cx="527673" cy="326575"/>
            </a:xfrm>
          </p:grpSpPr>
          <p:sp>
            <p:nvSpPr>
              <p:cNvPr id="1335" name="Google Shape;1335;p47"/>
              <p:cNvSpPr/>
              <p:nvPr/>
            </p:nvSpPr>
            <p:spPr>
              <a:xfrm>
                <a:off x="3432629" y="4440621"/>
                <a:ext cx="252386" cy="261670"/>
              </a:xfrm>
              <a:custGeom>
                <a:rect b="b" l="l" r="r" t="t"/>
                <a:pathLst>
                  <a:path extrusionOk="0" h="261670" w="252386">
                    <a:moveTo>
                      <a:pt x="252823" y="217417"/>
                    </a:moveTo>
                    <a:cubicBezTo>
                      <a:pt x="234838" y="236274"/>
                      <a:pt x="211797" y="249545"/>
                      <a:pt x="186461" y="255639"/>
                    </a:cubicBezTo>
                    <a:cubicBezTo>
                      <a:pt x="124965" y="268308"/>
                      <a:pt x="61028" y="260934"/>
                      <a:pt x="4031" y="234598"/>
                    </a:cubicBezTo>
                    <a:cubicBezTo>
                      <a:pt x="4205" y="204180"/>
                      <a:pt x="3592" y="159119"/>
                      <a:pt x="2803" y="117128"/>
                    </a:cubicBezTo>
                    <a:cubicBezTo>
                      <a:pt x="1752" y="59357"/>
                      <a:pt x="437" y="7372"/>
                      <a:pt x="437" y="7372"/>
                    </a:cubicBezTo>
                    <a:lnTo>
                      <a:pt x="244582" y="9"/>
                    </a:lnTo>
                    <a:cubicBezTo>
                      <a:pt x="244582" y="9"/>
                      <a:pt x="244144" y="65669"/>
                      <a:pt x="246687" y="130454"/>
                    </a:cubicBezTo>
                    <a:cubicBezTo>
                      <a:pt x="247826" y="162275"/>
                      <a:pt x="249755" y="193835"/>
                      <a:pt x="252823" y="217417"/>
                    </a:cubicBezTo>
                    <a:close/>
                  </a:path>
                </a:pathLst>
              </a:custGeom>
              <a:solidFill>
                <a:srgbClr val="F3A0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6" name="Google Shape;1336;p47"/>
              <p:cNvSpPr/>
              <p:nvPr/>
            </p:nvSpPr>
            <p:spPr>
              <a:xfrm>
                <a:off x="3316064" y="4626082"/>
                <a:ext cx="527673" cy="141114"/>
              </a:xfrm>
              <a:custGeom>
                <a:rect b="b" l="l" r="r" t="t"/>
                <a:pathLst>
                  <a:path extrusionOk="0" h="141114" w="527673">
                    <a:moveTo>
                      <a:pt x="134534" y="9"/>
                    </a:moveTo>
                    <a:lnTo>
                      <a:pt x="437" y="41342"/>
                    </a:lnTo>
                    <a:cubicBezTo>
                      <a:pt x="437" y="41342"/>
                      <a:pt x="39701" y="55547"/>
                      <a:pt x="136097" y="113346"/>
                    </a:cubicBezTo>
                    <a:cubicBezTo>
                      <a:pt x="232493" y="171146"/>
                      <a:pt x="361745" y="122220"/>
                      <a:pt x="381543" y="113346"/>
                    </a:cubicBezTo>
                    <a:cubicBezTo>
                      <a:pt x="463846" y="76457"/>
                      <a:pt x="528110" y="42010"/>
                      <a:pt x="528110" y="42010"/>
                    </a:cubicBezTo>
                    <a:lnTo>
                      <a:pt x="314247" y="9"/>
                    </a:lnTo>
                    <a:lnTo>
                      <a:pt x="134534" y="9"/>
                    </a:lnTo>
                    <a:close/>
                  </a:path>
                </a:pathLst>
              </a:custGeom>
              <a:solidFill>
                <a:srgbClr val="F3A0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7" name="Google Shape;1337;p47"/>
              <p:cNvSpPr/>
              <p:nvPr/>
            </p:nvSpPr>
            <p:spPr>
              <a:xfrm>
                <a:off x="3432629" y="4440621"/>
                <a:ext cx="246249" cy="144635"/>
              </a:xfrm>
              <a:custGeom>
                <a:rect b="b" l="l" r="r" t="t"/>
                <a:pathLst>
                  <a:path extrusionOk="0" h="144635" w="246249">
                    <a:moveTo>
                      <a:pt x="246687" y="130454"/>
                    </a:moveTo>
                    <a:cubicBezTo>
                      <a:pt x="166165" y="153190"/>
                      <a:pt x="80369" y="148502"/>
                      <a:pt x="2803" y="117129"/>
                    </a:cubicBezTo>
                    <a:cubicBezTo>
                      <a:pt x="1752" y="59357"/>
                      <a:pt x="437" y="7372"/>
                      <a:pt x="437" y="7372"/>
                    </a:cubicBezTo>
                    <a:lnTo>
                      <a:pt x="244582" y="9"/>
                    </a:lnTo>
                    <a:cubicBezTo>
                      <a:pt x="244582" y="9"/>
                      <a:pt x="244144" y="65669"/>
                      <a:pt x="246687" y="130454"/>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38" name="Google Shape;1338;p47"/>
            <p:cNvSpPr/>
            <p:nvPr/>
          </p:nvSpPr>
          <p:spPr>
            <a:xfrm>
              <a:off x="5949274" y="2369709"/>
              <a:ext cx="196449" cy="318566"/>
            </a:xfrm>
            <a:custGeom>
              <a:rect b="b" l="l" r="r" t="t"/>
              <a:pathLst>
                <a:path extrusionOk="0" h="272862" w="168265">
                  <a:moveTo>
                    <a:pt x="168702" y="272871"/>
                  </a:moveTo>
                  <a:cubicBezTo>
                    <a:pt x="114906" y="269514"/>
                    <a:pt x="64892" y="244070"/>
                    <a:pt x="30502" y="202566"/>
                  </a:cubicBezTo>
                  <a:cubicBezTo>
                    <a:pt x="25271" y="196384"/>
                    <a:pt x="20529" y="189805"/>
                    <a:pt x="16320" y="182886"/>
                  </a:cubicBezTo>
                  <a:cubicBezTo>
                    <a:pt x="-3093" y="150318"/>
                    <a:pt x="-12228" y="35415"/>
                    <a:pt x="33980" y="7078"/>
                  </a:cubicBezTo>
                  <a:cubicBezTo>
                    <a:pt x="66368" y="-12745"/>
                    <a:pt x="91310" y="13600"/>
                    <a:pt x="103339" y="31184"/>
                  </a:cubicBezTo>
                  <a:lnTo>
                    <a:pt x="103341" y="31246"/>
                  </a:lnTo>
                  <a:cubicBezTo>
                    <a:pt x="106294" y="35505"/>
                    <a:pt x="108941" y="39969"/>
                    <a:pt x="111259" y="44604"/>
                  </a:cubicBezTo>
                  <a:close/>
                </a:path>
              </a:pathLst>
            </a:custGeom>
            <a:solidFill>
              <a:srgbClr val="F8BF9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9" name="Google Shape;1339;p47"/>
            <p:cNvSpPr/>
            <p:nvPr/>
          </p:nvSpPr>
          <p:spPr>
            <a:xfrm>
              <a:off x="5958856" y="2382077"/>
              <a:ext cx="186856" cy="306187"/>
            </a:xfrm>
            <a:custGeom>
              <a:rect b="b" l="l" r="r" t="t"/>
              <a:pathLst>
                <a:path extrusionOk="0" h="262259" w="160048">
                  <a:moveTo>
                    <a:pt x="160485" y="262268"/>
                  </a:moveTo>
                  <a:cubicBezTo>
                    <a:pt x="106690" y="258910"/>
                    <a:pt x="56675" y="233467"/>
                    <a:pt x="22286" y="191963"/>
                  </a:cubicBezTo>
                  <a:cubicBezTo>
                    <a:pt x="20014" y="188787"/>
                    <a:pt x="18025" y="185757"/>
                    <a:pt x="16318" y="182874"/>
                  </a:cubicBezTo>
                  <a:cubicBezTo>
                    <a:pt x="-3093" y="150303"/>
                    <a:pt x="-12228" y="35403"/>
                    <a:pt x="33982" y="7098"/>
                  </a:cubicBezTo>
                  <a:cubicBezTo>
                    <a:pt x="60206" y="-8988"/>
                    <a:pt x="81557" y="5246"/>
                    <a:pt x="95122" y="20581"/>
                  </a:cubicBezTo>
                  <a:lnTo>
                    <a:pt x="95124" y="20643"/>
                  </a:lnTo>
                  <a:cubicBezTo>
                    <a:pt x="98078" y="24902"/>
                    <a:pt x="100724" y="29366"/>
                    <a:pt x="103043" y="34001"/>
                  </a:cubicBezTo>
                  <a:close/>
                </a:path>
              </a:pathLst>
            </a:custGeom>
            <a:solidFill>
              <a:srgbClr val="F3A0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0" name="Google Shape;1340;p47"/>
            <p:cNvSpPr/>
            <p:nvPr/>
          </p:nvSpPr>
          <p:spPr>
            <a:xfrm>
              <a:off x="5973766" y="2460187"/>
              <a:ext cx="111431" cy="165414"/>
            </a:xfrm>
            <a:custGeom>
              <a:rect b="b" l="l" r="r" t="t"/>
              <a:pathLst>
                <a:path extrusionOk="0" h="141682" w="95444">
                  <a:moveTo>
                    <a:pt x="1198" y="21417"/>
                  </a:moveTo>
                  <a:cubicBezTo>
                    <a:pt x="-466" y="30789"/>
                    <a:pt x="610" y="40442"/>
                    <a:pt x="4297" y="49217"/>
                  </a:cubicBezTo>
                  <a:cubicBezTo>
                    <a:pt x="18470" y="87404"/>
                    <a:pt x="58034" y="115576"/>
                    <a:pt x="95881" y="141691"/>
                  </a:cubicBezTo>
                  <a:cubicBezTo>
                    <a:pt x="84463" y="123853"/>
                    <a:pt x="79200" y="102767"/>
                    <a:pt x="80896" y="81656"/>
                  </a:cubicBezTo>
                  <a:cubicBezTo>
                    <a:pt x="81446" y="74461"/>
                    <a:pt x="82749" y="67284"/>
                    <a:pt x="82578" y="60090"/>
                  </a:cubicBezTo>
                  <a:cubicBezTo>
                    <a:pt x="81882" y="31122"/>
                    <a:pt x="13321" y="-33469"/>
                    <a:pt x="1198" y="21417"/>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1" name="Google Shape;1341;p47"/>
            <p:cNvSpPr/>
            <p:nvPr/>
          </p:nvSpPr>
          <p:spPr>
            <a:xfrm>
              <a:off x="5985246" y="2459326"/>
              <a:ext cx="122018" cy="178380"/>
            </a:xfrm>
            <a:custGeom>
              <a:rect b="b" l="l" r="r" t="t"/>
              <a:pathLst>
                <a:path extrusionOk="0" h="152788" w="104512">
                  <a:moveTo>
                    <a:pt x="104950" y="152797"/>
                  </a:moveTo>
                  <a:cubicBezTo>
                    <a:pt x="104950" y="152797"/>
                    <a:pt x="104213" y="152410"/>
                    <a:pt x="102812" y="151680"/>
                  </a:cubicBezTo>
                  <a:cubicBezTo>
                    <a:pt x="101448" y="150912"/>
                    <a:pt x="99253" y="149918"/>
                    <a:pt x="96741" y="148329"/>
                  </a:cubicBezTo>
                  <a:cubicBezTo>
                    <a:pt x="89738" y="144001"/>
                    <a:pt x="83413" y="138662"/>
                    <a:pt x="77971" y="132485"/>
                  </a:cubicBezTo>
                  <a:cubicBezTo>
                    <a:pt x="70364" y="123811"/>
                    <a:pt x="64881" y="113486"/>
                    <a:pt x="61955" y="102326"/>
                  </a:cubicBezTo>
                  <a:cubicBezTo>
                    <a:pt x="58577" y="88755"/>
                    <a:pt x="59731" y="74452"/>
                    <a:pt x="65240" y="61598"/>
                  </a:cubicBezTo>
                  <a:cubicBezTo>
                    <a:pt x="65938" y="59814"/>
                    <a:pt x="66779" y="58089"/>
                    <a:pt x="67755" y="56441"/>
                  </a:cubicBezTo>
                  <a:lnTo>
                    <a:pt x="68449" y="55181"/>
                  </a:lnTo>
                  <a:cubicBezTo>
                    <a:pt x="68622" y="54866"/>
                    <a:pt x="68519" y="55064"/>
                    <a:pt x="68542" y="55027"/>
                  </a:cubicBezTo>
                  <a:lnTo>
                    <a:pt x="68529" y="55068"/>
                  </a:lnTo>
                  <a:lnTo>
                    <a:pt x="68564" y="55050"/>
                  </a:lnTo>
                  <a:lnTo>
                    <a:pt x="68574" y="55050"/>
                  </a:lnTo>
                  <a:cubicBezTo>
                    <a:pt x="68574" y="55050"/>
                    <a:pt x="68616" y="55108"/>
                    <a:pt x="68463" y="54849"/>
                  </a:cubicBezTo>
                  <a:lnTo>
                    <a:pt x="67819" y="53760"/>
                  </a:lnTo>
                  <a:lnTo>
                    <a:pt x="66499" y="51607"/>
                  </a:lnTo>
                  <a:cubicBezTo>
                    <a:pt x="65596" y="50185"/>
                    <a:pt x="64714" y="48769"/>
                    <a:pt x="63781" y="47394"/>
                  </a:cubicBezTo>
                  <a:cubicBezTo>
                    <a:pt x="60186" y="42001"/>
                    <a:pt x="56291" y="36814"/>
                    <a:pt x="52115" y="31858"/>
                  </a:cubicBezTo>
                  <a:cubicBezTo>
                    <a:pt x="48071" y="27052"/>
                    <a:pt x="43903" y="22639"/>
                    <a:pt x="39795" y="18623"/>
                  </a:cubicBezTo>
                  <a:cubicBezTo>
                    <a:pt x="36048" y="14835"/>
                    <a:pt x="32021" y="11335"/>
                    <a:pt x="27749" y="8151"/>
                  </a:cubicBezTo>
                  <a:cubicBezTo>
                    <a:pt x="24189" y="5517"/>
                    <a:pt x="20014" y="3838"/>
                    <a:pt x="15622" y="3273"/>
                  </a:cubicBezTo>
                  <a:cubicBezTo>
                    <a:pt x="12126" y="3002"/>
                    <a:pt x="8624" y="3704"/>
                    <a:pt x="5503" y="5302"/>
                  </a:cubicBezTo>
                  <a:cubicBezTo>
                    <a:pt x="3619" y="6210"/>
                    <a:pt x="2081" y="7703"/>
                    <a:pt x="1116" y="9559"/>
                  </a:cubicBezTo>
                  <a:cubicBezTo>
                    <a:pt x="836" y="10183"/>
                    <a:pt x="638" y="10842"/>
                    <a:pt x="529" y="11518"/>
                  </a:cubicBezTo>
                  <a:cubicBezTo>
                    <a:pt x="392" y="10835"/>
                    <a:pt x="408" y="10131"/>
                    <a:pt x="573" y="9456"/>
                  </a:cubicBezTo>
                  <a:cubicBezTo>
                    <a:pt x="1081" y="7278"/>
                    <a:pt x="2373" y="5363"/>
                    <a:pt x="4201" y="4075"/>
                  </a:cubicBezTo>
                  <a:cubicBezTo>
                    <a:pt x="7553" y="1593"/>
                    <a:pt x="11575" y="176"/>
                    <a:pt x="15743" y="10"/>
                  </a:cubicBezTo>
                  <a:cubicBezTo>
                    <a:pt x="21324" y="-47"/>
                    <a:pt x="26828" y="1327"/>
                    <a:pt x="31726" y="4004"/>
                  </a:cubicBezTo>
                  <a:cubicBezTo>
                    <a:pt x="36908" y="6848"/>
                    <a:pt x="41835" y="10134"/>
                    <a:pt x="46453" y="13825"/>
                  </a:cubicBezTo>
                  <a:cubicBezTo>
                    <a:pt x="51595" y="17796"/>
                    <a:pt x="56483" y="22085"/>
                    <a:pt x="61088" y="26668"/>
                  </a:cubicBezTo>
                  <a:cubicBezTo>
                    <a:pt x="66035" y="31596"/>
                    <a:pt x="70606" y="36888"/>
                    <a:pt x="74762" y="42500"/>
                  </a:cubicBezTo>
                  <a:cubicBezTo>
                    <a:pt x="75839" y="43935"/>
                    <a:pt x="76855" y="45412"/>
                    <a:pt x="77880" y="46902"/>
                  </a:cubicBezTo>
                  <a:lnTo>
                    <a:pt x="79378" y="49163"/>
                  </a:lnTo>
                  <a:lnTo>
                    <a:pt x="81365" y="52368"/>
                  </a:lnTo>
                  <a:lnTo>
                    <a:pt x="82743" y="54621"/>
                  </a:lnTo>
                  <a:cubicBezTo>
                    <a:pt x="82434" y="55396"/>
                    <a:pt x="81942" y="56177"/>
                    <a:pt x="81549" y="56955"/>
                  </a:cubicBezTo>
                  <a:lnTo>
                    <a:pt x="79780" y="60293"/>
                  </a:lnTo>
                  <a:cubicBezTo>
                    <a:pt x="78943" y="61727"/>
                    <a:pt x="78224" y="63226"/>
                    <a:pt x="77628" y="64776"/>
                  </a:cubicBezTo>
                  <a:cubicBezTo>
                    <a:pt x="72779" y="76142"/>
                    <a:pt x="71133" y="88619"/>
                    <a:pt x="72870" y="100853"/>
                  </a:cubicBezTo>
                  <a:cubicBezTo>
                    <a:pt x="74453" y="111136"/>
                    <a:pt x="78111" y="120989"/>
                    <a:pt x="83623" y="129813"/>
                  </a:cubicBezTo>
                  <a:cubicBezTo>
                    <a:pt x="87674" y="136213"/>
                    <a:pt x="92563" y="142043"/>
                    <a:pt x="98159" y="147148"/>
                  </a:cubicBezTo>
                  <a:cubicBezTo>
                    <a:pt x="100195" y="149054"/>
                    <a:pt x="102037" y="150348"/>
                    <a:pt x="103168" y="151331"/>
                  </a:cubicBezTo>
                  <a:cubicBezTo>
                    <a:pt x="104337" y="152291"/>
                    <a:pt x="104950" y="152797"/>
                    <a:pt x="104950" y="1527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2" name="Google Shape;1342;p47"/>
            <p:cNvSpPr/>
            <p:nvPr/>
          </p:nvSpPr>
          <p:spPr>
            <a:xfrm>
              <a:off x="6768603" y="2333033"/>
              <a:ext cx="179710" cy="328671"/>
            </a:xfrm>
            <a:custGeom>
              <a:rect b="b" l="l" r="r" t="t"/>
              <a:pathLst>
                <a:path extrusionOk="0" h="281517" w="153927">
                  <a:moveTo>
                    <a:pt x="437" y="281527"/>
                  </a:moveTo>
                  <a:cubicBezTo>
                    <a:pt x="53751" y="273599"/>
                    <a:pt x="101418" y="243989"/>
                    <a:pt x="132149" y="199706"/>
                  </a:cubicBezTo>
                  <a:cubicBezTo>
                    <a:pt x="136835" y="193102"/>
                    <a:pt x="140998" y="186143"/>
                    <a:pt x="144602" y="178891"/>
                  </a:cubicBezTo>
                  <a:cubicBezTo>
                    <a:pt x="161167" y="144789"/>
                    <a:pt x="160486" y="29525"/>
                    <a:pt x="112031" y="5226"/>
                  </a:cubicBezTo>
                  <a:cubicBezTo>
                    <a:pt x="78074" y="-11767"/>
                    <a:pt x="55466" y="16607"/>
                    <a:pt x="44980" y="35153"/>
                  </a:cubicBezTo>
                  <a:lnTo>
                    <a:pt x="44984" y="35213"/>
                  </a:lnTo>
                  <a:cubicBezTo>
                    <a:pt x="42403" y="39708"/>
                    <a:pt x="40146" y="44382"/>
                    <a:pt x="38229" y="49198"/>
                  </a:cubicBezTo>
                  <a:close/>
                </a:path>
              </a:pathLst>
            </a:custGeom>
            <a:solidFill>
              <a:srgbClr val="F8BF9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3" name="Google Shape;1343;p47"/>
            <p:cNvSpPr/>
            <p:nvPr/>
          </p:nvSpPr>
          <p:spPr>
            <a:xfrm>
              <a:off x="6768603" y="2346172"/>
              <a:ext cx="171206" cy="315518"/>
            </a:xfrm>
            <a:custGeom>
              <a:rect b="b" l="l" r="r" t="t"/>
              <a:pathLst>
                <a:path extrusionOk="0" h="270251" w="146643">
                  <a:moveTo>
                    <a:pt x="437" y="270260"/>
                  </a:moveTo>
                  <a:cubicBezTo>
                    <a:pt x="53751" y="262333"/>
                    <a:pt x="101418" y="232722"/>
                    <a:pt x="132149" y="188440"/>
                  </a:cubicBezTo>
                  <a:cubicBezTo>
                    <a:pt x="134138" y="185084"/>
                    <a:pt x="135861" y="181896"/>
                    <a:pt x="137318" y="178878"/>
                  </a:cubicBezTo>
                  <a:cubicBezTo>
                    <a:pt x="153885" y="144773"/>
                    <a:pt x="153202" y="29513"/>
                    <a:pt x="104750" y="5244"/>
                  </a:cubicBezTo>
                  <a:cubicBezTo>
                    <a:pt x="77251" y="-8550"/>
                    <a:pt x="57188" y="7452"/>
                    <a:pt x="44980" y="23887"/>
                  </a:cubicBezTo>
                  <a:lnTo>
                    <a:pt x="44984" y="23947"/>
                  </a:lnTo>
                  <a:cubicBezTo>
                    <a:pt x="42403" y="28442"/>
                    <a:pt x="40146" y="33116"/>
                    <a:pt x="38229" y="37932"/>
                  </a:cubicBezTo>
                  <a:close/>
                </a:path>
              </a:pathLst>
            </a:custGeom>
            <a:solidFill>
              <a:srgbClr val="F3A0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4" name="Google Shape;1344;p47"/>
            <p:cNvSpPr/>
            <p:nvPr/>
          </p:nvSpPr>
          <p:spPr>
            <a:xfrm>
              <a:off x="6823501" y="2421857"/>
              <a:ext cx="100134" cy="172251"/>
            </a:xfrm>
            <a:custGeom>
              <a:rect b="b" l="l" r="r" t="t"/>
              <a:pathLst>
                <a:path extrusionOk="0" h="147538" w="85768">
                  <a:moveTo>
                    <a:pt x="84530" y="19645"/>
                  </a:moveTo>
                  <a:cubicBezTo>
                    <a:pt x="86987" y="28841"/>
                    <a:pt x="86737" y="38552"/>
                    <a:pt x="83811" y="47610"/>
                  </a:cubicBezTo>
                  <a:cubicBezTo>
                    <a:pt x="72941" y="86865"/>
                    <a:pt x="35921" y="118305"/>
                    <a:pt x="437" y="147547"/>
                  </a:cubicBezTo>
                  <a:cubicBezTo>
                    <a:pt x="10291" y="128801"/>
                    <a:pt x="13739" y="107344"/>
                    <a:pt x="10254" y="86453"/>
                  </a:cubicBezTo>
                  <a:cubicBezTo>
                    <a:pt x="9092" y="79334"/>
                    <a:pt x="7181" y="72292"/>
                    <a:pt x="6740" y="65110"/>
                  </a:cubicBezTo>
                  <a:cubicBezTo>
                    <a:pt x="4967" y="36189"/>
                    <a:pt x="67777" y="-34008"/>
                    <a:pt x="84530" y="19645"/>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45" name="Google Shape;1345;p47"/>
            <p:cNvSpPr/>
            <p:nvPr/>
          </p:nvSpPr>
          <p:spPr>
            <a:xfrm>
              <a:off x="6802550" y="2421422"/>
              <a:ext cx="107456" cy="186625"/>
            </a:xfrm>
            <a:custGeom>
              <a:rect b="b" l="l" r="r" t="t"/>
              <a:pathLst>
                <a:path extrusionOk="0" h="159850" w="92039">
                  <a:moveTo>
                    <a:pt x="437" y="159859"/>
                  </a:moveTo>
                  <a:cubicBezTo>
                    <a:pt x="437" y="159859"/>
                    <a:pt x="1139" y="159412"/>
                    <a:pt x="2473" y="158563"/>
                  </a:cubicBezTo>
                  <a:cubicBezTo>
                    <a:pt x="3767" y="157683"/>
                    <a:pt x="5868" y="156507"/>
                    <a:pt x="8236" y="154707"/>
                  </a:cubicBezTo>
                  <a:cubicBezTo>
                    <a:pt x="14845" y="149799"/>
                    <a:pt x="20692" y="143941"/>
                    <a:pt x="25588" y="137323"/>
                  </a:cubicBezTo>
                  <a:cubicBezTo>
                    <a:pt x="32429" y="128033"/>
                    <a:pt x="37014" y="117278"/>
                    <a:pt x="38978" y="105910"/>
                  </a:cubicBezTo>
                  <a:cubicBezTo>
                    <a:pt x="41187" y="92101"/>
                    <a:pt x="38819" y="77948"/>
                    <a:pt x="32236" y="65610"/>
                  </a:cubicBezTo>
                  <a:cubicBezTo>
                    <a:pt x="31389" y="63891"/>
                    <a:pt x="30404" y="62244"/>
                    <a:pt x="29290" y="60685"/>
                  </a:cubicBezTo>
                  <a:lnTo>
                    <a:pt x="28492" y="59489"/>
                  </a:lnTo>
                  <a:cubicBezTo>
                    <a:pt x="28292" y="59190"/>
                    <a:pt x="28412" y="59377"/>
                    <a:pt x="28385" y="59345"/>
                  </a:cubicBezTo>
                  <a:lnTo>
                    <a:pt x="28402" y="59385"/>
                  </a:lnTo>
                  <a:lnTo>
                    <a:pt x="28368" y="59367"/>
                  </a:lnTo>
                  <a:lnTo>
                    <a:pt x="28355" y="59369"/>
                  </a:lnTo>
                  <a:cubicBezTo>
                    <a:pt x="28355" y="59369"/>
                    <a:pt x="28318" y="59432"/>
                    <a:pt x="28451" y="59160"/>
                  </a:cubicBezTo>
                  <a:lnTo>
                    <a:pt x="28999" y="58021"/>
                  </a:lnTo>
                  <a:lnTo>
                    <a:pt x="30130" y="55762"/>
                  </a:lnTo>
                  <a:cubicBezTo>
                    <a:pt x="30910" y="54270"/>
                    <a:pt x="31667" y="52783"/>
                    <a:pt x="32480" y="51333"/>
                  </a:cubicBezTo>
                  <a:cubicBezTo>
                    <a:pt x="35603" y="45654"/>
                    <a:pt x="39041" y="40154"/>
                    <a:pt x="42780" y="34860"/>
                  </a:cubicBezTo>
                  <a:cubicBezTo>
                    <a:pt x="46401" y="29728"/>
                    <a:pt x="50179" y="24977"/>
                    <a:pt x="53928" y="20623"/>
                  </a:cubicBezTo>
                  <a:cubicBezTo>
                    <a:pt x="57339" y="16530"/>
                    <a:pt x="61053" y="12699"/>
                    <a:pt x="65039" y="9163"/>
                  </a:cubicBezTo>
                  <a:cubicBezTo>
                    <a:pt x="68361" y="6236"/>
                    <a:pt x="72378" y="4208"/>
                    <a:pt x="76706" y="3273"/>
                  </a:cubicBezTo>
                  <a:cubicBezTo>
                    <a:pt x="80166" y="2704"/>
                    <a:pt x="83715" y="3104"/>
                    <a:pt x="86961" y="4429"/>
                  </a:cubicBezTo>
                  <a:cubicBezTo>
                    <a:pt x="88915" y="5174"/>
                    <a:pt x="90575" y="6531"/>
                    <a:pt x="91694" y="8298"/>
                  </a:cubicBezTo>
                  <a:cubicBezTo>
                    <a:pt x="92029" y="8896"/>
                    <a:pt x="92281" y="9536"/>
                    <a:pt x="92445" y="10202"/>
                  </a:cubicBezTo>
                  <a:cubicBezTo>
                    <a:pt x="92525" y="9510"/>
                    <a:pt x="92450" y="8809"/>
                    <a:pt x="92227" y="8150"/>
                  </a:cubicBezTo>
                  <a:cubicBezTo>
                    <a:pt x="91534" y="6024"/>
                    <a:pt x="90085" y="4225"/>
                    <a:pt x="88154" y="3098"/>
                  </a:cubicBezTo>
                  <a:cubicBezTo>
                    <a:pt x="84603" y="909"/>
                    <a:pt x="80475" y="-160"/>
                    <a:pt x="76308" y="30"/>
                  </a:cubicBezTo>
                  <a:cubicBezTo>
                    <a:pt x="70741" y="447"/>
                    <a:pt x="65374" y="2287"/>
                    <a:pt x="60721" y="5372"/>
                  </a:cubicBezTo>
                  <a:cubicBezTo>
                    <a:pt x="55802" y="8649"/>
                    <a:pt x="51174" y="12342"/>
                    <a:pt x="46888" y="16411"/>
                  </a:cubicBezTo>
                  <a:cubicBezTo>
                    <a:pt x="42101" y="20805"/>
                    <a:pt x="37595" y="25494"/>
                    <a:pt x="33396" y="30453"/>
                  </a:cubicBezTo>
                  <a:cubicBezTo>
                    <a:pt x="28888" y="35785"/>
                    <a:pt x="24785" y="41448"/>
                    <a:pt x="21122" y="47392"/>
                  </a:cubicBezTo>
                  <a:cubicBezTo>
                    <a:pt x="20171" y="48912"/>
                    <a:pt x="19285" y="50473"/>
                    <a:pt x="18390" y="52043"/>
                  </a:cubicBezTo>
                  <a:lnTo>
                    <a:pt x="17091" y="54424"/>
                  </a:lnTo>
                  <a:lnTo>
                    <a:pt x="15381" y="57786"/>
                  </a:lnTo>
                  <a:lnTo>
                    <a:pt x="14202" y="60148"/>
                  </a:lnTo>
                  <a:cubicBezTo>
                    <a:pt x="14576" y="60894"/>
                    <a:pt x="15130" y="61631"/>
                    <a:pt x="15590" y="62373"/>
                  </a:cubicBezTo>
                  <a:lnTo>
                    <a:pt x="17636" y="65547"/>
                  </a:lnTo>
                  <a:cubicBezTo>
                    <a:pt x="18593" y="66905"/>
                    <a:pt x="19438" y="68338"/>
                    <a:pt x="20163" y="69832"/>
                  </a:cubicBezTo>
                  <a:cubicBezTo>
                    <a:pt x="25962" y="80743"/>
                    <a:pt x="28664" y="93033"/>
                    <a:pt x="27977" y="105370"/>
                  </a:cubicBezTo>
                  <a:cubicBezTo>
                    <a:pt x="27275" y="115751"/>
                    <a:pt x="24469" y="125880"/>
                    <a:pt x="19729" y="135143"/>
                  </a:cubicBezTo>
                  <a:cubicBezTo>
                    <a:pt x="16237" y="141865"/>
                    <a:pt x="11863" y="148090"/>
                    <a:pt x="6721" y="153653"/>
                  </a:cubicBezTo>
                  <a:cubicBezTo>
                    <a:pt x="4856" y="155725"/>
                    <a:pt x="3131" y="157171"/>
                    <a:pt x="2088" y="15824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46" name="Google Shape;1346;p47"/>
            <p:cNvGrpSpPr/>
            <p:nvPr/>
          </p:nvGrpSpPr>
          <p:grpSpPr>
            <a:xfrm>
              <a:off x="5871831" y="1691338"/>
              <a:ext cx="1069243" cy="1290868"/>
              <a:chOff x="3049351" y="3439504"/>
              <a:chExt cx="916782" cy="1106806"/>
            </a:xfrm>
          </p:grpSpPr>
          <p:sp>
            <p:nvSpPr>
              <p:cNvPr id="1347" name="Google Shape;1347;p47"/>
              <p:cNvSpPr/>
              <p:nvPr/>
            </p:nvSpPr>
            <p:spPr>
              <a:xfrm>
                <a:off x="3218452" y="3653053"/>
                <a:ext cx="636457" cy="893239"/>
              </a:xfrm>
              <a:custGeom>
                <a:rect b="b" l="l" r="r" t="t"/>
                <a:pathLst>
                  <a:path extrusionOk="0" h="893239" w="636457">
                    <a:moveTo>
                      <a:pt x="627253" y="472982"/>
                    </a:moveTo>
                    <a:cubicBezTo>
                      <a:pt x="627253" y="472982"/>
                      <a:pt x="586547" y="739474"/>
                      <a:pt x="530807" y="807280"/>
                    </a:cubicBezTo>
                    <a:cubicBezTo>
                      <a:pt x="475189" y="875082"/>
                      <a:pt x="339640" y="893248"/>
                      <a:pt x="339640" y="893248"/>
                    </a:cubicBezTo>
                    <a:cubicBezTo>
                      <a:pt x="339640" y="893248"/>
                      <a:pt x="203161" y="886688"/>
                      <a:pt x="141968" y="823869"/>
                    </a:cubicBezTo>
                    <a:cubicBezTo>
                      <a:pt x="80659" y="761054"/>
                      <a:pt x="25489" y="497924"/>
                      <a:pt x="25489" y="497924"/>
                    </a:cubicBezTo>
                    <a:cubicBezTo>
                      <a:pt x="16702" y="473196"/>
                      <a:pt x="10761" y="447548"/>
                      <a:pt x="7782" y="421475"/>
                    </a:cubicBezTo>
                    <a:lnTo>
                      <a:pt x="7762" y="420992"/>
                    </a:lnTo>
                    <a:cubicBezTo>
                      <a:pt x="1730" y="370019"/>
                      <a:pt x="-582" y="318674"/>
                      <a:pt x="845" y="267364"/>
                    </a:cubicBezTo>
                    <a:cubicBezTo>
                      <a:pt x="845" y="267364"/>
                      <a:pt x="-2678" y="113707"/>
                      <a:pt x="68937" y="45225"/>
                    </a:cubicBezTo>
                    <a:cubicBezTo>
                      <a:pt x="99610" y="15873"/>
                      <a:pt x="146935" y="9850"/>
                      <a:pt x="191121" y="12574"/>
                    </a:cubicBezTo>
                    <a:cubicBezTo>
                      <a:pt x="265123" y="17069"/>
                      <a:pt x="339391" y="13901"/>
                      <a:pt x="412742" y="3121"/>
                    </a:cubicBezTo>
                    <a:cubicBezTo>
                      <a:pt x="456530" y="-3359"/>
                      <a:pt x="504201" y="-1388"/>
                      <a:pt x="537263" y="25246"/>
                    </a:cubicBezTo>
                    <a:cubicBezTo>
                      <a:pt x="576104" y="56484"/>
                      <a:pt x="597847" y="110912"/>
                      <a:pt x="609776" y="157137"/>
                    </a:cubicBezTo>
                    <a:cubicBezTo>
                      <a:pt x="616932" y="184554"/>
                      <a:pt x="621701" y="212538"/>
                      <a:pt x="624029" y="240777"/>
                    </a:cubicBezTo>
                    <a:cubicBezTo>
                      <a:pt x="624029" y="240777"/>
                      <a:pt x="650690" y="393440"/>
                      <a:pt x="627253" y="472982"/>
                    </a:cubicBezTo>
                    <a:close/>
                  </a:path>
                </a:pathLst>
              </a:custGeom>
              <a:solidFill>
                <a:srgbClr val="F3A0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48" name="Google Shape;1348;p47"/>
              <p:cNvGrpSpPr/>
              <p:nvPr/>
            </p:nvGrpSpPr>
            <p:grpSpPr>
              <a:xfrm>
                <a:off x="3299399" y="4001006"/>
                <a:ext cx="505184" cy="81948"/>
                <a:chOff x="3299399" y="4001006"/>
                <a:chExt cx="505184" cy="81948"/>
              </a:xfrm>
            </p:grpSpPr>
            <p:sp>
              <p:nvSpPr>
                <p:cNvPr id="1349" name="Google Shape;1349;p47"/>
                <p:cNvSpPr/>
                <p:nvPr/>
              </p:nvSpPr>
              <p:spPr>
                <a:xfrm>
                  <a:off x="3299399" y="4016493"/>
                  <a:ext cx="159253" cy="66461"/>
                </a:xfrm>
                <a:custGeom>
                  <a:rect b="b" l="l" r="r" t="t"/>
                  <a:pathLst>
                    <a:path extrusionOk="0" h="66461" w="159253">
                      <a:moveTo>
                        <a:pt x="159691" y="66470"/>
                      </a:moveTo>
                      <a:cubicBezTo>
                        <a:pt x="140342" y="43010"/>
                        <a:pt x="112209" y="28524"/>
                        <a:pt x="81874" y="26399"/>
                      </a:cubicBezTo>
                      <a:cubicBezTo>
                        <a:pt x="51629" y="24957"/>
                        <a:pt x="22141" y="36123"/>
                        <a:pt x="437" y="57236"/>
                      </a:cubicBezTo>
                      <a:cubicBezTo>
                        <a:pt x="11965" y="23171"/>
                        <a:pt x="43851" y="183"/>
                        <a:pt x="79813" y="9"/>
                      </a:cubicBezTo>
                      <a:cubicBezTo>
                        <a:pt x="113977" y="1150"/>
                        <a:pt x="149954" y="31548"/>
                        <a:pt x="159691" y="6647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0" name="Google Shape;1350;p47"/>
                <p:cNvSpPr/>
                <p:nvPr/>
              </p:nvSpPr>
              <p:spPr>
                <a:xfrm>
                  <a:off x="3645327" y="4001006"/>
                  <a:ext cx="159256" cy="66462"/>
                </a:xfrm>
                <a:custGeom>
                  <a:rect b="b" l="l" r="r" t="t"/>
                  <a:pathLst>
                    <a:path extrusionOk="0" h="66462" w="159256">
                      <a:moveTo>
                        <a:pt x="437" y="66471"/>
                      </a:moveTo>
                      <a:cubicBezTo>
                        <a:pt x="19787" y="43011"/>
                        <a:pt x="47919" y="28525"/>
                        <a:pt x="78255" y="26399"/>
                      </a:cubicBezTo>
                      <a:cubicBezTo>
                        <a:pt x="108500" y="24957"/>
                        <a:pt x="137989" y="36124"/>
                        <a:pt x="159693" y="57237"/>
                      </a:cubicBezTo>
                      <a:cubicBezTo>
                        <a:pt x="148164" y="23172"/>
                        <a:pt x="116279" y="183"/>
                        <a:pt x="80316" y="9"/>
                      </a:cubicBezTo>
                      <a:cubicBezTo>
                        <a:pt x="46151" y="1151"/>
                        <a:pt x="10175" y="31546"/>
                        <a:pt x="437" y="6647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51" name="Google Shape;1351;p47"/>
              <p:cNvGrpSpPr/>
              <p:nvPr/>
            </p:nvGrpSpPr>
            <p:grpSpPr>
              <a:xfrm>
                <a:off x="3394264" y="4227981"/>
                <a:ext cx="309835" cy="140966"/>
                <a:chOff x="3394264" y="4227981"/>
                <a:chExt cx="309835" cy="140966"/>
              </a:xfrm>
            </p:grpSpPr>
            <p:sp>
              <p:nvSpPr>
                <p:cNvPr id="1352" name="Google Shape;1352;p47"/>
                <p:cNvSpPr/>
                <p:nvPr/>
              </p:nvSpPr>
              <p:spPr>
                <a:xfrm>
                  <a:off x="3394264" y="4227981"/>
                  <a:ext cx="309835" cy="93844"/>
                </a:xfrm>
                <a:custGeom>
                  <a:rect b="b" l="l" r="r" t="t"/>
                  <a:pathLst>
                    <a:path extrusionOk="0" h="93844" w="309835">
                      <a:moveTo>
                        <a:pt x="310272" y="9"/>
                      </a:moveTo>
                      <a:cubicBezTo>
                        <a:pt x="221680" y="66756"/>
                        <a:pt x="106443" y="86945"/>
                        <a:pt x="437" y="54291"/>
                      </a:cubicBezTo>
                      <a:cubicBezTo>
                        <a:pt x="48856" y="87071"/>
                        <a:pt x="107939" y="100190"/>
                        <a:pt x="165681" y="90981"/>
                      </a:cubicBezTo>
                      <a:cubicBezTo>
                        <a:pt x="223611" y="79939"/>
                        <a:pt x="275245" y="47452"/>
                        <a:pt x="310272" y="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3" name="Google Shape;1353;p47"/>
                <p:cNvSpPr/>
                <p:nvPr/>
              </p:nvSpPr>
              <p:spPr>
                <a:xfrm>
                  <a:off x="3503569" y="4326011"/>
                  <a:ext cx="141757" cy="42936"/>
                </a:xfrm>
                <a:custGeom>
                  <a:rect b="b" l="l" r="r" t="t"/>
                  <a:pathLst>
                    <a:path extrusionOk="0" h="42936" w="141757">
                      <a:moveTo>
                        <a:pt x="142194" y="9"/>
                      </a:moveTo>
                      <a:cubicBezTo>
                        <a:pt x="101662" y="30548"/>
                        <a:pt x="48937" y="39785"/>
                        <a:pt x="437" y="24844"/>
                      </a:cubicBezTo>
                      <a:cubicBezTo>
                        <a:pt x="22590" y="39842"/>
                        <a:pt x="49623" y="45844"/>
                        <a:pt x="76042" y="41631"/>
                      </a:cubicBezTo>
                      <a:cubicBezTo>
                        <a:pt x="102546" y="36580"/>
                        <a:pt x="126169" y="21716"/>
                        <a:pt x="142194" y="9"/>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54" name="Google Shape;1354;p47"/>
              <p:cNvSpPr/>
              <p:nvPr/>
            </p:nvSpPr>
            <p:spPr>
              <a:xfrm>
                <a:off x="3218461" y="3733361"/>
                <a:ext cx="636437" cy="812949"/>
              </a:xfrm>
              <a:custGeom>
                <a:rect b="b" l="l" r="r" t="t"/>
                <a:pathLst>
                  <a:path extrusionOk="0" h="812949" w="636437">
                    <a:moveTo>
                      <a:pt x="525606" y="700429"/>
                    </a:moveTo>
                    <a:cubicBezTo>
                      <a:pt x="456935" y="829164"/>
                      <a:pt x="240148" y="809812"/>
                      <a:pt x="152986" y="729783"/>
                    </a:cubicBezTo>
                    <a:cubicBezTo>
                      <a:pt x="13001" y="535360"/>
                      <a:pt x="7699" y="259531"/>
                      <a:pt x="41897" y="9"/>
                    </a:cubicBezTo>
                    <a:cubicBezTo>
                      <a:pt x="-1725" y="75363"/>
                      <a:pt x="833" y="187007"/>
                      <a:pt x="833" y="187007"/>
                    </a:cubicBezTo>
                    <a:cubicBezTo>
                      <a:pt x="833" y="187007"/>
                      <a:pt x="-4693" y="340267"/>
                      <a:pt x="25513" y="417601"/>
                    </a:cubicBezTo>
                    <a:cubicBezTo>
                      <a:pt x="25513" y="417601"/>
                      <a:pt x="80699" y="680741"/>
                      <a:pt x="141941" y="743532"/>
                    </a:cubicBezTo>
                    <a:cubicBezTo>
                      <a:pt x="203181" y="806325"/>
                      <a:pt x="339695" y="812958"/>
                      <a:pt x="339695" y="812958"/>
                    </a:cubicBezTo>
                    <a:cubicBezTo>
                      <a:pt x="339695" y="812958"/>
                      <a:pt x="475141" y="794723"/>
                      <a:pt x="530812" y="726943"/>
                    </a:cubicBezTo>
                    <a:cubicBezTo>
                      <a:pt x="586485" y="659163"/>
                      <a:pt x="627192" y="392705"/>
                      <a:pt x="627192" y="392705"/>
                    </a:cubicBezTo>
                    <a:cubicBezTo>
                      <a:pt x="643342" y="338001"/>
                      <a:pt x="635800" y="248825"/>
                      <a:pt x="629496" y="198365"/>
                    </a:cubicBezTo>
                    <a:cubicBezTo>
                      <a:pt x="621541" y="363938"/>
                      <a:pt x="618670" y="525971"/>
                      <a:pt x="525606" y="700429"/>
                    </a:cubicBezTo>
                    <a:close/>
                  </a:path>
                </a:pathLst>
              </a:custGeom>
              <a:solidFill>
                <a:srgbClr val="F8BF9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55" name="Google Shape;1355;p47"/>
              <p:cNvGrpSpPr/>
              <p:nvPr/>
            </p:nvGrpSpPr>
            <p:grpSpPr>
              <a:xfrm>
                <a:off x="3049351" y="3439504"/>
                <a:ext cx="916782" cy="635021"/>
                <a:chOff x="3049351" y="3439504"/>
                <a:chExt cx="916782" cy="635021"/>
              </a:xfrm>
            </p:grpSpPr>
            <p:sp>
              <p:nvSpPr>
                <p:cNvPr id="1356" name="Google Shape;1356;p47"/>
                <p:cNvSpPr/>
                <p:nvPr/>
              </p:nvSpPr>
              <p:spPr>
                <a:xfrm>
                  <a:off x="3049351" y="3439504"/>
                  <a:ext cx="916782" cy="635021"/>
                </a:xfrm>
                <a:custGeom>
                  <a:rect b="b" l="l" r="r" t="t"/>
                  <a:pathLst>
                    <a:path extrusionOk="0" h="635021" w="916782">
                      <a:moveTo>
                        <a:pt x="917219" y="427544"/>
                      </a:moveTo>
                      <a:cubicBezTo>
                        <a:pt x="896486" y="429944"/>
                        <a:pt x="875502" y="428987"/>
                        <a:pt x="855073" y="424712"/>
                      </a:cubicBezTo>
                      <a:lnTo>
                        <a:pt x="850622" y="551632"/>
                      </a:lnTo>
                      <a:lnTo>
                        <a:pt x="798394" y="625920"/>
                      </a:lnTo>
                      <a:lnTo>
                        <a:pt x="754064" y="409328"/>
                      </a:lnTo>
                      <a:cubicBezTo>
                        <a:pt x="678358" y="399207"/>
                        <a:pt x="567024" y="305686"/>
                        <a:pt x="567024" y="305686"/>
                      </a:cubicBezTo>
                      <a:cubicBezTo>
                        <a:pt x="468846" y="376535"/>
                        <a:pt x="183226" y="376535"/>
                        <a:pt x="183226" y="376535"/>
                      </a:cubicBezTo>
                      <a:lnTo>
                        <a:pt x="176949" y="635030"/>
                      </a:lnTo>
                      <a:lnTo>
                        <a:pt x="116092" y="582407"/>
                      </a:lnTo>
                      <a:cubicBezTo>
                        <a:pt x="116092" y="582407"/>
                        <a:pt x="94157" y="448798"/>
                        <a:pt x="87682" y="366413"/>
                      </a:cubicBezTo>
                      <a:cubicBezTo>
                        <a:pt x="26752" y="322688"/>
                        <a:pt x="7518" y="254878"/>
                        <a:pt x="2260" y="229574"/>
                      </a:cubicBezTo>
                      <a:cubicBezTo>
                        <a:pt x="841" y="223097"/>
                        <a:pt x="437" y="219453"/>
                        <a:pt x="437" y="219453"/>
                      </a:cubicBezTo>
                      <a:cubicBezTo>
                        <a:pt x="73914" y="227145"/>
                        <a:pt x="143958" y="187875"/>
                        <a:pt x="202659" y="142935"/>
                      </a:cubicBezTo>
                      <a:cubicBezTo>
                        <a:pt x="261360" y="97998"/>
                        <a:pt x="316215" y="45165"/>
                        <a:pt x="385044" y="18240"/>
                      </a:cubicBezTo>
                      <a:cubicBezTo>
                        <a:pt x="481892" y="-18313"/>
                        <a:pt x="590970" y="940"/>
                        <a:pt x="669451" y="68441"/>
                      </a:cubicBezTo>
                      <a:cubicBezTo>
                        <a:pt x="726735" y="47997"/>
                        <a:pt x="799001" y="69454"/>
                        <a:pt x="839891" y="114595"/>
                      </a:cubicBezTo>
                      <a:cubicBezTo>
                        <a:pt x="880580" y="159533"/>
                        <a:pt x="898187" y="221678"/>
                        <a:pt x="900416" y="282405"/>
                      </a:cubicBezTo>
                      <a:cubicBezTo>
                        <a:pt x="901632" y="314188"/>
                        <a:pt x="899202" y="347181"/>
                        <a:pt x="903051" y="378354"/>
                      </a:cubicBezTo>
                      <a:cubicBezTo>
                        <a:pt x="905026" y="395420"/>
                        <a:pt x="909814" y="412042"/>
                        <a:pt x="917219" y="42754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57" name="Google Shape;1357;p47"/>
                <p:cNvGrpSpPr/>
                <p:nvPr/>
              </p:nvGrpSpPr>
              <p:grpSpPr>
                <a:xfrm>
                  <a:off x="3049352" y="3439504"/>
                  <a:ext cx="902614" cy="378345"/>
                  <a:chOff x="3049352" y="3439504"/>
                  <a:chExt cx="902614" cy="378345"/>
                </a:xfrm>
              </p:grpSpPr>
              <p:sp>
                <p:nvSpPr>
                  <p:cNvPr id="1358" name="Google Shape;1358;p47"/>
                  <p:cNvSpPr/>
                  <p:nvPr/>
                </p:nvSpPr>
                <p:spPr>
                  <a:xfrm>
                    <a:off x="3049352" y="3439504"/>
                    <a:ext cx="902614" cy="378345"/>
                  </a:xfrm>
                  <a:custGeom>
                    <a:rect b="b" l="l" r="r" t="t"/>
                    <a:pathLst>
                      <a:path extrusionOk="0" h="378345" w="902614">
                        <a:moveTo>
                          <a:pt x="771672" y="316010"/>
                        </a:moveTo>
                        <a:cubicBezTo>
                          <a:pt x="783617" y="332202"/>
                          <a:pt x="795561" y="348601"/>
                          <a:pt x="807502" y="364996"/>
                        </a:cubicBezTo>
                        <a:cubicBezTo>
                          <a:pt x="709034" y="332898"/>
                          <a:pt x="626323" y="264792"/>
                          <a:pt x="575929" y="174312"/>
                        </a:cubicBezTo>
                        <a:cubicBezTo>
                          <a:pt x="515201" y="222894"/>
                          <a:pt x="449210" y="266414"/>
                          <a:pt x="376138" y="293339"/>
                        </a:cubicBezTo>
                        <a:cubicBezTo>
                          <a:pt x="313790" y="316210"/>
                          <a:pt x="245976" y="326736"/>
                          <a:pt x="179985" y="317222"/>
                        </a:cubicBezTo>
                        <a:cubicBezTo>
                          <a:pt x="119866" y="308520"/>
                          <a:pt x="70473" y="281798"/>
                          <a:pt x="22908" y="245362"/>
                        </a:cubicBezTo>
                        <a:cubicBezTo>
                          <a:pt x="16226" y="240100"/>
                          <a:pt x="9138" y="235039"/>
                          <a:pt x="2260" y="229574"/>
                        </a:cubicBezTo>
                        <a:cubicBezTo>
                          <a:pt x="841" y="223097"/>
                          <a:pt x="437" y="219453"/>
                          <a:pt x="437" y="219453"/>
                        </a:cubicBezTo>
                        <a:cubicBezTo>
                          <a:pt x="34925" y="222417"/>
                          <a:pt x="69613" y="216856"/>
                          <a:pt x="101447" y="203259"/>
                        </a:cubicBezTo>
                        <a:cubicBezTo>
                          <a:pt x="137702" y="187712"/>
                          <a:pt x="171736" y="167427"/>
                          <a:pt x="202659" y="142935"/>
                        </a:cubicBezTo>
                        <a:cubicBezTo>
                          <a:pt x="261360" y="97998"/>
                          <a:pt x="316215" y="45165"/>
                          <a:pt x="385044" y="18240"/>
                        </a:cubicBezTo>
                        <a:cubicBezTo>
                          <a:pt x="481891" y="-18313"/>
                          <a:pt x="590970" y="940"/>
                          <a:pt x="669451" y="68441"/>
                        </a:cubicBezTo>
                        <a:cubicBezTo>
                          <a:pt x="726735" y="47997"/>
                          <a:pt x="799000" y="69454"/>
                          <a:pt x="839891" y="114595"/>
                        </a:cubicBezTo>
                        <a:cubicBezTo>
                          <a:pt x="869146" y="148616"/>
                          <a:pt x="888351" y="190111"/>
                          <a:pt x="895355" y="234430"/>
                        </a:cubicBezTo>
                        <a:cubicBezTo>
                          <a:pt x="898150" y="250285"/>
                          <a:pt x="899841" y="266316"/>
                          <a:pt x="900416" y="282405"/>
                        </a:cubicBezTo>
                        <a:cubicBezTo>
                          <a:pt x="901632" y="314188"/>
                          <a:pt x="899201" y="347181"/>
                          <a:pt x="903051" y="378354"/>
                        </a:cubicBezTo>
                        <a:cubicBezTo>
                          <a:pt x="855481" y="366704"/>
                          <a:pt x="810780" y="345492"/>
                          <a:pt x="771672" y="316010"/>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59" name="Google Shape;1359;p47"/>
                  <p:cNvSpPr/>
                  <p:nvPr/>
                </p:nvSpPr>
                <p:spPr>
                  <a:xfrm>
                    <a:off x="3150362" y="3439504"/>
                    <a:ext cx="793908" cy="235231"/>
                  </a:xfrm>
                  <a:custGeom>
                    <a:rect b="b" l="l" r="r" t="t"/>
                    <a:pathLst>
                      <a:path extrusionOk="0" h="235231" w="793908">
                        <a:moveTo>
                          <a:pt x="633622" y="157914"/>
                        </a:moveTo>
                        <a:cubicBezTo>
                          <a:pt x="636453" y="183622"/>
                          <a:pt x="639492" y="209533"/>
                          <a:pt x="642526" y="235240"/>
                        </a:cubicBezTo>
                        <a:cubicBezTo>
                          <a:pt x="571055" y="207189"/>
                          <a:pt x="510027" y="157688"/>
                          <a:pt x="467832" y="93542"/>
                        </a:cubicBezTo>
                        <a:cubicBezTo>
                          <a:pt x="420119" y="151918"/>
                          <a:pt x="356260" y="194938"/>
                          <a:pt x="284236" y="217226"/>
                        </a:cubicBezTo>
                        <a:cubicBezTo>
                          <a:pt x="306889" y="199351"/>
                          <a:pt x="322340" y="173909"/>
                          <a:pt x="327755" y="145565"/>
                        </a:cubicBezTo>
                        <a:cubicBezTo>
                          <a:pt x="235043" y="213381"/>
                          <a:pt x="110755" y="233823"/>
                          <a:pt x="437" y="203260"/>
                        </a:cubicBezTo>
                        <a:cubicBezTo>
                          <a:pt x="36692" y="187712"/>
                          <a:pt x="70726" y="167427"/>
                          <a:pt x="101649" y="142935"/>
                        </a:cubicBezTo>
                        <a:cubicBezTo>
                          <a:pt x="160350" y="97998"/>
                          <a:pt x="215205" y="45165"/>
                          <a:pt x="284033" y="18240"/>
                        </a:cubicBezTo>
                        <a:cubicBezTo>
                          <a:pt x="380881" y="-18313"/>
                          <a:pt x="489960" y="940"/>
                          <a:pt x="568441" y="68441"/>
                        </a:cubicBezTo>
                        <a:cubicBezTo>
                          <a:pt x="625725" y="47997"/>
                          <a:pt x="697990" y="69454"/>
                          <a:pt x="738881" y="114595"/>
                        </a:cubicBezTo>
                        <a:cubicBezTo>
                          <a:pt x="768135" y="148616"/>
                          <a:pt x="787341" y="190111"/>
                          <a:pt x="794345" y="234430"/>
                        </a:cubicBezTo>
                        <a:cubicBezTo>
                          <a:pt x="735441" y="224107"/>
                          <a:pt x="680378" y="195362"/>
                          <a:pt x="633622" y="157914"/>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360" name="Google Shape;1360;p47"/>
              <p:cNvGrpSpPr/>
              <p:nvPr/>
            </p:nvGrpSpPr>
            <p:grpSpPr>
              <a:xfrm>
                <a:off x="3222513" y="4118997"/>
                <a:ext cx="654144" cy="98825"/>
                <a:chOff x="3222513" y="4118997"/>
                <a:chExt cx="654144" cy="98825"/>
              </a:xfrm>
            </p:grpSpPr>
            <p:sp>
              <p:nvSpPr>
                <p:cNvPr id="1361" name="Google Shape;1361;p47"/>
                <p:cNvSpPr/>
                <p:nvPr/>
              </p:nvSpPr>
              <p:spPr>
                <a:xfrm>
                  <a:off x="3222513" y="4146652"/>
                  <a:ext cx="153771" cy="71170"/>
                </a:xfrm>
                <a:custGeom>
                  <a:rect b="b" l="l" r="r" t="t"/>
                  <a:pathLst>
                    <a:path extrusionOk="0" h="71170" w="153771">
                      <a:moveTo>
                        <a:pt x="153755" y="60548"/>
                      </a:moveTo>
                      <a:cubicBezTo>
                        <a:pt x="149180" y="74558"/>
                        <a:pt x="111253" y="74744"/>
                        <a:pt x="69041" y="60965"/>
                      </a:cubicBezTo>
                      <a:cubicBezTo>
                        <a:pt x="26826" y="47182"/>
                        <a:pt x="-3684" y="24655"/>
                        <a:pt x="891" y="10641"/>
                      </a:cubicBezTo>
                      <a:cubicBezTo>
                        <a:pt x="5464" y="-3372"/>
                        <a:pt x="43392" y="-3558"/>
                        <a:pt x="85604" y="10226"/>
                      </a:cubicBezTo>
                      <a:cubicBezTo>
                        <a:pt x="127816" y="24005"/>
                        <a:pt x="158328" y="46537"/>
                        <a:pt x="153755" y="60548"/>
                      </a:cubicBezTo>
                      <a:close/>
                    </a:path>
                  </a:pathLst>
                </a:custGeom>
                <a:solidFill>
                  <a:srgbClr val="EA7C6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2" name="Google Shape;1362;p47"/>
                <p:cNvSpPr/>
                <p:nvPr/>
              </p:nvSpPr>
              <p:spPr>
                <a:xfrm>
                  <a:off x="3729211" y="4118997"/>
                  <a:ext cx="147446" cy="83518"/>
                </a:xfrm>
                <a:custGeom>
                  <a:rect b="b" l="l" r="r" t="t"/>
                  <a:pathLst>
                    <a:path extrusionOk="0" h="83518" w="147446">
                      <a:moveTo>
                        <a:pt x="147001" y="7726"/>
                      </a:moveTo>
                      <a:cubicBezTo>
                        <a:pt x="153242" y="21078"/>
                        <a:pt x="125688" y="47144"/>
                        <a:pt x="85458" y="65943"/>
                      </a:cubicBezTo>
                      <a:cubicBezTo>
                        <a:pt x="45233" y="84749"/>
                        <a:pt x="7559" y="89165"/>
                        <a:pt x="1318" y="75813"/>
                      </a:cubicBezTo>
                      <a:cubicBezTo>
                        <a:pt x="-4920" y="62461"/>
                        <a:pt x="22632" y="36391"/>
                        <a:pt x="62862" y="17592"/>
                      </a:cubicBezTo>
                      <a:cubicBezTo>
                        <a:pt x="103087" y="-1212"/>
                        <a:pt x="140758" y="-5631"/>
                        <a:pt x="147001" y="7726"/>
                      </a:cubicBezTo>
                      <a:close/>
                    </a:path>
                  </a:pathLst>
                </a:custGeom>
                <a:solidFill>
                  <a:srgbClr val="EA7C6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363" name="Google Shape;1363;p47"/>
            <p:cNvSpPr/>
            <p:nvPr/>
          </p:nvSpPr>
          <p:spPr>
            <a:xfrm>
              <a:off x="6506335" y="2209629"/>
              <a:ext cx="222631" cy="77229"/>
            </a:xfrm>
            <a:custGeom>
              <a:rect b="b" l="l" r="r" t="t"/>
              <a:pathLst>
                <a:path extrusionOk="0" h="66149" w="190690">
                  <a:moveTo>
                    <a:pt x="191127" y="66158"/>
                  </a:moveTo>
                  <a:cubicBezTo>
                    <a:pt x="191127" y="66158"/>
                    <a:pt x="45996" y="-40621"/>
                    <a:pt x="9428" y="17149"/>
                  </a:cubicBezTo>
                  <a:cubicBezTo>
                    <a:pt x="-11918" y="50874"/>
                    <a:pt x="11444" y="65302"/>
                    <a:pt x="11444" y="6530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4" name="Google Shape;1364;p47"/>
            <p:cNvSpPr/>
            <p:nvPr/>
          </p:nvSpPr>
          <p:spPr>
            <a:xfrm>
              <a:off x="6384731" y="2532533"/>
              <a:ext cx="147838" cy="77605"/>
            </a:xfrm>
            <a:custGeom>
              <a:rect b="b" l="l" r="r" t="t"/>
              <a:pathLst>
                <a:path extrusionOk="0" h="66471" w="126628">
                  <a:moveTo>
                    <a:pt x="127065" y="9"/>
                  </a:moveTo>
                  <a:cubicBezTo>
                    <a:pt x="91500" y="29425"/>
                    <a:pt x="42100" y="35538"/>
                    <a:pt x="437" y="15680"/>
                  </a:cubicBezTo>
                  <a:cubicBezTo>
                    <a:pt x="7942" y="45963"/>
                    <a:pt x="39251" y="69749"/>
                    <a:pt x="70239" y="66112"/>
                  </a:cubicBezTo>
                  <a:cubicBezTo>
                    <a:pt x="101225" y="62476"/>
                    <a:pt x="126773" y="31206"/>
                    <a:pt x="127065" y="9"/>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5" name="Google Shape;1365;p47"/>
            <p:cNvSpPr/>
            <p:nvPr/>
          </p:nvSpPr>
          <p:spPr>
            <a:xfrm>
              <a:off x="6363459" y="2334675"/>
              <a:ext cx="169381" cy="283093"/>
            </a:xfrm>
            <a:custGeom>
              <a:rect b="b" l="l" r="r" t="t"/>
              <a:pathLst>
                <a:path extrusionOk="0" h="242478" w="145080">
                  <a:moveTo>
                    <a:pt x="33786" y="9"/>
                  </a:moveTo>
                  <a:cubicBezTo>
                    <a:pt x="6390" y="62303"/>
                    <a:pt x="-4410" y="130630"/>
                    <a:pt x="2436" y="198337"/>
                  </a:cubicBezTo>
                  <a:cubicBezTo>
                    <a:pt x="15400" y="216217"/>
                    <a:pt x="33352" y="229876"/>
                    <a:pt x="54042" y="237601"/>
                  </a:cubicBezTo>
                  <a:cubicBezTo>
                    <a:pt x="75365" y="245211"/>
                    <a:pt x="98857" y="243888"/>
                    <a:pt x="119191" y="233932"/>
                  </a:cubicBezTo>
                  <a:cubicBezTo>
                    <a:pt x="139021" y="223609"/>
                    <a:pt x="146962" y="198409"/>
                    <a:pt x="145303" y="169655"/>
                  </a:cubicBezTo>
                  <a:cubicBezTo>
                    <a:pt x="134735" y="198409"/>
                    <a:pt x="108331" y="220742"/>
                    <a:pt x="83690" y="222298"/>
                  </a:cubicBezTo>
                  <a:cubicBezTo>
                    <a:pt x="59050" y="223853"/>
                    <a:pt x="37536" y="211415"/>
                    <a:pt x="22969" y="189470"/>
                  </a:cubicBezTo>
                  <a:cubicBezTo>
                    <a:pt x="22965" y="126162"/>
                    <a:pt x="26576" y="62905"/>
                    <a:pt x="33786" y="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66" name="Google Shape;1366;p47"/>
            <p:cNvSpPr/>
            <p:nvPr/>
          </p:nvSpPr>
          <p:spPr>
            <a:xfrm>
              <a:off x="6152019" y="2206797"/>
              <a:ext cx="219775" cy="91370"/>
            </a:xfrm>
            <a:custGeom>
              <a:rect b="b" l="l" r="r" t="t"/>
              <a:pathLst>
                <a:path extrusionOk="0" h="78261" w="188244">
                  <a:moveTo>
                    <a:pt x="437" y="78270"/>
                  </a:moveTo>
                  <a:cubicBezTo>
                    <a:pt x="437" y="78270"/>
                    <a:pt x="136213" y="-40176"/>
                    <a:pt x="177444" y="14364"/>
                  </a:cubicBezTo>
                  <a:cubicBezTo>
                    <a:pt x="201515" y="46201"/>
                    <a:pt x="179426" y="62519"/>
                    <a:pt x="179426" y="6251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1372" name="Google Shape;1372;p48"/>
          <p:cNvGrpSpPr/>
          <p:nvPr/>
        </p:nvGrpSpPr>
        <p:grpSpPr>
          <a:xfrm>
            <a:off x="1211344" y="1253756"/>
            <a:ext cx="222521" cy="342751"/>
            <a:chOff x="839481" y="1017724"/>
            <a:chExt cx="244475" cy="376567"/>
          </a:xfrm>
        </p:grpSpPr>
        <p:sp>
          <p:nvSpPr>
            <p:cNvPr id="1373" name="Google Shape;1373;p48"/>
            <p:cNvSpPr/>
            <p:nvPr/>
          </p:nvSpPr>
          <p:spPr>
            <a:xfrm>
              <a:off x="839533" y="1017759"/>
              <a:ext cx="244422" cy="344051"/>
            </a:xfrm>
            <a:custGeom>
              <a:rect b="b" l="l" r="r" t="t"/>
              <a:pathLst>
                <a:path extrusionOk="0" h="445374" w="316404">
                  <a:moveTo>
                    <a:pt x="316404" y="288411"/>
                  </a:moveTo>
                  <a:cubicBezTo>
                    <a:pt x="316404" y="367407"/>
                    <a:pt x="258488" y="432868"/>
                    <a:pt x="182817" y="444689"/>
                  </a:cubicBezTo>
                  <a:lnTo>
                    <a:pt x="182807" y="444689"/>
                  </a:lnTo>
                  <a:cubicBezTo>
                    <a:pt x="182293" y="444775"/>
                    <a:pt x="181778" y="444851"/>
                    <a:pt x="181264" y="444918"/>
                  </a:cubicBezTo>
                  <a:cubicBezTo>
                    <a:pt x="180778" y="444994"/>
                    <a:pt x="180302" y="445060"/>
                    <a:pt x="179816" y="445127"/>
                  </a:cubicBezTo>
                  <a:cubicBezTo>
                    <a:pt x="179178" y="445213"/>
                    <a:pt x="178540" y="445299"/>
                    <a:pt x="177892" y="445375"/>
                  </a:cubicBezTo>
                  <a:lnTo>
                    <a:pt x="138513" y="445375"/>
                  </a:lnTo>
                  <a:cubicBezTo>
                    <a:pt x="60440" y="435687"/>
                    <a:pt x="0" y="369112"/>
                    <a:pt x="0" y="288411"/>
                  </a:cubicBezTo>
                  <a:cubicBezTo>
                    <a:pt x="0" y="278352"/>
                    <a:pt x="495" y="268521"/>
                    <a:pt x="1429" y="258910"/>
                  </a:cubicBezTo>
                  <a:cubicBezTo>
                    <a:pt x="1438" y="258738"/>
                    <a:pt x="3744" y="258405"/>
                    <a:pt x="3772" y="258234"/>
                  </a:cubicBezTo>
                  <a:cubicBezTo>
                    <a:pt x="4029" y="255500"/>
                    <a:pt x="4915" y="247927"/>
                    <a:pt x="5287" y="245498"/>
                  </a:cubicBezTo>
                  <a:cubicBezTo>
                    <a:pt x="5325" y="245269"/>
                    <a:pt x="3467" y="242469"/>
                    <a:pt x="3505" y="242240"/>
                  </a:cubicBezTo>
                  <a:cubicBezTo>
                    <a:pt x="10040" y="199136"/>
                    <a:pt x="25186" y="160967"/>
                    <a:pt x="43570" y="128361"/>
                  </a:cubicBezTo>
                  <a:cubicBezTo>
                    <a:pt x="44790" y="126198"/>
                    <a:pt x="49200" y="126294"/>
                    <a:pt x="50448" y="124198"/>
                  </a:cubicBezTo>
                  <a:cubicBezTo>
                    <a:pt x="51696" y="122064"/>
                    <a:pt x="49791" y="117711"/>
                    <a:pt x="51077" y="115634"/>
                  </a:cubicBezTo>
                  <a:cubicBezTo>
                    <a:pt x="80863" y="67215"/>
                    <a:pt x="116756" y="32485"/>
                    <a:pt x="138513" y="13929"/>
                  </a:cubicBezTo>
                  <a:cubicBezTo>
                    <a:pt x="145247" y="8175"/>
                    <a:pt x="150629" y="3965"/>
                    <a:pt x="154059" y="1393"/>
                  </a:cubicBezTo>
                  <a:cubicBezTo>
                    <a:pt x="156516" y="-464"/>
                    <a:pt x="159888" y="-464"/>
                    <a:pt x="162346" y="1393"/>
                  </a:cubicBezTo>
                  <a:cubicBezTo>
                    <a:pt x="165775" y="3965"/>
                    <a:pt x="171157" y="8175"/>
                    <a:pt x="177892" y="13929"/>
                  </a:cubicBezTo>
                  <a:cubicBezTo>
                    <a:pt x="179464" y="15272"/>
                    <a:pt x="181111" y="16691"/>
                    <a:pt x="182817" y="18196"/>
                  </a:cubicBezTo>
                  <a:cubicBezTo>
                    <a:pt x="204802" y="37572"/>
                    <a:pt x="237694" y="70711"/>
                    <a:pt x="265328" y="115634"/>
                  </a:cubicBezTo>
                  <a:cubicBezTo>
                    <a:pt x="265414" y="115777"/>
                    <a:pt x="265509" y="115920"/>
                    <a:pt x="265595" y="116073"/>
                  </a:cubicBezTo>
                  <a:cubicBezTo>
                    <a:pt x="265280" y="117797"/>
                    <a:pt x="264594" y="119178"/>
                    <a:pt x="264594" y="119178"/>
                  </a:cubicBezTo>
                  <a:cubicBezTo>
                    <a:pt x="264594" y="119178"/>
                    <a:pt x="268757" y="126055"/>
                    <a:pt x="269948" y="128151"/>
                  </a:cubicBezTo>
                  <a:lnTo>
                    <a:pt x="272806" y="128313"/>
                  </a:lnTo>
                  <a:lnTo>
                    <a:pt x="272834" y="128361"/>
                  </a:lnTo>
                  <a:cubicBezTo>
                    <a:pt x="291219" y="160977"/>
                    <a:pt x="306374" y="199165"/>
                    <a:pt x="312909" y="242288"/>
                  </a:cubicBezTo>
                  <a:cubicBezTo>
                    <a:pt x="312909" y="242545"/>
                    <a:pt x="310851" y="245803"/>
                    <a:pt x="310851" y="246060"/>
                  </a:cubicBezTo>
                  <a:cubicBezTo>
                    <a:pt x="311223" y="248489"/>
                    <a:pt x="311966" y="254614"/>
                    <a:pt x="312404" y="257729"/>
                  </a:cubicBezTo>
                  <a:cubicBezTo>
                    <a:pt x="312404" y="257757"/>
                    <a:pt x="314928" y="258367"/>
                    <a:pt x="314928" y="258396"/>
                  </a:cubicBezTo>
                  <a:cubicBezTo>
                    <a:pt x="315890" y="268169"/>
                    <a:pt x="316404" y="278171"/>
                    <a:pt x="316404" y="28841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74" name="Google Shape;1374;p48"/>
            <p:cNvGrpSpPr/>
            <p:nvPr/>
          </p:nvGrpSpPr>
          <p:grpSpPr>
            <a:xfrm>
              <a:off x="840584" y="1017724"/>
              <a:ext cx="242046" cy="376567"/>
              <a:chOff x="855182" y="586478"/>
              <a:chExt cx="313490" cy="487718"/>
            </a:xfrm>
          </p:grpSpPr>
          <p:sp>
            <p:nvSpPr>
              <p:cNvPr id="1375" name="Google Shape;1375;p48"/>
              <p:cNvSpPr/>
              <p:nvPr/>
            </p:nvSpPr>
            <p:spPr>
              <a:xfrm>
                <a:off x="855182" y="828718"/>
                <a:ext cx="54396" cy="44199"/>
              </a:xfrm>
              <a:custGeom>
                <a:rect b="b" l="l" r="r" t="t"/>
                <a:pathLst>
                  <a:path extrusionOk="0" h="44199" w="54396">
                    <a:moveTo>
                      <a:pt x="53268" y="40732"/>
                    </a:moveTo>
                    <a:cubicBezTo>
                      <a:pt x="51867" y="42970"/>
                      <a:pt x="49457" y="44199"/>
                      <a:pt x="47000" y="44199"/>
                    </a:cubicBezTo>
                    <a:cubicBezTo>
                      <a:pt x="45657" y="44199"/>
                      <a:pt x="44313" y="43837"/>
                      <a:pt x="43085" y="43075"/>
                    </a:cubicBezTo>
                    <a:lnTo>
                      <a:pt x="0" y="16670"/>
                    </a:lnTo>
                    <a:cubicBezTo>
                      <a:pt x="10" y="16498"/>
                      <a:pt x="29" y="16327"/>
                      <a:pt x="48" y="16156"/>
                    </a:cubicBezTo>
                    <a:cubicBezTo>
                      <a:pt x="314" y="13422"/>
                      <a:pt x="619" y="10707"/>
                      <a:pt x="953" y="8002"/>
                    </a:cubicBezTo>
                    <a:cubicBezTo>
                      <a:pt x="1257" y="5553"/>
                      <a:pt x="1600" y="3115"/>
                      <a:pt x="1972" y="686"/>
                    </a:cubicBezTo>
                    <a:cubicBezTo>
                      <a:pt x="2010" y="457"/>
                      <a:pt x="2038" y="229"/>
                      <a:pt x="2077" y="0"/>
                    </a:cubicBezTo>
                    <a:lnTo>
                      <a:pt x="50924" y="30549"/>
                    </a:lnTo>
                    <a:cubicBezTo>
                      <a:pt x="54382" y="32721"/>
                      <a:pt x="55439" y="37273"/>
                      <a:pt x="53268" y="4073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6" name="Google Shape;1376;p48"/>
              <p:cNvSpPr/>
              <p:nvPr/>
            </p:nvSpPr>
            <p:spPr>
              <a:xfrm>
                <a:off x="897324" y="586478"/>
                <a:ext cx="271348" cy="487718"/>
              </a:xfrm>
              <a:custGeom>
                <a:rect b="b" l="l" r="r" t="t"/>
                <a:pathLst>
                  <a:path extrusionOk="0" h="487718" w="271348">
                    <a:moveTo>
                      <a:pt x="271348" y="258318"/>
                    </a:moveTo>
                    <a:lnTo>
                      <a:pt x="138246" y="341668"/>
                    </a:lnTo>
                    <a:cubicBezTo>
                      <a:pt x="137027" y="342420"/>
                      <a:pt x="135674" y="342792"/>
                      <a:pt x="134331" y="342792"/>
                    </a:cubicBezTo>
                    <a:cubicBezTo>
                      <a:pt x="134331" y="342792"/>
                      <a:pt x="134331" y="342792"/>
                      <a:pt x="134321" y="342792"/>
                    </a:cubicBezTo>
                    <a:lnTo>
                      <a:pt x="134321" y="468026"/>
                    </a:lnTo>
                    <a:cubicBezTo>
                      <a:pt x="134321" y="479123"/>
                      <a:pt x="125129" y="488096"/>
                      <a:pt x="113927" y="487706"/>
                    </a:cubicBezTo>
                    <a:cubicBezTo>
                      <a:pt x="103249" y="487325"/>
                      <a:pt x="94942" y="478237"/>
                      <a:pt x="94942" y="467550"/>
                    </a:cubicBezTo>
                    <a:lnTo>
                      <a:pt x="94942" y="342792"/>
                    </a:lnTo>
                    <a:cubicBezTo>
                      <a:pt x="94933" y="342792"/>
                      <a:pt x="94933" y="342792"/>
                      <a:pt x="94933" y="342792"/>
                    </a:cubicBezTo>
                    <a:cubicBezTo>
                      <a:pt x="93599" y="342792"/>
                      <a:pt x="92237" y="342430"/>
                      <a:pt x="91027" y="341668"/>
                    </a:cubicBezTo>
                    <a:lnTo>
                      <a:pt x="33130" y="305442"/>
                    </a:lnTo>
                    <a:cubicBezTo>
                      <a:pt x="29672" y="303280"/>
                      <a:pt x="28625" y="298717"/>
                      <a:pt x="30787" y="295259"/>
                    </a:cubicBezTo>
                    <a:cubicBezTo>
                      <a:pt x="32949" y="291811"/>
                      <a:pt x="37503" y="290753"/>
                      <a:pt x="40960" y="292916"/>
                    </a:cubicBezTo>
                    <a:lnTo>
                      <a:pt x="94942" y="326694"/>
                    </a:lnTo>
                    <a:lnTo>
                      <a:pt x="94942" y="186428"/>
                    </a:lnTo>
                    <a:cubicBezTo>
                      <a:pt x="94933" y="186428"/>
                      <a:pt x="94933" y="186428"/>
                      <a:pt x="94933" y="186428"/>
                    </a:cubicBezTo>
                    <a:cubicBezTo>
                      <a:pt x="93590" y="186428"/>
                      <a:pt x="92237" y="186066"/>
                      <a:pt x="91018" y="185304"/>
                    </a:cubicBezTo>
                    <a:lnTo>
                      <a:pt x="0" y="128360"/>
                    </a:lnTo>
                    <a:lnTo>
                      <a:pt x="7506" y="115633"/>
                    </a:lnTo>
                    <a:lnTo>
                      <a:pt x="7516" y="115633"/>
                    </a:lnTo>
                    <a:lnTo>
                      <a:pt x="94942" y="170330"/>
                    </a:lnTo>
                    <a:lnTo>
                      <a:pt x="94942" y="13929"/>
                    </a:lnTo>
                    <a:cubicBezTo>
                      <a:pt x="101677" y="8175"/>
                      <a:pt x="107059" y="3965"/>
                      <a:pt x="110488" y="1393"/>
                    </a:cubicBezTo>
                    <a:cubicBezTo>
                      <a:pt x="112946" y="-464"/>
                      <a:pt x="116318" y="-464"/>
                      <a:pt x="118776" y="1393"/>
                    </a:cubicBezTo>
                    <a:cubicBezTo>
                      <a:pt x="122205" y="3965"/>
                      <a:pt x="127587" y="8175"/>
                      <a:pt x="134321" y="13929"/>
                    </a:cubicBezTo>
                    <a:lnTo>
                      <a:pt x="134321" y="170331"/>
                    </a:lnTo>
                    <a:lnTo>
                      <a:pt x="222024" y="116073"/>
                    </a:lnTo>
                    <a:cubicBezTo>
                      <a:pt x="223224" y="118006"/>
                      <a:pt x="224396" y="119978"/>
                      <a:pt x="225568" y="121959"/>
                    </a:cubicBezTo>
                    <a:cubicBezTo>
                      <a:pt x="226777" y="124007"/>
                      <a:pt x="227968" y="126084"/>
                      <a:pt x="229159" y="128180"/>
                    </a:cubicBezTo>
                    <a:lnTo>
                      <a:pt x="229235" y="128313"/>
                    </a:lnTo>
                    <a:lnTo>
                      <a:pt x="138246" y="185305"/>
                    </a:lnTo>
                    <a:cubicBezTo>
                      <a:pt x="137027" y="186067"/>
                      <a:pt x="135674" y="186429"/>
                      <a:pt x="134331" y="186429"/>
                    </a:cubicBezTo>
                    <a:cubicBezTo>
                      <a:pt x="134331" y="186429"/>
                      <a:pt x="134331" y="186429"/>
                      <a:pt x="134321" y="186429"/>
                    </a:cubicBezTo>
                    <a:lnTo>
                      <a:pt x="134321" y="326695"/>
                    </a:lnTo>
                    <a:lnTo>
                      <a:pt x="269338" y="242288"/>
                    </a:lnTo>
                    <a:cubicBezTo>
                      <a:pt x="269367" y="242497"/>
                      <a:pt x="269405" y="242716"/>
                      <a:pt x="269433" y="242926"/>
                    </a:cubicBezTo>
                    <a:cubicBezTo>
                      <a:pt x="269805" y="245355"/>
                      <a:pt x="270148" y="247793"/>
                      <a:pt x="270453" y="250242"/>
                    </a:cubicBezTo>
                    <a:cubicBezTo>
                      <a:pt x="270786" y="252918"/>
                      <a:pt x="271081" y="255614"/>
                      <a:pt x="271348" y="25831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77" name="Google Shape;1377;p48"/>
            <p:cNvSpPr/>
            <p:nvPr/>
          </p:nvSpPr>
          <p:spPr>
            <a:xfrm>
              <a:off x="840637" y="1204808"/>
              <a:ext cx="37308" cy="34144"/>
            </a:xfrm>
            <a:custGeom>
              <a:rect b="b" l="l" r="r" t="t"/>
              <a:pathLst>
                <a:path extrusionOk="0" h="44199" w="48295">
                  <a:moveTo>
                    <a:pt x="48295" y="28901"/>
                  </a:moveTo>
                  <a:cubicBezTo>
                    <a:pt x="48009" y="33921"/>
                    <a:pt x="47847" y="39008"/>
                    <a:pt x="47819" y="44151"/>
                  </a:cubicBezTo>
                  <a:cubicBezTo>
                    <a:pt x="47552" y="44180"/>
                    <a:pt x="47276" y="44199"/>
                    <a:pt x="47000" y="44199"/>
                  </a:cubicBezTo>
                  <a:cubicBezTo>
                    <a:pt x="45657" y="44199"/>
                    <a:pt x="44313" y="43837"/>
                    <a:pt x="43085" y="43075"/>
                  </a:cubicBezTo>
                  <a:lnTo>
                    <a:pt x="0" y="16670"/>
                  </a:lnTo>
                  <a:cubicBezTo>
                    <a:pt x="10" y="16498"/>
                    <a:pt x="29" y="16327"/>
                    <a:pt x="48" y="16156"/>
                  </a:cubicBezTo>
                  <a:cubicBezTo>
                    <a:pt x="314" y="13422"/>
                    <a:pt x="619" y="10707"/>
                    <a:pt x="953" y="8002"/>
                  </a:cubicBezTo>
                  <a:cubicBezTo>
                    <a:pt x="1257" y="5553"/>
                    <a:pt x="1600" y="3115"/>
                    <a:pt x="1972" y="686"/>
                  </a:cubicBezTo>
                  <a:cubicBezTo>
                    <a:pt x="2010" y="457"/>
                    <a:pt x="2038" y="229"/>
                    <a:pt x="2077"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78" name="Google Shape;1378;p48"/>
            <p:cNvSpPr/>
            <p:nvPr/>
          </p:nvSpPr>
          <p:spPr>
            <a:xfrm>
              <a:off x="873177" y="1107047"/>
              <a:ext cx="33842" cy="27808"/>
            </a:xfrm>
            <a:custGeom>
              <a:rect b="b" l="l" r="r" t="t"/>
              <a:pathLst>
                <a:path extrusionOk="0" h="35997" w="43808">
                  <a:moveTo>
                    <a:pt x="43809" y="22709"/>
                  </a:moveTo>
                  <a:cubicBezTo>
                    <a:pt x="41532" y="27043"/>
                    <a:pt x="39322" y="31473"/>
                    <a:pt x="37188" y="35997"/>
                  </a:cubicBezTo>
                  <a:lnTo>
                    <a:pt x="0" y="12726"/>
                  </a:lnTo>
                  <a:lnTo>
                    <a:pt x="7506" y="0"/>
                  </a:lnTo>
                  <a:lnTo>
                    <a:pt x="7516"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79" name="Google Shape;1379;p48"/>
            <p:cNvGrpSpPr/>
            <p:nvPr/>
          </p:nvGrpSpPr>
          <p:grpSpPr>
            <a:xfrm>
              <a:off x="839481" y="1017724"/>
              <a:ext cx="141152" cy="343873"/>
              <a:chOff x="853753" y="586478"/>
              <a:chExt cx="182816" cy="445374"/>
            </a:xfrm>
          </p:grpSpPr>
          <p:sp>
            <p:nvSpPr>
              <p:cNvPr id="1380" name="Google Shape;1380;p48"/>
              <p:cNvSpPr/>
              <p:nvPr/>
            </p:nvSpPr>
            <p:spPr>
              <a:xfrm>
                <a:off x="853753" y="586478"/>
                <a:ext cx="182816" cy="445374"/>
              </a:xfrm>
              <a:custGeom>
                <a:rect b="b" l="l" r="r" t="t"/>
                <a:pathLst>
                  <a:path extrusionOk="0" h="445374" w="182816">
                    <a:moveTo>
                      <a:pt x="182807" y="444689"/>
                    </a:moveTo>
                    <a:cubicBezTo>
                      <a:pt x="182293" y="444775"/>
                      <a:pt x="181778" y="444851"/>
                      <a:pt x="181264" y="444918"/>
                    </a:cubicBezTo>
                    <a:cubicBezTo>
                      <a:pt x="180778" y="444994"/>
                      <a:pt x="180302" y="445060"/>
                      <a:pt x="179816" y="445127"/>
                    </a:cubicBezTo>
                    <a:cubicBezTo>
                      <a:pt x="179178" y="445213"/>
                      <a:pt x="178540" y="445299"/>
                      <a:pt x="177892" y="445375"/>
                    </a:cubicBezTo>
                    <a:lnTo>
                      <a:pt x="138513" y="445375"/>
                    </a:lnTo>
                    <a:cubicBezTo>
                      <a:pt x="60440" y="435687"/>
                      <a:pt x="0" y="369112"/>
                      <a:pt x="0" y="288411"/>
                    </a:cubicBezTo>
                    <a:cubicBezTo>
                      <a:pt x="0" y="278352"/>
                      <a:pt x="495" y="268521"/>
                      <a:pt x="1429" y="258910"/>
                    </a:cubicBezTo>
                    <a:cubicBezTo>
                      <a:pt x="1438" y="258738"/>
                      <a:pt x="3744" y="258405"/>
                      <a:pt x="3772" y="258234"/>
                    </a:cubicBezTo>
                    <a:cubicBezTo>
                      <a:pt x="4029" y="255500"/>
                      <a:pt x="4915" y="247927"/>
                      <a:pt x="5287" y="245498"/>
                    </a:cubicBezTo>
                    <a:cubicBezTo>
                      <a:pt x="5325" y="245269"/>
                      <a:pt x="3467" y="242469"/>
                      <a:pt x="3505" y="242240"/>
                    </a:cubicBezTo>
                    <a:cubicBezTo>
                      <a:pt x="10040" y="199136"/>
                      <a:pt x="25186" y="160967"/>
                      <a:pt x="43570" y="128361"/>
                    </a:cubicBezTo>
                    <a:cubicBezTo>
                      <a:pt x="44790" y="126198"/>
                      <a:pt x="49200" y="126294"/>
                      <a:pt x="50448" y="124198"/>
                    </a:cubicBezTo>
                    <a:cubicBezTo>
                      <a:pt x="51696" y="122064"/>
                      <a:pt x="49791" y="117711"/>
                      <a:pt x="51077" y="115634"/>
                    </a:cubicBezTo>
                    <a:cubicBezTo>
                      <a:pt x="80863" y="67215"/>
                      <a:pt x="116756" y="32485"/>
                      <a:pt x="138513" y="13929"/>
                    </a:cubicBezTo>
                    <a:cubicBezTo>
                      <a:pt x="145247" y="8175"/>
                      <a:pt x="150629" y="3965"/>
                      <a:pt x="154059" y="1393"/>
                    </a:cubicBezTo>
                    <a:cubicBezTo>
                      <a:pt x="156516" y="-464"/>
                      <a:pt x="159888" y="-464"/>
                      <a:pt x="162346" y="1393"/>
                    </a:cubicBezTo>
                    <a:cubicBezTo>
                      <a:pt x="165775" y="3965"/>
                      <a:pt x="171157" y="8175"/>
                      <a:pt x="177892" y="13929"/>
                    </a:cubicBezTo>
                    <a:cubicBezTo>
                      <a:pt x="179464" y="15272"/>
                      <a:pt x="181111" y="16691"/>
                      <a:pt x="182817" y="18196"/>
                    </a:cubicBezTo>
                    <a:cubicBezTo>
                      <a:pt x="159831" y="38467"/>
                      <a:pt x="124872" y="73807"/>
                      <a:pt x="96495" y="121959"/>
                    </a:cubicBezTo>
                    <a:cubicBezTo>
                      <a:pt x="75310" y="157900"/>
                      <a:pt x="57783" y="200965"/>
                      <a:pt x="51620" y="250242"/>
                    </a:cubicBezTo>
                    <a:cubicBezTo>
                      <a:pt x="50067" y="262587"/>
                      <a:pt x="49238" y="275304"/>
                      <a:pt x="49238" y="288411"/>
                    </a:cubicBezTo>
                    <a:cubicBezTo>
                      <a:pt x="49238" y="367406"/>
                      <a:pt x="107126" y="432857"/>
                      <a:pt x="182807" y="44468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1" name="Google Shape;1381;p48"/>
              <p:cNvSpPr/>
              <p:nvPr/>
            </p:nvSpPr>
            <p:spPr>
              <a:xfrm>
                <a:off x="855182" y="828718"/>
                <a:ext cx="48295" cy="44199"/>
              </a:xfrm>
              <a:custGeom>
                <a:rect b="b" l="l" r="r" t="t"/>
                <a:pathLst>
                  <a:path extrusionOk="0" h="44199" w="48295">
                    <a:moveTo>
                      <a:pt x="2077" y="0"/>
                    </a:moveTo>
                    <a:lnTo>
                      <a:pt x="48295" y="28901"/>
                    </a:lnTo>
                    <a:cubicBezTo>
                      <a:pt x="48009" y="33921"/>
                      <a:pt x="47847" y="39008"/>
                      <a:pt x="47819" y="44151"/>
                    </a:cubicBezTo>
                    <a:cubicBezTo>
                      <a:pt x="47552" y="44180"/>
                      <a:pt x="47276" y="44199"/>
                      <a:pt x="47000" y="44199"/>
                    </a:cubicBezTo>
                    <a:cubicBezTo>
                      <a:pt x="45657" y="44199"/>
                      <a:pt x="44313" y="43837"/>
                      <a:pt x="43085" y="43075"/>
                    </a:cubicBezTo>
                    <a:lnTo>
                      <a:pt x="0" y="16670"/>
                    </a:lnTo>
                    <a:cubicBezTo>
                      <a:pt x="10" y="16498"/>
                      <a:pt x="29" y="16327"/>
                      <a:pt x="48" y="16156"/>
                    </a:cubicBezTo>
                    <a:cubicBezTo>
                      <a:pt x="314" y="13422"/>
                      <a:pt x="619" y="10707"/>
                      <a:pt x="953" y="8002"/>
                    </a:cubicBezTo>
                    <a:cubicBezTo>
                      <a:pt x="1257" y="5553"/>
                      <a:pt x="1600" y="3115"/>
                      <a:pt x="1972" y="686"/>
                    </a:cubicBezTo>
                    <a:cubicBezTo>
                      <a:pt x="2010" y="457"/>
                      <a:pt x="2038" y="229"/>
                      <a:pt x="2077"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2" name="Google Shape;1382;p48"/>
              <p:cNvSpPr/>
              <p:nvPr/>
            </p:nvSpPr>
            <p:spPr>
              <a:xfrm>
                <a:off x="992266" y="1017307"/>
                <a:ext cx="44294" cy="14545"/>
              </a:xfrm>
              <a:custGeom>
                <a:rect b="b" l="l" r="r" t="t"/>
                <a:pathLst>
                  <a:path extrusionOk="0" h="14545" w="44294">
                    <a:moveTo>
                      <a:pt x="44294" y="13860"/>
                    </a:moveTo>
                    <a:cubicBezTo>
                      <a:pt x="43780" y="13946"/>
                      <a:pt x="43266" y="14022"/>
                      <a:pt x="42751" y="14088"/>
                    </a:cubicBezTo>
                    <a:cubicBezTo>
                      <a:pt x="42265" y="14165"/>
                      <a:pt x="41789" y="14231"/>
                      <a:pt x="41303" y="14298"/>
                    </a:cubicBezTo>
                    <a:cubicBezTo>
                      <a:pt x="40665" y="14384"/>
                      <a:pt x="40027" y="14469"/>
                      <a:pt x="39379" y="14546"/>
                    </a:cubicBezTo>
                    <a:lnTo>
                      <a:pt x="0" y="14546"/>
                    </a:lnTo>
                    <a:lnTo>
                      <a:pt x="0" y="0"/>
                    </a:lnTo>
                    <a:cubicBezTo>
                      <a:pt x="12317" y="5973"/>
                      <a:pt x="25529" y="10393"/>
                      <a:pt x="39379" y="13012"/>
                    </a:cubicBezTo>
                    <a:cubicBezTo>
                      <a:pt x="41008" y="13317"/>
                      <a:pt x="42646" y="13603"/>
                      <a:pt x="44294" y="1386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83" name="Google Shape;1383;p48"/>
            <p:cNvSpPr/>
            <p:nvPr/>
          </p:nvSpPr>
          <p:spPr>
            <a:xfrm>
              <a:off x="946488" y="1017759"/>
              <a:ext cx="30420" cy="48892"/>
            </a:xfrm>
            <a:custGeom>
              <a:rect b="b" l="l" r="r" t="t"/>
              <a:pathLst>
                <a:path extrusionOk="0" h="63290" w="39379">
                  <a:moveTo>
                    <a:pt x="39379" y="13929"/>
                  </a:moveTo>
                  <a:lnTo>
                    <a:pt x="39379" y="22616"/>
                  </a:lnTo>
                  <a:cubicBezTo>
                    <a:pt x="27948" y="33009"/>
                    <a:pt x="14193" y="46650"/>
                    <a:pt x="0" y="63291"/>
                  </a:cubicBezTo>
                  <a:lnTo>
                    <a:pt x="0" y="13929"/>
                  </a:lnTo>
                  <a:cubicBezTo>
                    <a:pt x="6735" y="8175"/>
                    <a:pt x="12117" y="3965"/>
                    <a:pt x="15546" y="1393"/>
                  </a:cubicBezTo>
                  <a:cubicBezTo>
                    <a:pt x="18004" y="-464"/>
                    <a:pt x="21376" y="-464"/>
                    <a:pt x="23833" y="1393"/>
                  </a:cubicBezTo>
                  <a:cubicBezTo>
                    <a:pt x="27262" y="3964"/>
                    <a:pt x="32644" y="8175"/>
                    <a:pt x="39379" y="1392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4" name="Google Shape;1384;p48"/>
            <p:cNvSpPr/>
            <p:nvPr/>
          </p:nvSpPr>
          <p:spPr>
            <a:xfrm>
              <a:off x="946488" y="1350428"/>
              <a:ext cx="30420" cy="11236"/>
            </a:xfrm>
            <a:custGeom>
              <a:rect b="b" l="l" r="r" t="t"/>
              <a:pathLst>
                <a:path extrusionOk="0" h="14545" w="39379">
                  <a:moveTo>
                    <a:pt x="39379" y="13012"/>
                  </a:moveTo>
                  <a:lnTo>
                    <a:pt x="39379" y="14546"/>
                  </a:lnTo>
                  <a:lnTo>
                    <a:pt x="0" y="14546"/>
                  </a:lnTo>
                  <a:lnTo>
                    <a:pt x="0" y="0"/>
                  </a:lnTo>
                  <a:cubicBezTo>
                    <a:pt x="12317" y="5974"/>
                    <a:pt x="25529" y="10392"/>
                    <a:pt x="39379" y="1301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385" name="Google Shape;1385;p48"/>
          <p:cNvGrpSpPr/>
          <p:nvPr/>
        </p:nvGrpSpPr>
        <p:grpSpPr>
          <a:xfrm>
            <a:off x="1151231" y="1902143"/>
            <a:ext cx="342748" cy="280062"/>
            <a:chOff x="819315" y="1745259"/>
            <a:chExt cx="376563" cy="307692"/>
          </a:xfrm>
        </p:grpSpPr>
        <p:sp>
          <p:nvSpPr>
            <p:cNvPr id="1386" name="Google Shape;1386;p48"/>
            <p:cNvSpPr/>
            <p:nvPr/>
          </p:nvSpPr>
          <p:spPr>
            <a:xfrm>
              <a:off x="998344" y="1745259"/>
              <a:ext cx="124023" cy="170152"/>
            </a:xfrm>
            <a:custGeom>
              <a:rect b="b" l="l" r="r" t="t"/>
              <a:pathLst>
                <a:path extrusionOk="0" h="220262" w="160547">
                  <a:moveTo>
                    <a:pt x="160547" y="139989"/>
                  </a:moveTo>
                  <a:cubicBezTo>
                    <a:pt x="160547" y="184322"/>
                    <a:pt x="124608" y="220262"/>
                    <a:pt x="80274" y="220262"/>
                  </a:cubicBezTo>
                  <a:cubicBezTo>
                    <a:pt x="35940" y="220262"/>
                    <a:pt x="0" y="184323"/>
                    <a:pt x="0" y="139989"/>
                  </a:cubicBezTo>
                  <a:cubicBezTo>
                    <a:pt x="0" y="91393"/>
                    <a:pt x="57400" y="22456"/>
                    <a:pt x="75124" y="2328"/>
                  </a:cubicBezTo>
                  <a:cubicBezTo>
                    <a:pt x="77857" y="-776"/>
                    <a:pt x="82690" y="-776"/>
                    <a:pt x="85423" y="2328"/>
                  </a:cubicBezTo>
                  <a:cubicBezTo>
                    <a:pt x="103147" y="22455"/>
                    <a:pt x="160547" y="91393"/>
                    <a:pt x="160547" y="13998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7" name="Google Shape;1387;p48"/>
            <p:cNvSpPr/>
            <p:nvPr/>
          </p:nvSpPr>
          <p:spPr>
            <a:xfrm>
              <a:off x="998342" y="1745263"/>
              <a:ext cx="80969" cy="170145"/>
            </a:xfrm>
            <a:custGeom>
              <a:rect b="b" l="l" r="r" t="t"/>
              <a:pathLst>
                <a:path extrusionOk="0" h="220253" w="104814">
                  <a:moveTo>
                    <a:pt x="104815" y="216426"/>
                  </a:moveTo>
                  <a:cubicBezTo>
                    <a:pt x="97082" y="218919"/>
                    <a:pt x="88829" y="220253"/>
                    <a:pt x="80272" y="220253"/>
                  </a:cubicBezTo>
                  <a:cubicBezTo>
                    <a:pt x="35946" y="220253"/>
                    <a:pt x="0" y="184318"/>
                    <a:pt x="0" y="139982"/>
                  </a:cubicBezTo>
                  <a:cubicBezTo>
                    <a:pt x="0" y="91388"/>
                    <a:pt x="57397" y="22454"/>
                    <a:pt x="75121" y="2325"/>
                  </a:cubicBezTo>
                  <a:cubicBezTo>
                    <a:pt x="77857" y="-781"/>
                    <a:pt x="82693" y="-772"/>
                    <a:pt x="85428" y="2335"/>
                  </a:cubicBezTo>
                  <a:cubicBezTo>
                    <a:pt x="89890" y="7403"/>
                    <a:pt x="96863" y="15561"/>
                    <a:pt x="104804" y="25708"/>
                  </a:cubicBezTo>
                  <a:cubicBezTo>
                    <a:pt x="81203" y="55874"/>
                    <a:pt x="49066" y="103624"/>
                    <a:pt x="49066" y="139983"/>
                  </a:cubicBezTo>
                  <a:cubicBezTo>
                    <a:pt x="49067" y="175761"/>
                    <a:pt x="72481" y="206074"/>
                    <a:pt x="104815" y="21642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388" name="Google Shape;1388;p48"/>
            <p:cNvGrpSpPr/>
            <p:nvPr/>
          </p:nvGrpSpPr>
          <p:grpSpPr>
            <a:xfrm>
              <a:off x="819315" y="1919031"/>
              <a:ext cx="376563" cy="133921"/>
              <a:chOff x="827635" y="1753823"/>
              <a:chExt cx="487713" cy="173450"/>
            </a:xfrm>
          </p:grpSpPr>
          <p:sp>
            <p:nvSpPr>
              <p:cNvPr id="1389" name="Google Shape;1389;p48"/>
              <p:cNvSpPr/>
              <p:nvPr/>
            </p:nvSpPr>
            <p:spPr>
              <a:xfrm>
                <a:off x="890334" y="1753823"/>
                <a:ext cx="425014" cy="173450"/>
              </a:xfrm>
              <a:custGeom>
                <a:rect b="b" l="l" r="r" t="t"/>
                <a:pathLst>
                  <a:path extrusionOk="0" h="173450" w="425014">
                    <a:moveTo>
                      <a:pt x="418460" y="10588"/>
                    </a:moveTo>
                    <a:cubicBezTo>
                      <a:pt x="408262" y="-1853"/>
                      <a:pt x="389874" y="-3582"/>
                      <a:pt x="377536" y="6739"/>
                    </a:cubicBezTo>
                    <a:lnTo>
                      <a:pt x="294968" y="75812"/>
                    </a:lnTo>
                    <a:cubicBezTo>
                      <a:pt x="295743" y="73196"/>
                      <a:pt x="296166" y="70428"/>
                      <a:pt x="296166" y="67561"/>
                    </a:cubicBezTo>
                    <a:cubicBezTo>
                      <a:pt x="296166" y="51548"/>
                      <a:pt x="283185" y="38566"/>
                      <a:pt x="267172" y="38566"/>
                    </a:cubicBezTo>
                    <a:lnTo>
                      <a:pt x="192218" y="38566"/>
                    </a:lnTo>
                    <a:cubicBezTo>
                      <a:pt x="179892" y="38566"/>
                      <a:pt x="167789" y="34749"/>
                      <a:pt x="157976" y="27290"/>
                    </a:cubicBezTo>
                    <a:cubicBezTo>
                      <a:pt x="144945" y="17386"/>
                      <a:pt x="128695" y="11505"/>
                      <a:pt x="111064" y="11505"/>
                    </a:cubicBezTo>
                    <a:cubicBezTo>
                      <a:pt x="87508" y="11505"/>
                      <a:pt x="66415" y="22003"/>
                      <a:pt x="52176" y="38566"/>
                    </a:cubicBezTo>
                    <a:lnTo>
                      <a:pt x="0" y="38566"/>
                    </a:lnTo>
                    <a:lnTo>
                      <a:pt x="0" y="152640"/>
                    </a:lnTo>
                    <a:lnTo>
                      <a:pt x="52175" y="152640"/>
                    </a:lnTo>
                    <a:lnTo>
                      <a:pt x="107298" y="169219"/>
                    </a:lnTo>
                    <a:cubicBezTo>
                      <a:pt x="116627" y="172026"/>
                      <a:pt x="126317" y="173451"/>
                      <a:pt x="136059" y="173451"/>
                    </a:cubicBezTo>
                    <a:lnTo>
                      <a:pt x="256313" y="173451"/>
                    </a:lnTo>
                    <a:cubicBezTo>
                      <a:pt x="268336" y="173451"/>
                      <a:pt x="279951" y="169084"/>
                      <a:pt x="288995" y="161163"/>
                    </a:cubicBezTo>
                    <a:lnTo>
                      <a:pt x="415146" y="50679"/>
                    </a:lnTo>
                    <a:cubicBezTo>
                      <a:pt x="426887" y="40397"/>
                      <a:pt x="428352" y="22657"/>
                      <a:pt x="418460" y="10588"/>
                    </a:cubicBez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0" name="Google Shape;1390;p48"/>
              <p:cNvSpPr/>
              <p:nvPr/>
            </p:nvSpPr>
            <p:spPr>
              <a:xfrm>
                <a:off x="890333" y="1775766"/>
                <a:ext cx="425015" cy="151505"/>
              </a:xfrm>
              <a:custGeom>
                <a:rect b="b" l="l" r="r" t="t"/>
                <a:pathLst>
                  <a:path extrusionOk="0" h="151505" w="425015">
                    <a:moveTo>
                      <a:pt x="425015" y="6978"/>
                    </a:moveTo>
                    <a:cubicBezTo>
                      <a:pt x="425015" y="15024"/>
                      <a:pt x="421669" y="23032"/>
                      <a:pt x="415153" y="28733"/>
                    </a:cubicBezTo>
                    <a:lnTo>
                      <a:pt x="288995" y="139220"/>
                    </a:lnTo>
                    <a:cubicBezTo>
                      <a:pt x="279957" y="147139"/>
                      <a:pt x="268339" y="151506"/>
                      <a:pt x="256318" y="151506"/>
                    </a:cubicBezTo>
                    <a:lnTo>
                      <a:pt x="136057" y="151506"/>
                    </a:lnTo>
                    <a:cubicBezTo>
                      <a:pt x="126323" y="151506"/>
                      <a:pt x="116627" y="150083"/>
                      <a:pt x="107305" y="147276"/>
                    </a:cubicBezTo>
                    <a:lnTo>
                      <a:pt x="52174" y="130702"/>
                    </a:lnTo>
                    <a:lnTo>
                      <a:pt x="0" y="130702"/>
                    </a:lnTo>
                    <a:lnTo>
                      <a:pt x="0" y="16624"/>
                    </a:lnTo>
                    <a:lnTo>
                      <a:pt x="29152" y="16624"/>
                    </a:lnTo>
                    <a:lnTo>
                      <a:pt x="29152" y="86543"/>
                    </a:lnTo>
                    <a:cubicBezTo>
                      <a:pt x="29152" y="94672"/>
                      <a:pt x="35742" y="101263"/>
                      <a:pt x="43872" y="101263"/>
                    </a:cubicBezTo>
                    <a:lnTo>
                      <a:pt x="61987" y="101263"/>
                    </a:lnTo>
                    <a:lnTo>
                      <a:pt x="117118" y="117837"/>
                    </a:lnTo>
                    <a:cubicBezTo>
                      <a:pt x="126441" y="120643"/>
                      <a:pt x="136136" y="122067"/>
                      <a:pt x="145870" y="122067"/>
                    </a:cubicBezTo>
                    <a:lnTo>
                      <a:pt x="266131" y="122067"/>
                    </a:lnTo>
                    <a:cubicBezTo>
                      <a:pt x="278152" y="122067"/>
                      <a:pt x="289771" y="117700"/>
                      <a:pt x="298809" y="109780"/>
                    </a:cubicBezTo>
                    <a:lnTo>
                      <a:pt x="424162" y="0"/>
                    </a:lnTo>
                    <a:cubicBezTo>
                      <a:pt x="424730" y="2287"/>
                      <a:pt x="425015" y="4632"/>
                      <a:pt x="425015" y="697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1" name="Google Shape;1391;p48"/>
              <p:cNvSpPr/>
              <p:nvPr/>
            </p:nvSpPr>
            <p:spPr>
              <a:xfrm>
                <a:off x="1062777" y="1829631"/>
                <a:ext cx="122526" cy="20745"/>
              </a:xfrm>
              <a:custGeom>
                <a:rect b="b" l="l" r="r" t="t"/>
                <a:pathLst>
                  <a:path extrusionOk="0" h="20745" w="122526">
                    <a:moveTo>
                      <a:pt x="0" y="20745"/>
                    </a:moveTo>
                    <a:lnTo>
                      <a:pt x="0" y="14720"/>
                    </a:lnTo>
                    <a:cubicBezTo>
                      <a:pt x="0" y="6591"/>
                      <a:pt x="6590" y="0"/>
                      <a:pt x="14720" y="0"/>
                    </a:cubicBezTo>
                    <a:lnTo>
                      <a:pt x="122527" y="0"/>
                    </a:lnTo>
                    <a:cubicBezTo>
                      <a:pt x="121143" y="4690"/>
                      <a:pt x="118601" y="8881"/>
                      <a:pt x="115225" y="12257"/>
                    </a:cubicBezTo>
                    <a:cubicBezTo>
                      <a:pt x="109985" y="17497"/>
                      <a:pt x="102733" y="20745"/>
                      <a:pt x="94726" y="2074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2" name="Google Shape;1392;p48"/>
              <p:cNvSpPr/>
              <p:nvPr/>
            </p:nvSpPr>
            <p:spPr>
              <a:xfrm>
                <a:off x="827635" y="1771408"/>
                <a:ext cx="72229" cy="155865"/>
              </a:xfrm>
              <a:custGeom>
                <a:rect b="b" l="l" r="r" t="t"/>
                <a:pathLst>
                  <a:path extrusionOk="0" h="155865" w="72229">
                    <a:moveTo>
                      <a:pt x="65561" y="155866"/>
                    </a:moveTo>
                    <a:lnTo>
                      <a:pt x="0" y="155866"/>
                    </a:lnTo>
                    <a:lnTo>
                      <a:pt x="0" y="0"/>
                    </a:lnTo>
                    <a:lnTo>
                      <a:pt x="65561" y="0"/>
                    </a:lnTo>
                    <a:cubicBezTo>
                      <a:pt x="69244" y="0"/>
                      <a:pt x="72229" y="2985"/>
                      <a:pt x="72229" y="6668"/>
                    </a:cubicBezTo>
                    <a:lnTo>
                      <a:pt x="72229" y="149198"/>
                    </a:lnTo>
                    <a:cubicBezTo>
                      <a:pt x="72229" y="152880"/>
                      <a:pt x="69244" y="155866"/>
                      <a:pt x="65561" y="15586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3" name="Google Shape;1393;p48"/>
              <p:cNvSpPr/>
              <p:nvPr/>
            </p:nvSpPr>
            <p:spPr>
              <a:xfrm>
                <a:off x="827635" y="1771409"/>
                <a:ext cx="72224" cy="155861"/>
              </a:xfrm>
              <a:custGeom>
                <a:rect b="b" l="l" r="r" t="t"/>
                <a:pathLst>
                  <a:path extrusionOk="0" h="155861" w="72224">
                    <a:moveTo>
                      <a:pt x="72225" y="136236"/>
                    </a:moveTo>
                    <a:lnTo>
                      <a:pt x="72225" y="148993"/>
                    </a:lnTo>
                    <a:cubicBezTo>
                      <a:pt x="72225" y="152787"/>
                      <a:pt x="69149" y="155862"/>
                      <a:pt x="65356" y="155862"/>
                    </a:cubicBezTo>
                    <a:lnTo>
                      <a:pt x="0" y="155862"/>
                    </a:lnTo>
                    <a:lnTo>
                      <a:pt x="0" y="0"/>
                    </a:lnTo>
                    <a:lnTo>
                      <a:pt x="29439" y="0"/>
                    </a:lnTo>
                    <a:lnTo>
                      <a:pt x="29439" y="129367"/>
                    </a:lnTo>
                    <a:cubicBezTo>
                      <a:pt x="29439" y="133161"/>
                      <a:pt x="32515" y="136236"/>
                      <a:pt x="36308" y="13623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394" name="Google Shape;1394;p48"/>
          <p:cNvGrpSpPr/>
          <p:nvPr/>
        </p:nvGrpSpPr>
        <p:grpSpPr>
          <a:xfrm>
            <a:off x="1195066" y="2580955"/>
            <a:ext cx="255077" cy="342869"/>
            <a:chOff x="867569" y="2528669"/>
            <a:chExt cx="280243" cy="376696"/>
          </a:xfrm>
        </p:grpSpPr>
        <p:sp>
          <p:nvSpPr>
            <p:cNvPr id="1395" name="Google Shape;1395;p48"/>
            <p:cNvSpPr/>
            <p:nvPr/>
          </p:nvSpPr>
          <p:spPr>
            <a:xfrm>
              <a:off x="867569" y="2553927"/>
              <a:ext cx="126582" cy="69340"/>
            </a:xfrm>
            <a:custGeom>
              <a:rect b="b" l="l" r="r" t="t"/>
              <a:pathLst>
                <a:path extrusionOk="0" h="89760" w="163860">
                  <a:moveTo>
                    <a:pt x="163860" y="83092"/>
                  </a:moveTo>
                  <a:lnTo>
                    <a:pt x="163860" y="89760"/>
                  </a:lnTo>
                  <a:lnTo>
                    <a:pt x="83102" y="89760"/>
                  </a:lnTo>
                  <a:cubicBezTo>
                    <a:pt x="60155" y="89760"/>
                    <a:pt x="39379" y="80463"/>
                    <a:pt x="24338" y="65422"/>
                  </a:cubicBezTo>
                  <a:cubicBezTo>
                    <a:pt x="9297" y="50391"/>
                    <a:pt x="0" y="29615"/>
                    <a:pt x="0" y="6668"/>
                  </a:cubicBezTo>
                  <a:cubicBezTo>
                    <a:pt x="0" y="2991"/>
                    <a:pt x="2991" y="0"/>
                    <a:pt x="6668" y="0"/>
                  </a:cubicBezTo>
                  <a:lnTo>
                    <a:pt x="80768" y="0"/>
                  </a:lnTo>
                  <a:cubicBezTo>
                    <a:pt x="126663" y="0"/>
                    <a:pt x="163860" y="37207"/>
                    <a:pt x="163860" y="8309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6" name="Google Shape;1396;p48"/>
            <p:cNvSpPr/>
            <p:nvPr/>
          </p:nvSpPr>
          <p:spPr>
            <a:xfrm>
              <a:off x="867569" y="2553927"/>
              <a:ext cx="101371" cy="69340"/>
            </a:xfrm>
            <a:custGeom>
              <a:rect b="b" l="l" r="r" t="t"/>
              <a:pathLst>
                <a:path extrusionOk="0" h="89760" w="131225">
                  <a:moveTo>
                    <a:pt x="131226" y="89760"/>
                  </a:moveTo>
                  <a:lnTo>
                    <a:pt x="83102" y="89760"/>
                  </a:lnTo>
                  <a:cubicBezTo>
                    <a:pt x="60155" y="89760"/>
                    <a:pt x="39379" y="80463"/>
                    <a:pt x="24338" y="65422"/>
                  </a:cubicBezTo>
                  <a:cubicBezTo>
                    <a:pt x="9297" y="50391"/>
                    <a:pt x="0" y="29615"/>
                    <a:pt x="0" y="6668"/>
                  </a:cubicBezTo>
                  <a:cubicBezTo>
                    <a:pt x="0" y="2991"/>
                    <a:pt x="2991" y="0"/>
                    <a:pt x="6668" y="0"/>
                  </a:cubicBezTo>
                  <a:lnTo>
                    <a:pt x="49067" y="0"/>
                  </a:lnTo>
                  <a:lnTo>
                    <a:pt x="49076" y="10"/>
                  </a:lnTo>
                  <a:lnTo>
                    <a:pt x="49076" y="6887"/>
                  </a:lnTo>
                  <a:cubicBezTo>
                    <a:pt x="49076" y="52429"/>
                    <a:pt x="85798" y="89379"/>
                    <a:pt x="131226" y="8976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7" name="Google Shape;1397;p48"/>
            <p:cNvSpPr/>
            <p:nvPr/>
          </p:nvSpPr>
          <p:spPr>
            <a:xfrm>
              <a:off x="1021230" y="2553927"/>
              <a:ext cx="126582" cy="69340"/>
            </a:xfrm>
            <a:custGeom>
              <a:rect b="b" l="l" r="r" t="t"/>
              <a:pathLst>
                <a:path extrusionOk="0" h="89760" w="163860">
                  <a:moveTo>
                    <a:pt x="163860" y="6668"/>
                  </a:moveTo>
                  <a:cubicBezTo>
                    <a:pt x="163860" y="29615"/>
                    <a:pt x="154563" y="50391"/>
                    <a:pt x="139522" y="65422"/>
                  </a:cubicBezTo>
                  <a:cubicBezTo>
                    <a:pt x="124481" y="80463"/>
                    <a:pt x="103706" y="89760"/>
                    <a:pt x="80759" y="89760"/>
                  </a:cubicBezTo>
                  <a:lnTo>
                    <a:pt x="0" y="89760"/>
                  </a:lnTo>
                  <a:lnTo>
                    <a:pt x="0" y="83092"/>
                  </a:lnTo>
                  <a:cubicBezTo>
                    <a:pt x="0" y="37207"/>
                    <a:pt x="37198" y="0"/>
                    <a:pt x="83092" y="0"/>
                  </a:cubicBezTo>
                  <a:lnTo>
                    <a:pt x="157193" y="0"/>
                  </a:lnTo>
                  <a:cubicBezTo>
                    <a:pt x="160869" y="0"/>
                    <a:pt x="163860" y="2991"/>
                    <a:pt x="163860" y="6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8" name="Google Shape;1398;p48"/>
            <p:cNvSpPr/>
            <p:nvPr/>
          </p:nvSpPr>
          <p:spPr>
            <a:xfrm>
              <a:off x="1021230" y="2553927"/>
              <a:ext cx="101923" cy="69340"/>
            </a:xfrm>
            <a:custGeom>
              <a:rect b="b" l="l" r="r" t="t"/>
              <a:pathLst>
                <a:path extrusionOk="0" h="89760" w="131939">
                  <a:moveTo>
                    <a:pt x="131940" y="10"/>
                  </a:moveTo>
                  <a:cubicBezTo>
                    <a:pt x="86160" y="10"/>
                    <a:pt x="49057" y="37112"/>
                    <a:pt x="49057" y="82883"/>
                  </a:cubicBezTo>
                  <a:lnTo>
                    <a:pt x="49057" y="89760"/>
                  </a:lnTo>
                  <a:lnTo>
                    <a:pt x="0" y="89760"/>
                  </a:lnTo>
                  <a:lnTo>
                    <a:pt x="0" y="83092"/>
                  </a:lnTo>
                  <a:cubicBezTo>
                    <a:pt x="0" y="37207"/>
                    <a:pt x="37198" y="0"/>
                    <a:pt x="83092" y="0"/>
                  </a:cubicBezTo>
                  <a:lnTo>
                    <a:pt x="131921"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9" name="Google Shape;1399;p48"/>
            <p:cNvSpPr/>
            <p:nvPr/>
          </p:nvSpPr>
          <p:spPr>
            <a:xfrm>
              <a:off x="991342" y="2528669"/>
              <a:ext cx="32839" cy="149276"/>
            </a:xfrm>
            <a:custGeom>
              <a:rect b="b" l="l" r="r" t="t"/>
              <a:pathLst>
                <a:path extrusionOk="0" h="193237" w="42510">
                  <a:moveTo>
                    <a:pt x="42510" y="21256"/>
                  </a:moveTo>
                  <a:lnTo>
                    <a:pt x="42510" y="193238"/>
                  </a:lnTo>
                  <a:cubicBezTo>
                    <a:pt x="36917" y="192453"/>
                    <a:pt x="6947" y="192266"/>
                    <a:pt x="10" y="193238"/>
                  </a:cubicBezTo>
                  <a:lnTo>
                    <a:pt x="0" y="193228"/>
                  </a:lnTo>
                  <a:lnTo>
                    <a:pt x="0" y="21256"/>
                  </a:lnTo>
                  <a:cubicBezTo>
                    <a:pt x="-1" y="9509"/>
                    <a:pt x="9509" y="0"/>
                    <a:pt x="21255" y="0"/>
                  </a:cubicBezTo>
                  <a:cubicBezTo>
                    <a:pt x="33001" y="0"/>
                    <a:pt x="42510" y="9509"/>
                    <a:pt x="42510" y="212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0" name="Google Shape;1400;p48"/>
            <p:cNvSpPr/>
            <p:nvPr/>
          </p:nvSpPr>
          <p:spPr>
            <a:xfrm>
              <a:off x="892571" y="2669388"/>
              <a:ext cx="232804" cy="235977"/>
            </a:xfrm>
            <a:custGeom>
              <a:rect b="b" l="l" r="r" t="t"/>
              <a:pathLst>
                <a:path extrusionOk="0" h="305472" w="301364">
                  <a:moveTo>
                    <a:pt x="292387" y="152731"/>
                  </a:moveTo>
                  <a:cubicBezTo>
                    <a:pt x="292387" y="157147"/>
                    <a:pt x="301726" y="161523"/>
                    <a:pt x="301354" y="165851"/>
                  </a:cubicBezTo>
                  <a:cubicBezTo>
                    <a:pt x="294700" y="244062"/>
                    <a:pt x="229108" y="305473"/>
                    <a:pt x="149171" y="305473"/>
                  </a:cubicBezTo>
                  <a:cubicBezTo>
                    <a:pt x="76995" y="305473"/>
                    <a:pt x="16516" y="255406"/>
                    <a:pt x="550" y="188118"/>
                  </a:cubicBezTo>
                  <a:cubicBezTo>
                    <a:pt x="-2148" y="176764"/>
                    <a:pt x="5954" y="164909"/>
                    <a:pt x="5954" y="152732"/>
                  </a:cubicBezTo>
                  <a:cubicBezTo>
                    <a:pt x="5954" y="133965"/>
                    <a:pt x="9339" y="115988"/>
                    <a:pt x="15534" y="99379"/>
                  </a:cubicBezTo>
                  <a:cubicBezTo>
                    <a:pt x="16969" y="95535"/>
                    <a:pt x="9027" y="91764"/>
                    <a:pt x="10755" y="88073"/>
                  </a:cubicBezTo>
                  <a:cubicBezTo>
                    <a:pt x="35102" y="36044"/>
                    <a:pt x="87925" y="0"/>
                    <a:pt x="149170" y="0"/>
                  </a:cubicBezTo>
                  <a:cubicBezTo>
                    <a:pt x="150563" y="0"/>
                    <a:pt x="151957" y="20"/>
                    <a:pt x="153351" y="59"/>
                  </a:cubicBezTo>
                  <a:cubicBezTo>
                    <a:pt x="160262" y="244"/>
                    <a:pt x="167060" y="10414"/>
                    <a:pt x="173713" y="11488"/>
                  </a:cubicBezTo>
                  <a:cubicBezTo>
                    <a:pt x="246400" y="23222"/>
                    <a:pt x="292387" y="76727"/>
                    <a:pt x="292387" y="15273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1" name="Google Shape;1401;p48"/>
            <p:cNvSpPr/>
            <p:nvPr/>
          </p:nvSpPr>
          <p:spPr>
            <a:xfrm>
              <a:off x="889812" y="2669387"/>
              <a:ext cx="136960" cy="235978"/>
            </a:xfrm>
            <a:custGeom>
              <a:rect b="b" l="l" r="r" t="t"/>
              <a:pathLst>
                <a:path extrusionOk="0" h="305473" w="177294">
                  <a:moveTo>
                    <a:pt x="177295" y="303501"/>
                  </a:moveTo>
                  <a:cubicBezTo>
                    <a:pt x="169306" y="304806"/>
                    <a:pt x="161103" y="305474"/>
                    <a:pt x="152742" y="305474"/>
                  </a:cubicBezTo>
                  <a:cubicBezTo>
                    <a:pt x="80566" y="305474"/>
                    <a:pt x="20088" y="255407"/>
                    <a:pt x="4122" y="188119"/>
                  </a:cubicBezTo>
                  <a:cubicBezTo>
                    <a:pt x="1423" y="176765"/>
                    <a:pt x="0" y="164910"/>
                    <a:pt x="0" y="152733"/>
                  </a:cubicBezTo>
                  <a:cubicBezTo>
                    <a:pt x="0" y="129622"/>
                    <a:pt x="5132" y="107710"/>
                    <a:pt x="14328" y="88073"/>
                  </a:cubicBezTo>
                  <a:cubicBezTo>
                    <a:pt x="38674" y="36044"/>
                    <a:pt x="91498" y="0"/>
                    <a:pt x="152742" y="0"/>
                  </a:cubicBezTo>
                  <a:cubicBezTo>
                    <a:pt x="154136" y="0"/>
                    <a:pt x="155529" y="20"/>
                    <a:pt x="156923" y="59"/>
                  </a:cubicBezTo>
                  <a:cubicBezTo>
                    <a:pt x="163831" y="246"/>
                    <a:pt x="170632" y="894"/>
                    <a:pt x="177285" y="1962"/>
                  </a:cubicBezTo>
                  <a:cubicBezTo>
                    <a:pt x="126688" y="10127"/>
                    <a:pt x="84423" y="43138"/>
                    <a:pt x="63393" y="88072"/>
                  </a:cubicBezTo>
                  <a:cubicBezTo>
                    <a:pt x="54198" y="107709"/>
                    <a:pt x="49066" y="129621"/>
                    <a:pt x="49066" y="152732"/>
                  </a:cubicBezTo>
                  <a:cubicBezTo>
                    <a:pt x="49066" y="164910"/>
                    <a:pt x="50489" y="176764"/>
                    <a:pt x="53188" y="188118"/>
                  </a:cubicBezTo>
                  <a:cubicBezTo>
                    <a:pt x="67308" y="247625"/>
                    <a:pt x="116237" y="293669"/>
                    <a:pt x="177295" y="30350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2" name="Google Shape;1402;p48"/>
            <p:cNvSpPr/>
            <p:nvPr/>
          </p:nvSpPr>
          <p:spPr>
            <a:xfrm>
              <a:off x="1010983" y="2669435"/>
              <a:ext cx="15725" cy="5136"/>
            </a:xfrm>
            <a:custGeom>
              <a:rect b="b" l="l" r="r" t="t"/>
              <a:pathLst>
                <a:path extrusionOk="0" h="6648" w="20356">
                  <a:moveTo>
                    <a:pt x="20356" y="1905"/>
                  </a:moveTo>
                  <a:cubicBezTo>
                    <a:pt x="13403" y="3029"/>
                    <a:pt x="6601" y="4620"/>
                    <a:pt x="0" y="6649"/>
                  </a:cubicBezTo>
                  <a:lnTo>
                    <a:pt x="0" y="0"/>
                  </a:lnTo>
                  <a:cubicBezTo>
                    <a:pt x="6878" y="181"/>
                    <a:pt x="13650" y="829"/>
                    <a:pt x="20271" y="1886"/>
                  </a:cubicBezTo>
                  <a:cubicBezTo>
                    <a:pt x="20299" y="1896"/>
                    <a:pt x="20328" y="1896"/>
                    <a:pt x="20356" y="1905"/>
                  </a:cubicBezTo>
                  <a:close/>
                </a:path>
              </a:pathLst>
            </a:custGeom>
            <a:solidFill>
              <a:srgbClr val="B2E2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3" name="Google Shape;1403;p48"/>
            <p:cNvSpPr/>
            <p:nvPr/>
          </p:nvSpPr>
          <p:spPr>
            <a:xfrm>
              <a:off x="889812" y="2737394"/>
              <a:ext cx="75299" cy="77285"/>
            </a:xfrm>
            <a:custGeom>
              <a:rect b="b" l="l" r="r" t="t"/>
              <a:pathLst>
                <a:path extrusionOk="0" h="100045" w="97475">
                  <a:moveTo>
                    <a:pt x="97475" y="19204"/>
                  </a:moveTo>
                  <a:lnTo>
                    <a:pt x="97475" y="23522"/>
                  </a:lnTo>
                  <a:cubicBezTo>
                    <a:pt x="97475" y="27623"/>
                    <a:pt x="95807" y="31343"/>
                    <a:pt x="93118" y="34042"/>
                  </a:cubicBezTo>
                  <a:cubicBezTo>
                    <a:pt x="90420" y="36731"/>
                    <a:pt x="86701" y="38399"/>
                    <a:pt x="82598" y="38399"/>
                  </a:cubicBezTo>
                  <a:cubicBezTo>
                    <a:pt x="69095" y="38399"/>
                    <a:pt x="58153" y="49351"/>
                    <a:pt x="58153" y="62844"/>
                  </a:cubicBezTo>
                  <a:lnTo>
                    <a:pt x="58153" y="75600"/>
                  </a:lnTo>
                  <a:cubicBezTo>
                    <a:pt x="58153" y="89103"/>
                    <a:pt x="47202" y="100045"/>
                    <a:pt x="33708" y="100045"/>
                  </a:cubicBezTo>
                  <a:lnTo>
                    <a:pt x="4122" y="100045"/>
                  </a:lnTo>
                  <a:cubicBezTo>
                    <a:pt x="1423" y="88692"/>
                    <a:pt x="0" y="76837"/>
                    <a:pt x="0" y="64659"/>
                  </a:cubicBezTo>
                  <a:cubicBezTo>
                    <a:pt x="0" y="41549"/>
                    <a:pt x="5132" y="19636"/>
                    <a:pt x="14328" y="0"/>
                  </a:cubicBezTo>
                  <a:lnTo>
                    <a:pt x="78280" y="0"/>
                  </a:lnTo>
                  <a:cubicBezTo>
                    <a:pt x="88879" y="0"/>
                    <a:pt x="97475" y="8596"/>
                    <a:pt x="97475" y="1920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4" name="Google Shape;1404;p48"/>
            <p:cNvSpPr/>
            <p:nvPr/>
          </p:nvSpPr>
          <p:spPr>
            <a:xfrm>
              <a:off x="889812" y="2737393"/>
              <a:ext cx="48971" cy="77285"/>
            </a:xfrm>
            <a:custGeom>
              <a:rect b="b" l="l" r="r" t="t"/>
              <a:pathLst>
                <a:path extrusionOk="0" h="100045" w="63393">
                  <a:moveTo>
                    <a:pt x="49066" y="64659"/>
                  </a:moveTo>
                  <a:cubicBezTo>
                    <a:pt x="49066" y="74090"/>
                    <a:pt x="49919" y="83333"/>
                    <a:pt x="51559" y="92293"/>
                  </a:cubicBezTo>
                  <a:cubicBezTo>
                    <a:pt x="47103" y="97063"/>
                    <a:pt x="40755" y="100045"/>
                    <a:pt x="33708" y="100045"/>
                  </a:cubicBezTo>
                  <a:lnTo>
                    <a:pt x="4122" y="100045"/>
                  </a:lnTo>
                  <a:cubicBezTo>
                    <a:pt x="1423" y="88692"/>
                    <a:pt x="0" y="76837"/>
                    <a:pt x="0" y="64659"/>
                  </a:cubicBezTo>
                  <a:cubicBezTo>
                    <a:pt x="0" y="41549"/>
                    <a:pt x="5132" y="19636"/>
                    <a:pt x="14328" y="0"/>
                  </a:cubicBezTo>
                  <a:lnTo>
                    <a:pt x="63393" y="0"/>
                  </a:lnTo>
                  <a:cubicBezTo>
                    <a:pt x="54198" y="19637"/>
                    <a:pt x="49066" y="41550"/>
                    <a:pt x="49066" y="6465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5" name="Google Shape;1405;p48"/>
            <p:cNvSpPr/>
            <p:nvPr/>
          </p:nvSpPr>
          <p:spPr>
            <a:xfrm>
              <a:off x="1010983" y="2669433"/>
              <a:ext cx="114763" cy="162476"/>
            </a:xfrm>
            <a:custGeom>
              <a:rect b="b" l="l" r="r" t="t"/>
              <a:pathLst>
                <a:path extrusionOk="0" h="210325" w="148560">
                  <a:moveTo>
                    <a:pt x="148560" y="152673"/>
                  </a:moveTo>
                  <a:cubicBezTo>
                    <a:pt x="148560" y="157089"/>
                    <a:pt x="148374" y="161465"/>
                    <a:pt x="148001" y="165793"/>
                  </a:cubicBezTo>
                  <a:lnTo>
                    <a:pt x="112369" y="165793"/>
                  </a:lnTo>
                  <a:cubicBezTo>
                    <a:pt x="107944" y="165793"/>
                    <a:pt x="103950" y="167589"/>
                    <a:pt x="101045" y="170484"/>
                  </a:cubicBezTo>
                  <a:cubicBezTo>
                    <a:pt x="98151" y="173369"/>
                    <a:pt x="96364" y="177382"/>
                    <a:pt x="96364" y="181798"/>
                  </a:cubicBezTo>
                  <a:cubicBezTo>
                    <a:pt x="96364" y="189678"/>
                    <a:pt x="93175" y="196802"/>
                    <a:pt x="88013" y="201975"/>
                  </a:cubicBezTo>
                  <a:cubicBezTo>
                    <a:pt x="82842" y="207126"/>
                    <a:pt x="75698" y="210326"/>
                    <a:pt x="67827" y="210326"/>
                  </a:cubicBezTo>
                  <a:cubicBezTo>
                    <a:pt x="52078" y="210326"/>
                    <a:pt x="39301" y="197549"/>
                    <a:pt x="39301" y="181799"/>
                  </a:cubicBezTo>
                  <a:lnTo>
                    <a:pt x="39301" y="129593"/>
                  </a:lnTo>
                  <a:cubicBezTo>
                    <a:pt x="39301" y="124166"/>
                    <a:pt x="37102" y="119250"/>
                    <a:pt x="33541" y="115707"/>
                  </a:cubicBezTo>
                  <a:cubicBezTo>
                    <a:pt x="29989" y="112146"/>
                    <a:pt x="25072" y="109947"/>
                    <a:pt x="19646" y="109947"/>
                  </a:cubicBezTo>
                  <a:cubicBezTo>
                    <a:pt x="8792" y="109947"/>
                    <a:pt x="0" y="101144"/>
                    <a:pt x="0" y="90291"/>
                  </a:cubicBezTo>
                  <a:lnTo>
                    <a:pt x="0" y="0"/>
                  </a:lnTo>
                  <a:cubicBezTo>
                    <a:pt x="82419" y="2208"/>
                    <a:pt x="148560" y="69713"/>
                    <a:pt x="148560" y="15267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6" name="Google Shape;1406;p48"/>
            <p:cNvSpPr/>
            <p:nvPr/>
          </p:nvSpPr>
          <p:spPr>
            <a:xfrm>
              <a:off x="1010983" y="2669435"/>
              <a:ext cx="15725" cy="5136"/>
            </a:xfrm>
            <a:custGeom>
              <a:rect b="b" l="l" r="r" t="t"/>
              <a:pathLst>
                <a:path extrusionOk="0" h="6648" w="20356">
                  <a:moveTo>
                    <a:pt x="20356" y="1905"/>
                  </a:moveTo>
                  <a:cubicBezTo>
                    <a:pt x="13403" y="3029"/>
                    <a:pt x="6601" y="4620"/>
                    <a:pt x="0" y="6649"/>
                  </a:cubicBezTo>
                  <a:lnTo>
                    <a:pt x="0" y="0"/>
                  </a:lnTo>
                  <a:cubicBezTo>
                    <a:pt x="6878" y="181"/>
                    <a:pt x="13650" y="829"/>
                    <a:pt x="20271" y="1886"/>
                  </a:cubicBezTo>
                  <a:cubicBezTo>
                    <a:pt x="20299" y="1896"/>
                    <a:pt x="20328" y="1896"/>
                    <a:pt x="20356" y="1905"/>
                  </a:cubicBezTo>
                  <a:close/>
                </a:path>
              </a:pathLst>
            </a:custGeom>
            <a:solidFill>
              <a:srgbClr val="B2E2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07" name="Google Shape;1407;p48"/>
          <p:cNvGrpSpPr/>
          <p:nvPr/>
        </p:nvGrpSpPr>
        <p:grpSpPr>
          <a:xfrm>
            <a:off x="1189016" y="3315288"/>
            <a:ext cx="267177" cy="343124"/>
            <a:chOff x="860828" y="3371068"/>
            <a:chExt cx="293536" cy="376976"/>
          </a:xfrm>
        </p:grpSpPr>
        <p:sp>
          <p:nvSpPr>
            <p:cNvPr id="1408" name="Google Shape;1408;p48"/>
            <p:cNvSpPr/>
            <p:nvPr/>
          </p:nvSpPr>
          <p:spPr>
            <a:xfrm>
              <a:off x="969601" y="3417768"/>
              <a:ext cx="138422" cy="138422"/>
            </a:xfrm>
            <a:custGeom>
              <a:rect b="b" l="l" r="r" t="t"/>
              <a:pathLst>
                <a:path extrusionOk="0" h="179187" w="179187">
                  <a:moveTo>
                    <a:pt x="179187" y="89594"/>
                  </a:moveTo>
                  <a:cubicBezTo>
                    <a:pt x="179187" y="139075"/>
                    <a:pt x="139075" y="179187"/>
                    <a:pt x="89594" y="179187"/>
                  </a:cubicBezTo>
                  <a:cubicBezTo>
                    <a:pt x="40112" y="179187"/>
                    <a:pt x="0" y="139075"/>
                    <a:pt x="0" y="89594"/>
                  </a:cubicBezTo>
                  <a:cubicBezTo>
                    <a:pt x="0" y="40112"/>
                    <a:pt x="40112" y="0"/>
                    <a:pt x="89594" y="0"/>
                  </a:cubicBezTo>
                  <a:cubicBezTo>
                    <a:pt x="139075" y="0"/>
                    <a:pt x="179187" y="40112"/>
                    <a:pt x="179187" y="8959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9" name="Google Shape;1409;p48"/>
            <p:cNvSpPr/>
            <p:nvPr/>
          </p:nvSpPr>
          <p:spPr>
            <a:xfrm>
              <a:off x="969605" y="3420647"/>
              <a:ext cx="49436" cy="132666"/>
            </a:xfrm>
            <a:custGeom>
              <a:rect b="b" l="l" r="r" t="t"/>
              <a:pathLst>
                <a:path extrusionOk="0" h="171736" w="63995">
                  <a:moveTo>
                    <a:pt x="63995" y="2598"/>
                  </a:moveTo>
                  <a:lnTo>
                    <a:pt x="63995" y="171736"/>
                  </a:lnTo>
                  <a:cubicBezTo>
                    <a:pt x="26980" y="160737"/>
                    <a:pt x="0" y="126456"/>
                    <a:pt x="0" y="85868"/>
                  </a:cubicBezTo>
                  <a:cubicBezTo>
                    <a:pt x="0" y="45300"/>
                    <a:pt x="26961" y="11028"/>
                    <a:pt x="63947" y="0"/>
                  </a:cubicBezTo>
                  <a:cubicBezTo>
                    <a:pt x="63985" y="859"/>
                    <a:pt x="63995" y="1728"/>
                    <a:pt x="63995" y="259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0" name="Google Shape;1410;p48"/>
            <p:cNvSpPr/>
            <p:nvPr/>
          </p:nvSpPr>
          <p:spPr>
            <a:xfrm>
              <a:off x="969605" y="3417769"/>
              <a:ext cx="87854" cy="138419"/>
            </a:xfrm>
            <a:custGeom>
              <a:rect b="b" l="l" r="r" t="t"/>
              <a:pathLst>
                <a:path extrusionOk="0" h="179183" w="113727">
                  <a:moveTo>
                    <a:pt x="63994" y="140261"/>
                  </a:moveTo>
                  <a:lnTo>
                    <a:pt x="63994" y="38927"/>
                  </a:lnTo>
                  <a:cubicBezTo>
                    <a:pt x="75739" y="21833"/>
                    <a:pt x="93247" y="9009"/>
                    <a:pt x="113727" y="3293"/>
                  </a:cubicBezTo>
                  <a:cubicBezTo>
                    <a:pt x="106050" y="1149"/>
                    <a:pt x="97948" y="0"/>
                    <a:pt x="89585" y="0"/>
                  </a:cubicBezTo>
                  <a:cubicBezTo>
                    <a:pt x="80674" y="0"/>
                    <a:pt x="72069" y="1308"/>
                    <a:pt x="63947" y="3730"/>
                  </a:cubicBezTo>
                  <a:cubicBezTo>
                    <a:pt x="63947" y="3729"/>
                    <a:pt x="63947" y="3728"/>
                    <a:pt x="63947" y="3728"/>
                  </a:cubicBezTo>
                  <a:cubicBezTo>
                    <a:pt x="63899" y="3743"/>
                    <a:pt x="63853" y="3758"/>
                    <a:pt x="63806" y="3773"/>
                  </a:cubicBezTo>
                  <a:cubicBezTo>
                    <a:pt x="26894" y="14847"/>
                    <a:pt x="0" y="49078"/>
                    <a:pt x="0" y="89597"/>
                  </a:cubicBezTo>
                  <a:cubicBezTo>
                    <a:pt x="0" y="139079"/>
                    <a:pt x="40105" y="179183"/>
                    <a:pt x="89586" y="179183"/>
                  </a:cubicBezTo>
                  <a:cubicBezTo>
                    <a:pt x="97949" y="179183"/>
                    <a:pt x="106051" y="178035"/>
                    <a:pt x="113728" y="175890"/>
                  </a:cubicBezTo>
                  <a:cubicBezTo>
                    <a:pt x="93246" y="170173"/>
                    <a:pt x="75739" y="157353"/>
                    <a:pt x="63994" y="14026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1" name="Google Shape;1411;p48"/>
            <p:cNvSpPr/>
            <p:nvPr/>
          </p:nvSpPr>
          <p:spPr>
            <a:xfrm>
              <a:off x="866475" y="3377917"/>
              <a:ext cx="185870" cy="370128"/>
            </a:xfrm>
            <a:custGeom>
              <a:rect b="b" l="l" r="r" t="t"/>
              <a:pathLst>
                <a:path extrusionOk="0" h="479130" w="240608">
                  <a:moveTo>
                    <a:pt x="178245" y="253376"/>
                  </a:moveTo>
                  <a:lnTo>
                    <a:pt x="178245" y="57941"/>
                  </a:lnTo>
                  <a:cubicBezTo>
                    <a:pt x="178245" y="25941"/>
                    <a:pt x="152304" y="0"/>
                    <a:pt x="120305" y="0"/>
                  </a:cubicBezTo>
                  <a:cubicBezTo>
                    <a:pt x="88305" y="0"/>
                    <a:pt x="62364" y="25941"/>
                    <a:pt x="62364" y="57941"/>
                  </a:cubicBezTo>
                  <a:lnTo>
                    <a:pt x="62364" y="253376"/>
                  </a:lnTo>
                  <a:cubicBezTo>
                    <a:pt x="24731" y="274098"/>
                    <a:pt x="-621" y="314373"/>
                    <a:pt x="12" y="360515"/>
                  </a:cubicBezTo>
                  <a:cubicBezTo>
                    <a:pt x="900" y="425303"/>
                    <a:pt x="53706" y="478165"/>
                    <a:pt x="118493" y="479117"/>
                  </a:cubicBezTo>
                  <a:cubicBezTo>
                    <a:pt x="185765" y="480107"/>
                    <a:pt x="240609" y="425871"/>
                    <a:pt x="240609" y="358826"/>
                  </a:cubicBezTo>
                  <a:cubicBezTo>
                    <a:pt x="240609" y="313392"/>
                    <a:pt x="215418" y="273845"/>
                    <a:pt x="178245" y="25337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2" name="Google Shape;1412;p48"/>
            <p:cNvSpPr/>
            <p:nvPr/>
          </p:nvSpPr>
          <p:spPr>
            <a:xfrm>
              <a:off x="866478" y="3377914"/>
              <a:ext cx="100440" cy="370130"/>
            </a:xfrm>
            <a:custGeom>
              <a:rect b="b" l="l" r="r" t="t"/>
              <a:pathLst>
                <a:path extrusionOk="0" h="479133" w="130020">
                  <a:moveTo>
                    <a:pt x="130021" y="478744"/>
                  </a:moveTo>
                  <a:cubicBezTo>
                    <a:pt x="126226" y="479052"/>
                    <a:pt x="122382" y="479178"/>
                    <a:pt x="118491" y="479120"/>
                  </a:cubicBezTo>
                  <a:cubicBezTo>
                    <a:pt x="53704" y="478164"/>
                    <a:pt x="900" y="425303"/>
                    <a:pt x="12" y="360515"/>
                  </a:cubicBezTo>
                  <a:cubicBezTo>
                    <a:pt x="-626" y="314375"/>
                    <a:pt x="24723" y="274096"/>
                    <a:pt x="62356" y="253383"/>
                  </a:cubicBezTo>
                  <a:lnTo>
                    <a:pt x="62356" y="57941"/>
                  </a:lnTo>
                  <a:cubicBezTo>
                    <a:pt x="62356" y="41940"/>
                    <a:pt x="68845" y="27455"/>
                    <a:pt x="79333" y="16977"/>
                  </a:cubicBezTo>
                  <a:cubicBezTo>
                    <a:pt x="89810" y="6490"/>
                    <a:pt x="104296" y="0"/>
                    <a:pt x="120297" y="0"/>
                  </a:cubicBezTo>
                  <a:cubicBezTo>
                    <a:pt x="123590" y="0"/>
                    <a:pt x="126815" y="271"/>
                    <a:pt x="129954" y="812"/>
                  </a:cubicBezTo>
                  <a:cubicBezTo>
                    <a:pt x="117825" y="2840"/>
                    <a:pt x="106971" y="8644"/>
                    <a:pt x="98647" y="16977"/>
                  </a:cubicBezTo>
                  <a:cubicBezTo>
                    <a:pt x="88159" y="27454"/>
                    <a:pt x="81671" y="41940"/>
                    <a:pt x="81671" y="57941"/>
                  </a:cubicBezTo>
                  <a:lnTo>
                    <a:pt x="81671" y="253385"/>
                  </a:lnTo>
                  <a:cubicBezTo>
                    <a:pt x="44038" y="274098"/>
                    <a:pt x="18689" y="314376"/>
                    <a:pt x="19326" y="360517"/>
                  </a:cubicBezTo>
                  <a:cubicBezTo>
                    <a:pt x="20176" y="422686"/>
                    <a:pt x="68836" y="473877"/>
                    <a:pt x="130021" y="478744"/>
                  </a:cubicBez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13" name="Google Shape;1413;p48"/>
            <p:cNvGrpSpPr/>
            <p:nvPr/>
          </p:nvGrpSpPr>
          <p:grpSpPr>
            <a:xfrm>
              <a:off x="1033122" y="3371068"/>
              <a:ext cx="121243" cy="231301"/>
              <a:chOff x="1104551" y="3634457"/>
              <a:chExt cx="157030" cy="299574"/>
            </a:xfrm>
          </p:grpSpPr>
          <p:grpSp>
            <p:nvGrpSpPr>
              <p:cNvPr id="1414" name="Google Shape;1414;p48"/>
              <p:cNvGrpSpPr/>
              <p:nvPr/>
            </p:nvGrpSpPr>
            <p:grpSpPr>
              <a:xfrm>
                <a:off x="1104551" y="3634457"/>
                <a:ext cx="14484" cy="299574"/>
                <a:chOff x="1104551" y="3634457"/>
                <a:chExt cx="14484" cy="299574"/>
              </a:xfrm>
            </p:grpSpPr>
            <p:sp>
              <p:nvSpPr>
                <p:cNvPr id="1415" name="Google Shape;1415;p48"/>
                <p:cNvSpPr/>
                <p:nvPr/>
              </p:nvSpPr>
              <p:spPr>
                <a:xfrm>
                  <a:off x="1104551" y="3634457"/>
                  <a:ext cx="14484" cy="35944"/>
                </a:xfrm>
                <a:custGeom>
                  <a:rect b="b" l="l" r="r" t="t"/>
                  <a:pathLst>
                    <a:path extrusionOk="0" h="35944" w="14484">
                      <a:moveTo>
                        <a:pt x="7242" y="35944"/>
                      </a:moveTo>
                      <a:cubicBezTo>
                        <a:pt x="3242" y="35944"/>
                        <a:pt x="0" y="32702"/>
                        <a:pt x="0" y="28702"/>
                      </a:cubicBezTo>
                      <a:lnTo>
                        <a:pt x="0" y="7242"/>
                      </a:lnTo>
                      <a:cubicBezTo>
                        <a:pt x="0" y="3243"/>
                        <a:pt x="3243" y="0"/>
                        <a:pt x="7242" y="0"/>
                      </a:cubicBezTo>
                      <a:cubicBezTo>
                        <a:pt x="11243" y="0"/>
                        <a:pt x="14485" y="3243"/>
                        <a:pt x="14485" y="7242"/>
                      </a:cubicBezTo>
                      <a:lnTo>
                        <a:pt x="14485" y="28702"/>
                      </a:lnTo>
                      <a:cubicBezTo>
                        <a:pt x="14485" y="32702"/>
                        <a:pt x="11242" y="35944"/>
                        <a:pt x="7242" y="3594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6" name="Google Shape;1416;p48"/>
                <p:cNvSpPr/>
                <p:nvPr/>
              </p:nvSpPr>
              <p:spPr>
                <a:xfrm>
                  <a:off x="1104551" y="3898087"/>
                  <a:ext cx="14484" cy="35944"/>
                </a:xfrm>
                <a:custGeom>
                  <a:rect b="b" l="l" r="r" t="t"/>
                  <a:pathLst>
                    <a:path extrusionOk="0" h="35944" w="14484">
                      <a:moveTo>
                        <a:pt x="7242" y="35944"/>
                      </a:moveTo>
                      <a:cubicBezTo>
                        <a:pt x="3242" y="35944"/>
                        <a:pt x="0" y="32702"/>
                        <a:pt x="0" y="28702"/>
                      </a:cubicBezTo>
                      <a:lnTo>
                        <a:pt x="0" y="7242"/>
                      </a:lnTo>
                      <a:cubicBezTo>
                        <a:pt x="0" y="3243"/>
                        <a:pt x="3243" y="0"/>
                        <a:pt x="7242" y="0"/>
                      </a:cubicBezTo>
                      <a:cubicBezTo>
                        <a:pt x="11243" y="0"/>
                        <a:pt x="14485" y="3243"/>
                        <a:pt x="14485" y="7242"/>
                      </a:cubicBezTo>
                      <a:lnTo>
                        <a:pt x="14485" y="28702"/>
                      </a:lnTo>
                      <a:cubicBezTo>
                        <a:pt x="14485" y="32702"/>
                        <a:pt x="11242" y="35944"/>
                        <a:pt x="7242" y="3594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17" name="Google Shape;1417;p48"/>
              <p:cNvSpPr/>
              <p:nvPr/>
            </p:nvSpPr>
            <p:spPr>
              <a:xfrm>
                <a:off x="1165093" y="3881864"/>
                <a:ext cx="25217" cy="33070"/>
              </a:xfrm>
              <a:custGeom>
                <a:rect b="b" l="l" r="r" t="t"/>
                <a:pathLst>
                  <a:path extrusionOk="0" h="33070" w="25217">
                    <a:moveTo>
                      <a:pt x="17980" y="33071"/>
                    </a:moveTo>
                    <a:cubicBezTo>
                      <a:pt x="15477" y="33071"/>
                      <a:pt x="13043" y="31772"/>
                      <a:pt x="11701" y="29448"/>
                    </a:cubicBezTo>
                    <a:lnTo>
                      <a:pt x="972" y="10865"/>
                    </a:lnTo>
                    <a:cubicBezTo>
                      <a:pt x="-1029" y="7401"/>
                      <a:pt x="159" y="2972"/>
                      <a:pt x="3623" y="971"/>
                    </a:cubicBezTo>
                    <a:cubicBezTo>
                      <a:pt x="7084" y="-1028"/>
                      <a:pt x="11516" y="158"/>
                      <a:pt x="13516" y="3622"/>
                    </a:cubicBezTo>
                    <a:lnTo>
                      <a:pt x="24246" y="22207"/>
                    </a:lnTo>
                    <a:cubicBezTo>
                      <a:pt x="26246" y="25670"/>
                      <a:pt x="25058" y="30100"/>
                      <a:pt x="21595" y="32100"/>
                    </a:cubicBezTo>
                    <a:cubicBezTo>
                      <a:pt x="20454" y="32758"/>
                      <a:pt x="19208" y="33071"/>
                      <a:pt x="17980" y="3307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8" name="Google Shape;1418;p48"/>
              <p:cNvSpPr/>
              <p:nvPr/>
            </p:nvSpPr>
            <p:spPr>
              <a:xfrm>
                <a:off x="1209413" y="3837543"/>
                <a:ext cx="33071" cy="25217"/>
              </a:xfrm>
              <a:custGeom>
                <a:rect b="b" l="l" r="r" t="t"/>
                <a:pathLst>
                  <a:path extrusionOk="0" h="25217" w="33071">
                    <a:moveTo>
                      <a:pt x="25821" y="25217"/>
                    </a:moveTo>
                    <a:cubicBezTo>
                      <a:pt x="24592" y="25217"/>
                      <a:pt x="23346" y="24904"/>
                      <a:pt x="22206" y="24246"/>
                    </a:cubicBezTo>
                    <a:lnTo>
                      <a:pt x="3623" y="13516"/>
                    </a:lnTo>
                    <a:cubicBezTo>
                      <a:pt x="159" y="11516"/>
                      <a:pt x="-1029" y="7086"/>
                      <a:pt x="972" y="3623"/>
                    </a:cubicBezTo>
                    <a:cubicBezTo>
                      <a:pt x="2971" y="158"/>
                      <a:pt x="7402" y="-1029"/>
                      <a:pt x="10865" y="972"/>
                    </a:cubicBezTo>
                    <a:lnTo>
                      <a:pt x="29449" y="11702"/>
                    </a:lnTo>
                    <a:cubicBezTo>
                      <a:pt x="32912" y="13702"/>
                      <a:pt x="34100" y="18131"/>
                      <a:pt x="32100" y="21595"/>
                    </a:cubicBezTo>
                    <a:cubicBezTo>
                      <a:pt x="30759" y="23918"/>
                      <a:pt x="28325" y="25217"/>
                      <a:pt x="25821" y="2521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9" name="Google Shape;1419;p48"/>
              <p:cNvSpPr/>
              <p:nvPr/>
            </p:nvSpPr>
            <p:spPr>
              <a:xfrm>
                <a:off x="1225637" y="3777001"/>
                <a:ext cx="35944" cy="14484"/>
              </a:xfrm>
              <a:custGeom>
                <a:rect b="b" l="l" r="r" t="t"/>
                <a:pathLst>
                  <a:path extrusionOk="0" h="14484" w="35944">
                    <a:moveTo>
                      <a:pt x="28702" y="14485"/>
                    </a:moveTo>
                    <a:lnTo>
                      <a:pt x="7242" y="14485"/>
                    </a:lnTo>
                    <a:cubicBezTo>
                      <a:pt x="3242" y="14485"/>
                      <a:pt x="0" y="11242"/>
                      <a:pt x="0" y="7242"/>
                    </a:cubicBezTo>
                    <a:cubicBezTo>
                      <a:pt x="0" y="3243"/>
                      <a:pt x="3243" y="0"/>
                      <a:pt x="7242" y="0"/>
                    </a:cubicBezTo>
                    <a:lnTo>
                      <a:pt x="28702" y="0"/>
                    </a:lnTo>
                    <a:cubicBezTo>
                      <a:pt x="32703" y="0"/>
                      <a:pt x="35944" y="3243"/>
                      <a:pt x="35944" y="7242"/>
                    </a:cubicBezTo>
                    <a:cubicBezTo>
                      <a:pt x="35944" y="11242"/>
                      <a:pt x="32702" y="14485"/>
                      <a:pt x="28702" y="1448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0" name="Google Shape;1420;p48"/>
              <p:cNvSpPr/>
              <p:nvPr/>
            </p:nvSpPr>
            <p:spPr>
              <a:xfrm>
                <a:off x="1209414" y="3705727"/>
                <a:ext cx="33071" cy="25217"/>
              </a:xfrm>
              <a:custGeom>
                <a:rect b="b" l="l" r="r" t="t"/>
                <a:pathLst>
                  <a:path extrusionOk="0" h="25217" w="33071">
                    <a:moveTo>
                      <a:pt x="7250" y="25217"/>
                    </a:moveTo>
                    <a:cubicBezTo>
                      <a:pt x="4748" y="25217"/>
                      <a:pt x="2313" y="23918"/>
                      <a:pt x="972" y="21595"/>
                    </a:cubicBezTo>
                    <a:cubicBezTo>
                      <a:pt x="-1029" y="18131"/>
                      <a:pt x="159" y="13702"/>
                      <a:pt x="3623" y="11702"/>
                    </a:cubicBezTo>
                    <a:lnTo>
                      <a:pt x="22206" y="972"/>
                    </a:lnTo>
                    <a:cubicBezTo>
                      <a:pt x="25669" y="-1029"/>
                      <a:pt x="30098" y="158"/>
                      <a:pt x="32100" y="3623"/>
                    </a:cubicBezTo>
                    <a:cubicBezTo>
                      <a:pt x="34100" y="7086"/>
                      <a:pt x="32912" y="11516"/>
                      <a:pt x="29449" y="13516"/>
                    </a:cubicBezTo>
                    <a:lnTo>
                      <a:pt x="10865" y="24246"/>
                    </a:lnTo>
                    <a:cubicBezTo>
                      <a:pt x="9725" y="24905"/>
                      <a:pt x="8479" y="25217"/>
                      <a:pt x="7250" y="2521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1" name="Google Shape;1421;p48"/>
              <p:cNvSpPr/>
              <p:nvPr/>
            </p:nvSpPr>
            <p:spPr>
              <a:xfrm>
                <a:off x="1165092" y="3653552"/>
                <a:ext cx="25217" cy="33072"/>
              </a:xfrm>
              <a:custGeom>
                <a:rect b="b" l="l" r="r" t="t"/>
                <a:pathLst>
                  <a:path extrusionOk="0" h="33072" w="25217">
                    <a:moveTo>
                      <a:pt x="7238" y="33073"/>
                    </a:moveTo>
                    <a:cubicBezTo>
                      <a:pt x="6009" y="33073"/>
                      <a:pt x="4763" y="32759"/>
                      <a:pt x="3623" y="32101"/>
                    </a:cubicBezTo>
                    <a:cubicBezTo>
                      <a:pt x="159" y="30101"/>
                      <a:pt x="-1029" y="25671"/>
                      <a:pt x="972" y="22208"/>
                    </a:cubicBezTo>
                    <a:lnTo>
                      <a:pt x="11701" y="3623"/>
                    </a:lnTo>
                    <a:cubicBezTo>
                      <a:pt x="13701" y="159"/>
                      <a:pt x="18131" y="-1029"/>
                      <a:pt x="21595" y="972"/>
                    </a:cubicBezTo>
                    <a:cubicBezTo>
                      <a:pt x="25058" y="2973"/>
                      <a:pt x="26246" y="7402"/>
                      <a:pt x="24246" y="10866"/>
                    </a:cubicBezTo>
                    <a:lnTo>
                      <a:pt x="13516" y="29450"/>
                    </a:lnTo>
                    <a:cubicBezTo>
                      <a:pt x="12176" y="31773"/>
                      <a:pt x="9741" y="33073"/>
                      <a:pt x="7238" y="3307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22" name="Google Shape;1422;p48"/>
            <p:cNvSpPr/>
            <p:nvPr/>
          </p:nvSpPr>
          <p:spPr>
            <a:xfrm>
              <a:off x="896302" y="3407744"/>
              <a:ext cx="126190" cy="310448"/>
            </a:xfrm>
            <a:custGeom>
              <a:rect b="b" l="l" r="r" t="t"/>
              <a:pathLst>
                <a:path extrusionOk="0" h="401875" w="163353">
                  <a:moveTo>
                    <a:pt x="100990" y="240849"/>
                  </a:moveTo>
                  <a:lnTo>
                    <a:pt x="100990" y="19313"/>
                  </a:lnTo>
                  <a:cubicBezTo>
                    <a:pt x="100990" y="8646"/>
                    <a:pt x="92343" y="0"/>
                    <a:pt x="81677" y="0"/>
                  </a:cubicBezTo>
                  <a:cubicBezTo>
                    <a:pt x="71010" y="0"/>
                    <a:pt x="62364" y="8647"/>
                    <a:pt x="62364" y="19313"/>
                  </a:cubicBezTo>
                  <a:lnTo>
                    <a:pt x="62364" y="240849"/>
                  </a:lnTo>
                  <a:cubicBezTo>
                    <a:pt x="26643" y="249545"/>
                    <a:pt x="34" y="281774"/>
                    <a:pt x="0" y="320124"/>
                  </a:cubicBezTo>
                  <a:cubicBezTo>
                    <a:pt x="-38" y="363304"/>
                    <a:pt x="34103" y="399454"/>
                    <a:pt x="77222" y="401756"/>
                  </a:cubicBezTo>
                  <a:cubicBezTo>
                    <a:pt x="124273" y="404269"/>
                    <a:pt x="163354" y="366711"/>
                    <a:pt x="163354" y="320199"/>
                  </a:cubicBezTo>
                  <a:cubicBezTo>
                    <a:pt x="163354" y="281816"/>
                    <a:pt x="136733" y="249550"/>
                    <a:pt x="100990" y="24084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3" name="Google Shape;1423;p48"/>
            <p:cNvSpPr/>
            <p:nvPr/>
          </p:nvSpPr>
          <p:spPr>
            <a:xfrm>
              <a:off x="896299" y="3407740"/>
              <a:ext cx="70556" cy="310450"/>
            </a:xfrm>
            <a:custGeom>
              <a:rect b="b" l="l" r="r" t="t"/>
              <a:pathLst>
                <a:path extrusionOk="0" h="401877" w="91334">
                  <a:moveTo>
                    <a:pt x="91295" y="401307"/>
                  </a:moveTo>
                  <a:cubicBezTo>
                    <a:pt x="86708" y="401857"/>
                    <a:pt x="82006" y="402012"/>
                    <a:pt x="77226" y="401761"/>
                  </a:cubicBezTo>
                  <a:cubicBezTo>
                    <a:pt x="34108" y="399463"/>
                    <a:pt x="-38" y="363308"/>
                    <a:pt x="0" y="320133"/>
                  </a:cubicBezTo>
                  <a:cubicBezTo>
                    <a:pt x="38" y="281776"/>
                    <a:pt x="26643" y="249551"/>
                    <a:pt x="62364" y="240851"/>
                  </a:cubicBezTo>
                  <a:lnTo>
                    <a:pt x="62364" y="19314"/>
                  </a:lnTo>
                  <a:cubicBezTo>
                    <a:pt x="62364" y="13984"/>
                    <a:pt x="64527" y="9155"/>
                    <a:pt x="68023" y="5659"/>
                  </a:cubicBezTo>
                  <a:cubicBezTo>
                    <a:pt x="71519" y="2163"/>
                    <a:pt x="76347" y="0"/>
                    <a:pt x="81678" y="0"/>
                  </a:cubicBezTo>
                  <a:cubicBezTo>
                    <a:pt x="85202" y="0"/>
                    <a:pt x="88495" y="937"/>
                    <a:pt x="91335" y="2598"/>
                  </a:cubicBezTo>
                  <a:cubicBezTo>
                    <a:pt x="89867" y="3438"/>
                    <a:pt x="88525" y="4471"/>
                    <a:pt x="87337" y="5659"/>
                  </a:cubicBezTo>
                  <a:cubicBezTo>
                    <a:pt x="83841" y="9155"/>
                    <a:pt x="81678" y="13984"/>
                    <a:pt x="81678" y="19314"/>
                  </a:cubicBezTo>
                  <a:lnTo>
                    <a:pt x="81678" y="240850"/>
                  </a:lnTo>
                  <a:cubicBezTo>
                    <a:pt x="45958" y="249550"/>
                    <a:pt x="19353" y="281775"/>
                    <a:pt x="19314" y="320132"/>
                  </a:cubicBezTo>
                  <a:cubicBezTo>
                    <a:pt x="19274" y="361540"/>
                    <a:pt x="50688" y="396488"/>
                    <a:pt x="91295" y="40130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24" name="Google Shape;1424;p48"/>
            <p:cNvGrpSpPr/>
            <p:nvPr/>
          </p:nvGrpSpPr>
          <p:grpSpPr>
            <a:xfrm>
              <a:off x="860828" y="3440116"/>
              <a:ext cx="33552" cy="115190"/>
              <a:chOff x="881402" y="3723885"/>
              <a:chExt cx="43455" cy="149190"/>
            </a:xfrm>
          </p:grpSpPr>
          <p:sp>
            <p:nvSpPr>
              <p:cNvPr id="1425" name="Google Shape;1425;p48"/>
              <p:cNvSpPr/>
              <p:nvPr/>
            </p:nvSpPr>
            <p:spPr>
              <a:xfrm>
                <a:off x="881402" y="3723885"/>
                <a:ext cx="43455" cy="14484"/>
              </a:xfrm>
              <a:custGeom>
                <a:rect b="b" l="l" r="r" t="t"/>
                <a:pathLst>
                  <a:path extrusionOk="0" h="14484" w="43455">
                    <a:moveTo>
                      <a:pt x="36213" y="14485"/>
                    </a:moveTo>
                    <a:lnTo>
                      <a:pt x="7242" y="14485"/>
                    </a:lnTo>
                    <a:cubicBezTo>
                      <a:pt x="3242" y="14485"/>
                      <a:pt x="0" y="11242"/>
                      <a:pt x="0" y="7242"/>
                    </a:cubicBezTo>
                    <a:cubicBezTo>
                      <a:pt x="0" y="3243"/>
                      <a:pt x="3243" y="0"/>
                      <a:pt x="7242" y="0"/>
                    </a:cubicBezTo>
                    <a:lnTo>
                      <a:pt x="36213" y="0"/>
                    </a:lnTo>
                    <a:cubicBezTo>
                      <a:pt x="40214" y="0"/>
                      <a:pt x="43455" y="3243"/>
                      <a:pt x="43455" y="7242"/>
                    </a:cubicBezTo>
                    <a:cubicBezTo>
                      <a:pt x="43455" y="11242"/>
                      <a:pt x="40214" y="14485"/>
                      <a:pt x="36213" y="1448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6" name="Google Shape;1426;p48"/>
              <p:cNvSpPr/>
              <p:nvPr/>
            </p:nvSpPr>
            <p:spPr>
              <a:xfrm>
                <a:off x="881402" y="3768787"/>
                <a:ext cx="43455" cy="14484"/>
              </a:xfrm>
              <a:custGeom>
                <a:rect b="b" l="l" r="r" t="t"/>
                <a:pathLst>
                  <a:path extrusionOk="0" h="14484" w="43455">
                    <a:moveTo>
                      <a:pt x="36213" y="14485"/>
                    </a:moveTo>
                    <a:lnTo>
                      <a:pt x="7242" y="14485"/>
                    </a:lnTo>
                    <a:cubicBezTo>
                      <a:pt x="3242" y="14485"/>
                      <a:pt x="0" y="11242"/>
                      <a:pt x="0" y="7242"/>
                    </a:cubicBezTo>
                    <a:cubicBezTo>
                      <a:pt x="0" y="3243"/>
                      <a:pt x="3243" y="0"/>
                      <a:pt x="7242" y="0"/>
                    </a:cubicBezTo>
                    <a:lnTo>
                      <a:pt x="36213" y="0"/>
                    </a:lnTo>
                    <a:cubicBezTo>
                      <a:pt x="40214" y="0"/>
                      <a:pt x="43455" y="3243"/>
                      <a:pt x="43455" y="7242"/>
                    </a:cubicBezTo>
                    <a:cubicBezTo>
                      <a:pt x="43455" y="11242"/>
                      <a:pt x="40214" y="14485"/>
                      <a:pt x="36213" y="1448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7" name="Google Shape;1427;p48"/>
              <p:cNvSpPr/>
              <p:nvPr/>
            </p:nvSpPr>
            <p:spPr>
              <a:xfrm>
                <a:off x="881402" y="3813689"/>
                <a:ext cx="43455" cy="14484"/>
              </a:xfrm>
              <a:custGeom>
                <a:rect b="b" l="l" r="r" t="t"/>
                <a:pathLst>
                  <a:path extrusionOk="0" h="14484" w="43455">
                    <a:moveTo>
                      <a:pt x="36213" y="14485"/>
                    </a:moveTo>
                    <a:lnTo>
                      <a:pt x="7242" y="14485"/>
                    </a:lnTo>
                    <a:cubicBezTo>
                      <a:pt x="3242" y="14485"/>
                      <a:pt x="0" y="11242"/>
                      <a:pt x="0" y="7242"/>
                    </a:cubicBezTo>
                    <a:cubicBezTo>
                      <a:pt x="0" y="3243"/>
                      <a:pt x="3243" y="0"/>
                      <a:pt x="7242" y="0"/>
                    </a:cubicBezTo>
                    <a:lnTo>
                      <a:pt x="36213" y="0"/>
                    </a:lnTo>
                    <a:cubicBezTo>
                      <a:pt x="40214" y="0"/>
                      <a:pt x="43455" y="3243"/>
                      <a:pt x="43455" y="7242"/>
                    </a:cubicBezTo>
                    <a:cubicBezTo>
                      <a:pt x="43455" y="11242"/>
                      <a:pt x="40214" y="14485"/>
                      <a:pt x="36213" y="1448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8" name="Google Shape;1428;p48"/>
              <p:cNvSpPr/>
              <p:nvPr/>
            </p:nvSpPr>
            <p:spPr>
              <a:xfrm>
                <a:off x="881402" y="3858591"/>
                <a:ext cx="43455" cy="14484"/>
              </a:xfrm>
              <a:custGeom>
                <a:rect b="b" l="l" r="r" t="t"/>
                <a:pathLst>
                  <a:path extrusionOk="0" h="14484" w="43455">
                    <a:moveTo>
                      <a:pt x="36213" y="14485"/>
                    </a:moveTo>
                    <a:lnTo>
                      <a:pt x="7242" y="14485"/>
                    </a:lnTo>
                    <a:cubicBezTo>
                      <a:pt x="3242" y="14485"/>
                      <a:pt x="0" y="11242"/>
                      <a:pt x="0" y="7242"/>
                    </a:cubicBezTo>
                    <a:cubicBezTo>
                      <a:pt x="0" y="3243"/>
                      <a:pt x="3243" y="0"/>
                      <a:pt x="7242" y="0"/>
                    </a:cubicBezTo>
                    <a:lnTo>
                      <a:pt x="36213" y="0"/>
                    </a:lnTo>
                    <a:cubicBezTo>
                      <a:pt x="40214" y="0"/>
                      <a:pt x="43455" y="3243"/>
                      <a:pt x="43455" y="7242"/>
                    </a:cubicBezTo>
                    <a:cubicBezTo>
                      <a:pt x="43455" y="11242"/>
                      <a:pt x="40214" y="14485"/>
                      <a:pt x="36213" y="1448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429" name="Google Shape;1429;p48"/>
          <p:cNvGrpSpPr/>
          <p:nvPr/>
        </p:nvGrpSpPr>
        <p:grpSpPr>
          <a:xfrm>
            <a:off x="1182910" y="3979215"/>
            <a:ext cx="279389" cy="343065"/>
            <a:chOff x="808150" y="4184708"/>
            <a:chExt cx="306953" cy="376912"/>
          </a:xfrm>
        </p:grpSpPr>
        <p:sp>
          <p:nvSpPr>
            <p:cNvPr id="1430" name="Google Shape;1430;p48"/>
            <p:cNvSpPr/>
            <p:nvPr/>
          </p:nvSpPr>
          <p:spPr>
            <a:xfrm>
              <a:off x="854737" y="4231608"/>
              <a:ext cx="213996" cy="260188"/>
            </a:xfrm>
            <a:custGeom>
              <a:rect b="b" l="l" r="r" t="t"/>
              <a:pathLst>
                <a:path extrusionOk="0" h="336813" w="277018">
                  <a:moveTo>
                    <a:pt x="277018" y="138509"/>
                  </a:moveTo>
                  <a:cubicBezTo>
                    <a:pt x="277018" y="62607"/>
                    <a:pt x="215965" y="965"/>
                    <a:pt x="140289" y="11"/>
                  </a:cubicBezTo>
                  <a:cubicBezTo>
                    <a:pt x="63717" y="-953"/>
                    <a:pt x="429" y="61144"/>
                    <a:pt x="2" y="137721"/>
                  </a:cubicBezTo>
                  <a:cubicBezTo>
                    <a:pt x="-239" y="181007"/>
                    <a:pt x="19380" y="219716"/>
                    <a:pt x="50277" y="245274"/>
                  </a:cubicBezTo>
                  <a:cubicBezTo>
                    <a:pt x="69369" y="261068"/>
                    <a:pt x="80505" y="284488"/>
                    <a:pt x="80505" y="309267"/>
                  </a:cubicBezTo>
                  <a:lnTo>
                    <a:pt x="80505" y="336814"/>
                  </a:lnTo>
                  <a:lnTo>
                    <a:pt x="196513" y="336814"/>
                  </a:lnTo>
                  <a:lnTo>
                    <a:pt x="196513" y="309274"/>
                  </a:lnTo>
                  <a:cubicBezTo>
                    <a:pt x="196513" y="284364"/>
                    <a:pt x="207876" y="260966"/>
                    <a:pt x="227028" y="245037"/>
                  </a:cubicBezTo>
                  <a:cubicBezTo>
                    <a:pt x="257572" y="219632"/>
                    <a:pt x="277018" y="181344"/>
                    <a:pt x="277018" y="13850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1" name="Google Shape;1431;p48"/>
            <p:cNvSpPr/>
            <p:nvPr/>
          </p:nvSpPr>
          <p:spPr>
            <a:xfrm>
              <a:off x="911157" y="4273309"/>
              <a:ext cx="101106" cy="139415"/>
            </a:xfrm>
            <a:custGeom>
              <a:rect b="b" l="l" r="r" t="t"/>
              <a:pathLst>
                <a:path extrusionOk="0" h="180472" w="130882">
                  <a:moveTo>
                    <a:pt x="130883" y="115546"/>
                  </a:moveTo>
                  <a:cubicBezTo>
                    <a:pt x="130883" y="146695"/>
                    <a:pt x="109107" y="172776"/>
                    <a:pt x="79939" y="179368"/>
                  </a:cubicBezTo>
                  <a:lnTo>
                    <a:pt x="79930" y="179368"/>
                  </a:lnTo>
                  <a:cubicBezTo>
                    <a:pt x="77853" y="179834"/>
                    <a:pt x="75739" y="180206"/>
                    <a:pt x="73586" y="180473"/>
                  </a:cubicBezTo>
                  <a:lnTo>
                    <a:pt x="72690" y="180473"/>
                  </a:lnTo>
                  <a:lnTo>
                    <a:pt x="71576" y="178567"/>
                  </a:lnTo>
                  <a:lnTo>
                    <a:pt x="59602" y="178567"/>
                  </a:lnTo>
                  <a:lnTo>
                    <a:pt x="58192" y="180473"/>
                  </a:lnTo>
                  <a:lnTo>
                    <a:pt x="57297" y="180473"/>
                  </a:lnTo>
                  <a:cubicBezTo>
                    <a:pt x="24995" y="176472"/>
                    <a:pt x="0" y="148924"/>
                    <a:pt x="0" y="115546"/>
                  </a:cubicBezTo>
                  <a:cubicBezTo>
                    <a:pt x="0" y="112936"/>
                    <a:pt x="76" y="110373"/>
                    <a:pt x="229" y="107839"/>
                  </a:cubicBezTo>
                  <a:cubicBezTo>
                    <a:pt x="400" y="105096"/>
                    <a:pt x="4801" y="104029"/>
                    <a:pt x="5134" y="101381"/>
                  </a:cubicBezTo>
                  <a:cubicBezTo>
                    <a:pt x="5468" y="98752"/>
                    <a:pt x="1715" y="94542"/>
                    <a:pt x="2200" y="91998"/>
                  </a:cubicBezTo>
                  <a:cubicBezTo>
                    <a:pt x="4182" y="81463"/>
                    <a:pt x="7392" y="71670"/>
                    <a:pt x="11345" y="62678"/>
                  </a:cubicBezTo>
                  <a:cubicBezTo>
                    <a:pt x="12374" y="60325"/>
                    <a:pt x="16870" y="59982"/>
                    <a:pt x="17994" y="57744"/>
                  </a:cubicBezTo>
                  <a:cubicBezTo>
                    <a:pt x="19032" y="55667"/>
                    <a:pt x="16698" y="51695"/>
                    <a:pt x="17803" y="49714"/>
                  </a:cubicBezTo>
                  <a:cubicBezTo>
                    <a:pt x="18375" y="48695"/>
                    <a:pt x="18956" y="47685"/>
                    <a:pt x="19547" y="46685"/>
                  </a:cubicBezTo>
                  <a:cubicBezTo>
                    <a:pt x="32159" y="25290"/>
                    <a:pt x="47914" y="10001"/>
                    <a:pt x="57297" y="2000"/>
                  </a:cubicBezTo>
                  <a:cubicBezTo>
                    <a:pt x="57602" y="1743"/>
                    <a:pt x="57897" y="1485"/>
                    <a:pt x="58192" y="1247"/>
                  </a:cubicBezTo>
                  <a:cubicBezTo>
                    <a:pt x="62641" y="-2496"/>
                    <a:pt x="65441" y="3381"/>
                    <a:pt x="65441" y="3381"/>
                  </a:cubicBezTo>
                  <a:cubicBezTo>
                    <a:pt x="65441" y="3381"/>
                    <a:pt x="68242" y="-2496"/>
                    <a:pt x="72690" y="1247"/>
                  </a:cubicBezTo>
                  <a:cubicBezTo>
                    <a:pt x="72986" y="1485"/>
                    <a:pt x="73281" y="1743"/>
                    <a:pt x="73586" y="2000"/>
                  </a:cubicBezTo>
                  <a:cubicBezTo>
                    <a:pt x="75472" y="3610"/>
                    <a:pt x="77615" y="5505"/>
                    <a:pt x="79939" y="7696"/>
                  </a:cubicBezTo>
                  <a:cubicBezTo>
                    <a:pt x="89170" y="16393"/>
                    <a:pt x="101258" y="29586"/>
                    <a:pt x="111336" y="46685"/>
                  </a:cubicBezTo>
                  <a:cubicBezTo>
                    <a:pt x="111936" y="47704"/>
                    <a:pt x="112536" y="48742"/>
                    <a:pt x="113127" y="49799"/>
                  </a:cubicBezTo>
                  <a:cubicBezTo>
                    <a:pt x="114232" y="51781"/>
                    <a:pt x="111869" y="56125"/>
                    <a:pt x="112908" y="58201"/>
                  </a:cubicBezTo>
                  <a:cubicBezTo>
                    <a:pt x="114032" y="60440"/>
                    <a:pt x="118556" y="60430"/>
                    <a:pt x="119585" y="62783"/>
                  </a:cubicBezTo>
                  <a:cubicBezTo>
                    <a:pt x="123529" y="71766"/>
                    <a:pt x="126729" y="81549"/>
                    <a:pt x="128701" y="92084"/>
                  </a:cubicBezTo>
                  <a:cubicBezTo>
                    <a:pt x="129178" y="94599"/>
                    <a:pt x="126558" y="98780"/>
                    <a:pt x="126882" y="101381"/>
                  </a:cubicBezTo>
                  <a:cubicBezTo>
                    <a:pt x="127215" y="104029"/>
                    <a:pt x="130483" y="105096"/>
                    <a:pt x="130654" y="107839"/>
                  </a:cubicBezTo>
                  <a:cubicBezTo>
                    <a:pt x="130806" y="110373"/>
                    <a:pt x="130883" y="112936"/>
                    <a:pt x="130883" y="11554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2" name="Google Shape;1432;p48"/>
            <p:cNvSpPr/>
            <p:nvPr/>
          </p:nvSpPr>
          <p:spPr>
            <a:xfrm>
              <a:off x="854740" y="4231608"/>
              <a:ext cx="125740" cy="252829"/>
            </a:xfrm>
            <a:custGeom>
              <a:rect b="b" l="l" r="r" t="t"/>
              <a:pathLst>
                <a:path extrusionOk="0" h="327287" w="162770">
                  <a:moveTo>
                    <a:pt x="128838" y="309268"/>
                  </a:moveTo>
                  <a:lnTo>
                    <a:pt x="128838" y="327287"/>
                  </a:lnTo>
                  <a:lnTo>
                    <a:pt x="80502" y="327287"/>
                  </a:lnTo>
                  <a:lnTo>
                    <a:pt x="80502" y="309268"/>
                  </a:lnTo>
                  <a:cubicBezTo>
                    <a:pt x="80502" y="284490"/>
                    <a:pt x="69365" y="261067"/>
                    <a:pt x="50272" y="245270"/>
                  </a:cubicBezTo>
                  <a:cubicBezTo>
                    <a:pt x="19376" y="219710"/>
                    <a:pt x="-240" y="181003"/>
                    <a:pt x="2" y="137722"/>
                  </a:cubicBezTo>
                  <a:cubicBezTo>
                    <a:pt x="427" y="61147"/>
                    <a:pt x="63710" y="-956"/>
                    <a:pt x="140284" y="11"/>
                  </a:cubicBezTo>
                  <a:cubicBezTo>
                    <a:pt x="147950" y="108"/>
                    <a:pt x="155461" y="824"/>
                    <a:pt x="162770" y="2118"/>
                  </a:cubicBezTo>
                  <a:cubicBezTo>
                    <a:pt x="98309" y="13536"/>
                    <a:pt x="48716" y="69963"/>
                    <a:pt x="48338" y="137721"/>
                  </a:cubicBezTo>
                  <a:cubicBezTo>
                    <a:pt x="48096" y="181002"/>
                    <a:pt x="67712" y="219709"/>
                    <a:pt x="98608" y="245269"/>
                  </a:cubicBezTo>
                  <a:cubicBezTo>
                    <a:pt x="117701" y="261067"/>
                    <a:pt x="128838" y="284490"/>
                    <a:pt x="128838" y="3092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33" name="Google Shape;1433;p48"/>
            <p:cNvGrpSpPr/>
            <p:nvPr/>
          </p:nvGrpSpPr>
          <p:grpSpPr>
            <a:xfrm>
              <a:off x="808150" y="4184708"/>
              <a:ext cx="306953" cy="263640"/>
              <a:chOff x="813175" y="4688258"/>
              <a:chExt cx="397556" cy="341459"/>
            </a:xfrm>
          </p:grpSpPr>
          <p:sp>
            <p:nvSpPr>
              <p:cNvPr id="1434" name="Google Shape;1434;p48"/>
              <p:cNvSpPr/>
              <p:nvPr/>
            </p:nvSpPr>
            <p:spPr>
              <a:xfrm>
                <a:off x="1004703" y="4688258"/>
                <a:ext cx="14500" cy="39761"/>
              </a:xfrm>
              <a:custGeom>
                <a:rect b="b" l="l" r="r" t="t"/>
                <a:pathLst>
                  <a:path extrusionOk="0" h="39761" w="14500">
                    <a:moveTo>
                      <a:pt x="7250" y="39761"/>
                    </a:moveTo>
                    <a:cubicBezTo>
                      <a:pt x="3245" y="39761"/>
                      <a:pt x="0" y="36515"/>
                      <a:pt x="0" y="32511"/>
                    </a:cubicBezTo>
                    <a:lnTo>
                      <a:pt x="0" y="7250"/>
                    </a:lnTo>
                    <a:cubicBezTo>
                      <a:pt x="0" y="3246"/>
                      <a:pt x="3245" y="0"/>
                      <a:pt x="7250" y="0"/>
                    </a:cubicBezTo>
                    <a:cubicBezTo>
                      <a:pt x="11255" y="0"/>
                      <a:pt x="14501" y="3246"/>
                      <a:pt x="14501" y="7250"/>
                    </a:cubicBezTo>
                    <a:lnTo>
                      <a:pt x="14501" y="32510"/>
                    </a:lnTo>
                    <a:cubicBezTo>
                      <a:pt x="14501" y="36515"/>
                      <a:pt x="11255" y="39761"/>
                      <a:pt x="7250" y="3976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5" name="Google Shape;1435;p48"/>
              <p:cNvSpPr/>
              <p:nvPr/>
            </p:nvSpPr>
            <p:spPr>
              <a:xfrm>
                <a:off x="869271" y="4744355"/>
                <a:ext cx="32361" cy="32362"/>
              </a:xfrm>
              <a:custGeom>
                <a:rect b="b" l="l" r="r" t="t"/>
                <a:pathLst>
                  <a:path extrusionOk="0" h="32362" w="32361">
                    <a:moveTo>
                      <a:pt x="25112" y="32362"/>
                    </a:moveTo>
                    <a:cubicBezTo>
                      <a:pt x="23256" y="32362"/>
                      <a:pt x="21400" y="31654"/>
                      <a:pt x="19984" y="30239"/>
                    </a:cubicBezTo>
                    <a:lnTo>
                      <a:pt x="2123" y="12377"/>
                    </a:lnTo>
                    <a:cubicBezTo>
                      <a:pt x="-708" y="9545"/>
                      <a:pt x="-708" y="4955"/>
                      <a:pt x="2123" y="2124"/>
                    </a:cubicBezTo>
                    <a:cubicBezTo>
                      <a:pt x="4956" y="-708"/>
                      <a:pt x="9547" y="-708"/>
                      <a:pt x="12378" y="2124"/>
                    </a:cubicBezTo>
                    <a:lnTo>
                      <a:pt x="30238" y="19986"/>
                    </a:lnTo>
                    <a:cubicBezTo>
                      <a:pt x="33069" y="22818"/>
                      <a:pt x="33069" y="27408"/>
                      <a:pt x="30238" y="30239"/>
                    </a:cubicBezTo>
                    <a:cubicBezTo>
                      <a:pt x="28823" y="31654"/>
                      <a:pt x="26966" y="32362"/>
                      <a:pt x="25112" y="3236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6" name="Google Shape;1436;p48"/>
              <p:cNvSpPr/>
              <p:nvPr/>
            </p:nvSpPr>
            <p:spPr>
              <a:xfrm>
                <a:off x="1122271" y="4997356"/>
                <a:ext cx="32361" cy="32361"/>
              </a:xfrm>
              <a:custGeom>
                <a:rect b="b" l="l" r="r" t="t"/>
                <a:pathLst>
                  <a:path extrusionOk="0" h="32361" w="32361">
                    <a:moveTo>
                      <a:pt x="25111" y="32362"/>
                    </a:moveTo>
                    <a:cubicBezTo>
                      <a:pt x="23256" y="32362"/>
                      <a:pt x="21400" y="31654"/>
                      <a:pt x="19984" y="30239"/>
                    </a:cubicBezTo>
                    <a:lnTo>
                      <a:pt x="2123" y="12377"/>
                    </a:lnTo>
                    <a:cubicBezTo>
                      <a:pt x="-708" y="9545"/>
                      <a:pt x="-708" y="4955"/>
                      <a:pt x="2124" y="2124"/>
                    </a:cubicBezTo>
                    <a:cubicBezTo>
                      <a:pt x="4955" y="-708"/>
                      <a:pt x="9547" y="-707"/>
                      <a:pt x="12378" y="2124"/>
                    </a:cubicBezTo>
                    <a:lnTo>
                      <a:pt x="30238" y="19985"/>
                    </a:lnTo>
                    <a:cubicBezTo>
                      <a:pt x="33069" y="22817"/>
                      <a:pt x="33069" y="27408"/>
                      <a:pt x="30237" y="30239"/>
                    </a:cubicBezTo>
                    <a:cubicBezTo>
                      <a:pt x="28823" y="31654"/>
                      <a:pt x="26967" y="32362"/>
                      <a:pt x="25111" y="3236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7" name="Google Shape;1437;p48"/>
              <p:cNvSpPr/>
              <p:nvPr/>
            </p:nvSpPr>
            <p:spPr>
              <a:xfrm>
                <a:off x="813175" y="4879787"/>
                <a:ext cx="39759" cy="14499"/>
              </a:xfrm>
              <a:custGeom>
                <a:rect b="b" l="l" r="r" t="t"/>
                <a:pathLst>
                  <a:path extrusionOk="0" h="14499" w="39759">
                    <a:moveTo>
                      <a:pt x="32509" y="14500"/>
                    </a:moveTo>
                    <a:lnTo>
                      <a:pt x="7250" y="14500"/>
                    </a:lnTo>
                    <a:cubicBezTo>
                      <a:pt x="3245" y="14500"/>
                      <a:pt x="0" y="11254"/>
                      <a:pt x="0" y="7250"/>
                    </a:cubicBezTo>
                    <a:cubicBezTo>
                      <a:pt x="0" y="3245"/>
                      <a:pt x="3245" y="0"/>
                      <a:pt x="7250" y="0"/>
                    </a:cubicBezTo>
                    <a:lnTo>
                      <a:pt x="32509" y="0"/>
                    </a:lnTo>
                    <a:cubicBezTo>
                      <a:pt x="36514" y="0"/>
                      <a:pt x="39759" y="3246"/>
                      <a:pt x="39759" y="7250"/>
                    </a:cubicBezTo>
                    <a:cubicBezTo>
                      <a:pt x="39759" y="11254"/>
                      <a:pt x="36514" y="14500"/>
                      <a:pt x="32509" y="1450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8" name="Google Shape;1438;p48"/>
              <p:cNvSpPr/>
              <p:nvPr/>
            </p:nvSpPr>
            <p:spPr>
              <a:xfrm>
                <a:off x="1170971" y="4879787"/>
                <a:ext cx="39760" cy="14499"/>
              </a:xfrm>
              <a:custGeom>
                <a:rect b="b" l="l" r="r" t="t"/>
                <a:pathLst>
                  <a:path extrusionOk="0" h="14499" w="39760">
                    <a:moveTo>
                      <a:pt x="32509" y="14500"/>
                    </a:moveTo>
                    <a:lnTo>
                      <a:pt x="7250" y="14500"/>
                    </a:lnTo>
                    <a:cubicBezTo>
                      <a:pt x="3245" y="14500"/>
                      <a:pt x="0" y="11254"/>
                      <a:pt x="0" y="7250"/>
                    </a:cubicBezTo>
                    <a:cubicBezTo>
                      <a:pt x="0" y="3245"/>
                      <a:pt x="3245" y="0"/>
                      <a:pt x="7250" y="0"/>
                    </a:cubicBezTo>
                    <a:lnTo>
                      <a:pt x="32509" y="0"/>
                    </a:lnTo>
                    <a:cubicBezTo>
                      <a:pt x="36514" y="0"/>
                      <a:pt x="39760" y="3246"/>
                      <a:pt x="39760" y="7250"/>
                    </a:cubicBezTo>
                    <a:cubicBezTo>
                      <a:pt x="39760" y="11254"/>
                      <a:pt x="36515" y="14500"/>
                      <a:pt x="32509" y="1450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9" name="Google Shape;1439;p48"/>
              <p:cNvSpPr/>
              <p:nvPr/>
            </p:nvSpPr>
            <p:spPr>
              <a:xfrm>
                <a:off x="869272" y="4997356"/>
                <a:ext cx="32361" cy="32361"/>
              </a:xfrm>
              <a:custGeom>
                <a:rect b="b" l="l" r="r" t="t"/>
                <a:pathLst>
                  <a:path extrusionOk="0" h="32361" w="32361">
                    <a:moveTo>
                      <a:pt x="7251" y="32362"/>
                    </a:moveTo>
                    <a:cubicBezTo>
                      <a:pt x="5396" y="32362"/>
                      <a:pt x="3540" y="31654"/>
                      <a:pt x="2124" y="30239"/>
                    </a:cubicBezTo>
                    <a:cubicBezTo>
                      <a:pt x="-708" y="27408"/>
                      <a:pt x="-708" y="22817"/>
                      <a:pt x="2123" y="19985"/>
                    </a:cubicBezTo>
                    <a:lnTo>
                      <a:pt x="19984" y="2124"/>
                    </a:lnTo>
                    <a:cubicBezTo>
                      <a:pt x="22816" y="-707"/>
                      <a:pt x="27407" y="-708"/>
                      <a:pt x="30237" y="2124"/>
                    </a:cubicBezTo>
                    <a:cubicBezTo>
                      <a:pt x="33069" y="4955"/>
                      <a:pt x="33069" y="9545"/>
                      <a:pt x="30238" y="12377"/>
                    </a:cubicBezTo>
                    <a:lnTo>
                      <a:pt x="12378" y="30239"/>
                    </a:lnTo>
                    <a:cubicBezTo>
                      <a:pt x="10962" y="31654"/>
                      <a:pt x="9105" y="32362"/>
                      <a:pt x="7251" y="3236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0" name="Google Shape;1440;p48"/>
              <p:cNvSpPr/>
              <p:nvPr/>
            </p:nvSpPr>
            <p:spPr>
              <a:xfrm>
                <a:off x="1122271" y="4744356"/>
                <a:ext cx="32361" cy="32361"/>
              </a:xfrm>
              <a:custGeom>
                <a:rect b="b" l="l" r="r" t="t"/>
                <a:pathLst>
                  <a:path extrusionOk="0" h="32361" w="32361">
                    <a:moveTo>
                      <a:pt x="7251" y="32362"/>
                    </a:moveTo>
                    <a:cubicBezTo>
                      <a:pt x="5396" y="32362"/>
                      <a:pt x="3540" y="31654"/>
                      <a:pt x="2123" y="30238"/>
                    </a:cubicBezTo>
                    <a:cubicBezTo>
                      <a:pt x="-708" y="27407"/>
                      <a:pt x="-708" y="22817"/>
                      <a:pt x="2123" y="19985"/>
                    </a:cubicBezTo>
                    <a:lnTo>
                      <a:pt x="19984" y="2123"/>
                    </a:lnTo>
                    <a:cubicBezTo>
                      <a:pt x="22816" y="-708"/>
                      <a:pt x="27406" y="-708"/>
                      <a:pt x="30238" y="2123"/>
                    </a:cubicBezTo>
                    <a:cubicBezTo>
                      <a:pt x="33069" y="4954"/>
                      <a:pt x="33069" y="9545"/>
                      <a:pt x="30238" y="12377"/>
                    </a:cubicBezTo>
                    <a:lnTo>
                      <a:pt x="12378" y="30238"/>
                    </a:lnTo>
                    <a:cubicBezTo>
                      <a:pt x="10962" y="31653"/>
                      <a:pt x="9107" y="32362"/>
                      <a:pt x="7251" y="3236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41" name="Google Shape;1441;p48"/>
            <p:cNvSpPr/>
            <p:nvPr/>
          </p:nvSpPr>
          <p:spPr>
            <a:xfrm>
              <a:off x="911157" y="4273309"/>
              <a:ext cx="61753" cy="139415"/>
            </a:xfrm>
            <a:custGeom>
              <a:rect b="b" l="l" r="r" t="t"/>
              <a:pathLst>
                <a:path extrusionOk="0" h="180472" w="79939">
                  <a:moveTo>
                    <a:pt x="79930" y="179368"/>
                  </a:moveTo>
                  <a:cubicBezTo>
                    <a:pt x="77853" y="179834"/>
                    <a:pt x="75739" y="180206"/>
                    <a:pt x="73586" y="180473"/>
                  </a:cubicBezTo>
                  <a:lnTo>
                    <a:pt x="72690" y="180473"/>
                  </a:lnTo>
                  <a:lnTo>
                    <a:pt x="71576" y="178567"/>
                  </a:lnTo>
                  <a:lnTo>
                    <a:pt x="59602" y="178567"/>
                  </a:lnTo>
                  <a:lnTo>
                    <a:pt x="58192" y="180473"/>
                  </a:lnTo>
                  <a:lnTo>
                    <a:pt x="57297" y="180473"/>
                  </a:lnTo>
                  <a:cubicBezTo>
                    <a:pt x="24995" y="176472"/>
                    <a:pt x="0" y="148924"/>
                    <a:pt x="0" y="115546"/>
                  </a:cubicBezTo>
                  <a:cubicBezTo>
                    <a:pt x="0" y="112936"/>
                    <a:pt x="76" y="110373"/>
                    <a:pt x="229" y="107839"/>
                  </a:cubicBezTo>
                  <a:cubicBezTo>
                    <a:pt x="400" y="105096"/>
                    <a:pt x="4801" y="104029"/>
                    <a:pt x="5134" y="101381"/>
                  </a:cubicBezTo>
                  <a:cubicBezTo>
                    <a:pt x="5468" y="98752"/>
                    <a:pt x="1715" y="94542"/>
                    <a:pt x="2200" y="91998"/>
                  </a:cubicBezTo>
                  <a:cubicBezTo>
                    <a:pt x="4182" y="81463"/>
                    <a:pt x="7392" y="71670"/>
                    <a:pt x="11345" y="62678"/>
                  </a:cubicBezTo>
                  <a:cubicBezTo>
                    <a:pt x="12374" y="60325"/>
                    <a:pt x="16870" y="59982"/>
                    <a:pt x="17994" y="57744"/>
                  </a:cubicBezTo>
                  <a:cubicBezTo>
                    <a:pt x="19032" y="55667"/>
                    <a:pt x="16698" y="51695"/>
                    <a:pt x="17803" y="49714"/>
                  </a:cubicBezTo>
                  <a:cubicBezTo>
                    <a:pt x="18375" y="48695"/>
                    <a:pt x="18956" y="47685"/>
                    <a:pt x="19547" y="46685"/>
                  </a:cubicBezTo>
                  <a:cubicBezTo>
                    <a:pt x="32159" y="25290"/>
                    <a:pt x="47914" y="10001"/>
                    <a:pt x="57297" y="2000"/>
                  </a:cubicBezTo>
                  <a:cubicBezTo>
                    <a:pt x="57602" y="1743"/>
                    <a:pt x="57897" y="1485"/>
                    <a:pt x="58192" y="1247"/>
                  </a:cubicBezTo>
                  <a:cubicBezTo>
                    <a:pt x="62641" y="-2496"/>
                    <a:pt x="65441" y="3381"/>
                    <a:pt x="65441" y="3381"/>
                  </a:cubicBezTo>
                  <a:cubicBezTo>
                    <a:pt x="65441" y="3381"/>
                    <a:pt x="68242" y="-2496"/>
                    <a:pt x="72690" y="1247"/>
                  </a:cubicBezTo>
                  <a:cubicBezTo>
                    <a:pt x="72986" y="1485"/>
                    <a:pt x="73281" y="1743"/>
                    <a:pt x="73586" y="2000"/>
                  </a:cubicBezTo>
                  <a:cubicBezTo>
                    <a:pt x="75472" y="3610"/>
                    <a:pt x="77615" y="5505"/>
                    <a:pt x="79939" y="7696"/>
                  </a:cubicBezTo>
                  <a:cubicBezTo>
                    <a:pt x="70709" y="16393"/>
                    <a:pt x="58630" y="29586"/>
                    <a:pt x="48552" y="46694"/>
                  </a:cubicBezTo>
                  <a:cubicBezTo>
                    <a:pt x="39789" y="61554"/>
                    <a:pt x="32530" y="79367"/>
                    <a:pt x="29977" y="99752"/>
                  </a:cubicBezTo>
                  <a:cubicBezTo>
                    <a:pt x="29339" y="104858"/>
                    <a:pt x="28996" y="110116"/>
                    <a:pt x="28996" y="115546"/>
                  </a:cubicBezTo>
                  <a:cubicBezTo>
                    <a:pt x="28996" y="146695"/>
                    <a:pt x="50781" y="172766"/>
                    <a:pt x="79930" y="1793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2" name="Google Shape;1442;p48"/>
            <p:cNvSpPr/>
            <p:nvPr/>
          </p:nvSpPr>
          <p:spPr>
            <a:xfrm>
              <a:off x="956091" y="4404601"/>
              <a:ext cx="11200" cy="8065"/>
            </a:xfrm>
            <a:custGeom>
              <a:rect b="b" l="l" r="r" t="t"/>
              <a:pathLst>
                <a:path extrusionOk="0" h="10440" w="14498">
                  <a:moveTo>
                    <a:pt x="14498" y="7240"/>
                  </a:moveTo>
                  <a:lnTo>
                    <a:pt x="14498" y="10440"/>
                  </a:lnTo>
                  <a:lnTo>
                    <a:pt x="0" y="10440"/>
                  </a:lnTo>
                  <a:lnTo>
                    <a:pt x="0" y="0"/>
                  </a:lnTo>
                  <a:cubicBezTo>
                    <a:pt x="4468" y="2982"/>
                    <a:pt x="9335" y="5430"/>
                    <a:pt x="14498" y="7240"/>
                  </a:cubicBezTo>
                  <a:close/>
                </a:path>
              </a:pathLst>
            </a:custGeom>
            <a:solidFill>
              <a:srgbClr val="92CE2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43" name="Google Shape;1443;p48"/>
            <p:cNvGrpSpPr/>
            <p:nvPr/>
          </p:nvGrpSpPr>
          <p:grpSpPr>
            <a:xfrm>
              <a:off x="911276" y="4269589"/>
              <a:ext cx="55947" cy="142771"/>
              <a:chOff x="946740" y="4798193"/>
              <a:chExt cx="72461" cy="184912"/>
            </a:xfrm>
          </p:grpSpPr>
          <p:sp>
            <p:nvSpPr>
              <p:cNvPr id="1444" name="Google Shape;1444;p48"/>
              <p:cNvSpPr/>
              <p:nvPr/>
            </p:nvSpPr>
            <p:spPr>
              <a:xfrm>
                <a:off x="1004703" y="4798193"/>
                <a:ext cx="14498" cy="36026"/>
              </a:xfrm>
              <a:custGeom>
                <a:rect b="b" l="l" r="r" t="t"/>
                <a:pathLst>
                  <a:path extrusionOk="0" h="36026" w="14498">
                    <a:moveTo>
                      <a:pt x="14498" y="5677"/>
                    </a:moveTo>
                    <a:lnTo>
                      <a:pt x="14498" y="19356"/>
                    </a:lnTo>
                    <a:cubicBezTo>
                      <a:pt x="9983" y="24100"/>
                      <a:pt x="5163" y="29672"/>
                      <a:pt x="429" y="36026"/>
                    </a:cubicBezTo>
                    <a:cubicBezTo>
                      <a:pt x="152" y="35264"/>
                      <a:pt x="0" y="34445"/>
                      <a:pt x="0" y="33587"/>
                    </a:cubicBezTo>
                    <a:lnTo>
                      <a:pt x="0" y="5687"/>
                    </a:lnTo>
                    <a:cubicBezTo>
                      <a:pt x="0" y="5677"/>
                      <a:pt x="0" y="5677"/>
                      <a:pt x="10" y="5668"/>
                    </a:cubicBezTo>
                    <a:cubicBezTo>
                      <a:pt x="4448" y="1934"/>
                      <a:pt x="7249" y="0"/>
                      <a:pt x="7249" y="0"/>
                    </a:cubicBezTo>
                    <a:cubicBezTo>
                      <a:pt x="7249" y="0"/>
                      <a:pt x="10050" y="1934"/>
                      <a:pt x="14498" y="5677"/>
                    </a:cubicBezTo>
                    <a:close/>
                  </a:path>
                </a:pathLst>
              </a:custGeom>
              <a:solidFill>
                <a:srgbClr val="B2E2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5" name="Google Shape;1445;p48"/>
              <p:cNvSpPr/>
              <p:nvPr/>
            </p:nvSpPr>
            <p:spPr>
              <a:xfrm>
                <a:off x="957856" y="4852347"/>
                <a:ext cx="28624" cy="27681"/>
              </a:xfrm>
              <a:custGeom>
                <a:rect b="b" l="l" r="r" t="t"/>
                <a:pathLst>
                  <a:path extrusionOk="0" h="27681" w="28624">
                    <a:moveTo>
                      <a:pt x="28625" y="13841"/>
                    </a:moveTo>
                    <a:cubicBezTo>
                      <a:pt x="26700" y="18270"/>
                      <a:pt x="24976" y="22881"/>
                      <a:pt x="23481" y="27682"/>
                    </a:cubicBezTo>
                    <a:lnTo>
                      <a:pt x="0" y="12964"/>
                    </a:lnTo>
                    <a:cubicBezTo>
                      <a:pt x="1981" y="8430"/>
                      <a:pt x="4163" y="4115"/>
                      <a:pt x="6458" y="0"/>
                    </a:cubicBezTo>
                    <a:close/>
                  </a:path>
                </a:pathLst>
              </a:custGeom>
              <a:solidFill>
                <a:srgbClr val="B2E2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6" name="Google Shape;1446;p48"/>
              <p:cNvSpPr/>
              <p:nvPr/>
            </p:nvSpPr>
            <p:spPr>
              <a:xfrm>
                <a:off x="946740" y="4894631"/>
                <a:ext cx="29662" cy="34397"/>
              </a:xfrm>
              <a:custGeom>
                <a:rect b="b" l="l" r="r" t="t"/>
                <a:pathLst>
                  <a:path extrusionOk="0" h="34397" w="29662">
                    <a:moveTo>
                      <a:pt x="29663" y="34397"/>
                    </a:moveTo>
                    <a:lnTo>
                      <a:pt x="0" y="15841"/>
                    </a:lnTo>
                    <a:cubicBezTo>
                      <a:pt x="162" y="13107"/>
                      <a:pt x="419" y="10412"/>
                      <a:pt x="753" y="7754"/>
                    </a:cubicBezTo>
                    <a:cubicBezTo>
                      <a:pt x="1076" y="5163"/>
                      <a:pt x="1476" y="2610"/>
                      <a:pt x="1943" y="105"/>
                    </a:cubicBezTo>
                    <a:cubicBezTo>
                      <a:pt x="1953" y="67"/>
                      <a:pt x="1962" y="38"/>
                      <a:pt x="1972" y="0"/>
                    </a:cubicBezTo>
                    <a:lnTo>
                      <a:pt x="28948" y="16860"/>
                    </a:lnTo>
                    <a:cubicBezTo>
                      <a:pt x="28825" y="19061"/>
                      <a:pt x="28768" y="21290"/>
                      <a:pt x="28768" y="23547"/>
                    </a:cubicBezTo>
                    <a:cubicBezTo>
                      <a:pt x="28768" y="27243"/>
                      <a:pt x="29072" y="30873"/>
                      <a:pt x="29663" y="34397"/>
                    </a:cubicBezTo>
                    <a:close/>
                  </a:path>
                </a:pathLst>
              </a:custGeom>
              <a:solidFill>
                <a:srgbClr val="B2E2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47" name="Google Shape;1447;p48"/>
              <p:cNvSpPr/>
              <p:nvPr/>
            </p:nvSpPr>
            <p:spPr>
              <a:xfrm>
                <a:off x="1004703" y="4972665"/>
                <a:ext cx="14498" cy="10440"/>
              </a:xfrm>
              <a:custGeom>
                <a:rect b="b" l="l" r="r" t="t"/>
                <a:pathLst>
                  <a:path extrusionOk="0" h="10440" w="14498">
                    <a:moveTo>
                      <a:pt x="14498" y="7240"/>
                    </a:moveTo>
                    <a:lnTo>
                      <a:pt x="14498" y="10440"/>
                    </a:lnTo>
                    <a:lnTo>
                      <a:pt x="0" y="10440"/>
                    </a:lnTo>
                    <a:lnTo>
                      <a:pt x="0" y="0"/>
                    </a:lnTo>
                    <a:cubicBezTo>
                      <a:pt x="4468" y="2982"/>
                      <a:pt x="9335" y="5430"/>
                      <a:pt x="14498" y="7240"/>
                    </a:cubicBezTo>
                    <a:close/>
                  </a:path>
                </a:pathLst>
              </a:custGeom>
              <a:solidFill>
                <a:srgbClr val="B2E2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48" name="Google Shape;1448;p48"/>
            <p:cNvGrpSpPr/>
            <p:nvPr/>
          </p:nvGrpSpPr>
          <p:grpSpPr>
            <a:xfrm>
              <a:off x="911276" y="4269589"/>
              <a:ext cx="100701" cy="220025"/>
              <a:chOff x="946740" y="4798193"/>
              <a:chExt cx="130425" cy="284970"/>
            </a:xfrm>
          </p:grpSpPr>
          <p:sp>
            <p:nvSpPr>
              <p:cNvPr id="1449" name="Google Shape;1449;p48"/>
              <p:cNvSpPr/>
              <p:nvPr/>
            </p:nvSpPr>
            <p:spPr>
              <a:xfrm>
                <a:off x="946740" y="4852347"/>
                <a:ext cx="130425" cy="230816"/>
              </a:xfrm>
              <a:custGeom>
                <a:rect b="b" l="l" r="r" t="t"/>
                <a:pathLst>
                  <a:path extrusionOk="0" h="230816" w="130425">
                    <a:moveTo>
                      <a:pt x="130425" y="58126"/>
                    </a:moveTo>
                    <a:lnTo>
                      <a:pt x="72462" y="94380"/>
                    </a:lnTo>
                    <a:lnTo>
                      <a:pt x="72462" y="223567"/>
                    </a:lnTo>
                    <a:cubicBezTo>
                      <a:pt x="72462" y="227578"/>
                      <a:pt x="69213" y="230816"/>
                      <a:pt x="65213" y="230816"/>
                    </a:cubicBezTo>
                    <a:cubicBezTo>
                      <a:pt x="61212" y="230816"/>
                      <a:pt x="57964" y="227578"/>
                      <a:pt x="57964" y="223567"/>
                    </a:cubicBezTo>
                    <a:lnTo>
                      <a:pt x="57964" y="94380"/>
                    </a:lnTo>
                    <a:lnTo>
                      <a:pt x="0" y="58126"/>
                    </a:lnTo>
                    <a:cubicBezTo>
                      <a:pt x="171" y="55382"/>
                      <a:pt x="419" y="52686"/>
                      <a:pt x="753" y="50038"/>
                    </a:cubicBezTo>
                    <a:cubicBezTo>
                      <a:pt x="1086" y="47409"/>
                      <a:pt x="1486" y="44828"/>
                      <a:pt x="1972" y="42284"/>
                    </a:cubicBezTo>
                    <a:lnTo>
                      <a:pt x="57964" y="77282"/>
                    </a:lnTo>
                    <a:lnTo>
                      <a:pt x="57964" y="42323"/>
                    </a:lnTo>
                    <a:lnTo>
                      <a:pt x="11116" y="12964"/>
                    </a:lnTo>
                    <a:cubicBezTo>
                      <a:pt x="13098" y="8430"/>
                      <a:pt x="15279" y="4106"/>
                      <a:pt x="17575" y="0"/>
                    </a:cubicBezTo>
                    <a:lnTo>
                      <a:pt x="57964" y="25214"/>
                    </a:lnTo>
                    <a:lnTo>
                      <a:pt x="57964" y="11031"/>
                    </a:lnTo>
                    <a:cubicBezTo>
                      <a:pt x="57964" y="7030"/>
                      <a:pt x="61212" y="3782"/>
                      <a:pt x="65213" y="3782"/>
                    </a:cubicBezTo>
                    <a:cubicBezTo>
                      <a:pt x="69213" y="3782"/>
                      <a:pt x="72462" y="7030"/>
                      <a:pt x="72462" y="11031"/>
                    </a:cubicBezTo>
                    <a:lnTo>
                      <a:pt x="72462" y="25214"/>
                    </a:lnTo>
                    <a:lnTo>
                      <a:pt x="112898" y="86"/>
                    </a:lnTo>
                    <a:cubicBezTo>
                      <a:pt x="115194" y="4201"/>
                      <a:pt x="117375" y="8535"/>
                      <a:pt x="119357" y="13069"/>
                    </a:cubicBezTo>
                    <a:lnTo>
                      <a:pt x="72462" y="42323"/>
                    </a:lnTo>
                    <a:lnTo>
                      <a:pt x="72462" y="77282"/>
                    </a:lnTo>
                    <a:lnTo>
                      <a:pt x="128473" y="42370"/>
                    </a:lnTo>
                    <a:cubicBezTo>
                      <a:pt x="128949" y="44885"/>
                      <a:pt x="129349" y="47438"/>
                      <a:pt x="129673" y="50038"/>
                    </a:cubicBezTo>
                    <a:cubicBezTo>
                      <a:pt x="130006" y="52686"/>
                      <a:pt x="130254" y="55382"/>
                      <a:pt x="130425" y="581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0" name="Google Shape;1450;p48"/>
              <p:cNvSpPr/>
              <p:nvPr/>
            </p:nvSpPr>
            <p:spPr>
              <a:xfrm>
                <a:off x="1004703" y="4798193"/>
                <a:ext cx="14498" cy="40836"/>
              </a:xfrm>
              <a:custGeom>
                <a:rect b="b" l="l" r="r" t="t"/>
                <a:pathLst>
                  <a:path extrusionOk="0" h="40836" w="14498">
                    <a:moveTo>
                      <a:pt x="14498" y="5687"/>
                    </a:moveTo>
                    <a:lnTo>
                      <a:pt x="14498" y="33587"/>
                    </a:lnTo>
                    <a:cubicBezTo>
                      <a:pt x="14498" y="37588"/>
                      <a:pt x="11250" y="40837"/>
                      <a:pt x="7249" y="40837"/>
                    </a:cubicBezTo>
                    <a:cubicBezTo>
                      <a:pt x="3248" y="40837"/>
                      <a:pt x="0" y="37588"/>
                      <a:pt x="0" y="33587"/>
                    </a:cubicBezTo>
                    <a:lnTo>
                      <a:pt x="0" y="5687"/>
                    </a:lnTo>
                    <a:cubicBezTo>
                      <a:pt x="4448" y="1943"/>
                      <a:pt x="7249" y="0"/>
                      <a:pt x="7249" y="0"/>
                    </a:cubicBezTo>
                    <a:cubicBezTo>
                      <a:pt x="7249" y="0"/>
                      <a:pt x="10050" y="1943"/>
                      <a:pt x="14498" y="568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51" name="Google Shape;1451;p48"/>
            <p:cNvSpPr/>
            <p:nvPr/>
          </p:nvSpPr>
          <p:spPr>
            <a:xfrm>
              <a:off x="911334" y="4344346"/>
              <a:ext cx="22914" cy="26572"/>
            </a:xfrm>
            <a:custGeom>
              <a:rect b="b" l="l" r="r" t="t"/>
              <a:pathLst>
                <a:path extrusionOk="0" h="34397" w="29662">
                  <a:moveTo>
                    <a:pt x="28768" y="23547"/>
                  </a:moveTo>
                  <a:cubicBezTo>
                    <a:pt x="28768" y="27243"/>
                    <a:pt x="29072" y="30873"/>
                    <a:pt x="29663" y="34397"/>
                  </a:cubicBezTo>
                  <a:lnTo>
                    <a:pt x="0" y="15841"/>
                  </a:lnTo>
                  <a:cubicBezTo>
                    <a:pt x="162" y="13107"/>
                    <a:pt x="419" y="10412"/>
                    <a:pt x="753" y="7754"/>
                  </a:cubicBezTo>
                  <a:cubicBezTo>
                    <a:pt x="1076" y="5163"/>
                    <a:pt x="1476" y="2610"/>
                    <a:pt x="1943" y="105"/>
                  </a:cubicBezTo>
                  <a:cubicBezTo>
                    <a:pt x="1953" y="67"/>
                    <a:pt x="1962" y="38"/>
                    <a:pt x="1972" y="0"/>
                  </a:cubicBezTo>
                  <a:lnTo>
                    <a:pt x="28948" y="16860"/>
                  </a:lnTo>
                  <a:cubicBezTo>
                    <a:pt x="28825" y="19061"/>
                    <a:pt x="28768" y="21290"/>
                    <a:pt x="28768" y="2354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2" name="Google Shape;1452;p48"/>
            <p:cNvSpPr/>
            <p:nvPr/>
          </p:nvSpPr>
          <p:spPr>
            <a:xfrm>
              <a:off x="919917" y="4311696"/>
              <a:ext cx="22112" cy="21384"/>
            </a:xfrm>
            <a:custGeom>
              <a:rect b="b" l="l" r="r" t="t"/>
              <a:pathLst>
                <a:path extrusionOk="0" h="27681" w="28624">
                  <a:moveTo>
                    <a:pt x="6458" y="0"/>
                  </a:moveTo>
                  <a:lnTo>
                    <a:pt x="28625" y="13841"/>
                  </a:lnTo>
                  <a:cubicBezTo>
                    <a:pt x="26700" y="18270"/>
                    <a:pt x="24976" y="22881"/>
                    <a:pt x="23481" y="27682"/>
                  </a:cubicBezTo>
                  <a:lnTo>
                    <a:pt x="0" y="12964"/>
                  </a:lnTo>
                  <a:cubicBezTo>
                    <a:pt x="1981" y="8430"/>
                    <a:pt x="4163" y="4115"/>
                    <a:pt x="645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3" name="Google Shape;1453;p48"/>
            <p:cNvSpPr/>
            <p:nvPr/>
          </p:nvSpPr>
          <p:spPr>
            <a:xfrm>
              <a:off x="956091" y="4404601"/>
              <a:ext cx="11200" cy="8065"/>
            </a:xfrm>
            <a:custGeom>
              <a:rect b="b" l="l" r="r" t="t"/>
              <a:pathLst>
                <a:path extrusionOk="0" h="10440" w="14498">
                  <a:moveTo>
                    <a:pt x="14498" y="7240"/>
                  </a:moveTo>
                  <a:lnTo>
                    <a:pt x="14498" y="10440"/>
                  </a:lnTo>
                  <a:lnTo>
                    <a:pt x="0" y="10440"/>
                  </a:lnTo>
                  <a:lnTo>
                    <a:pt x="0" y="0"/>
                  </a:lnTo>
                  <a:cubicBezTo>
                    <a:pt x="4468" y="2982"/>
                    <a:pt x="9335" y="5430"/>
                    <a:pt x="14498" y="724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4" name="Google Shape;1454;p48"/>
            <p:cNvSpPr/>
            <p:nvPr/>
          </p:nvSpPr>
          <p:spPr>
            <a:xfrm>
              <a:off x="956091" y="4269881"/>
              <a:ext cx="11200" cy="27830"/>
            </a:xfrm>
            <a:custGeom>
              <a:rect b="b" l="l" r="r" t="t"/>
              <a:pathLst>
                <a:path extrusionOk="0" h="36026" w="14498">
                  <a:moveTo>
                    <a:pt x="14498" y="5677"/>
                  </a:moveTo>
                  <a:lnTo>
                    <a:pt x="14498" y="19356"/>
                  </a:lnTo>
                  <a:cubicBezTo>
                    <a:pt x="9983" y="24100"/>
                    <a:pt x="5163" y="29672"/>
                    <a:pt x="429" y="36026"/>
                  </a:cubicBezTo>
                  <a:cubicBezTo>
                    <a:pt x="152" y="35264"/>
                    <a:pt x="0" y="34445"/>
                    <a:pt x="0" y="33587"/>
                  </a:cubicBezTo>
                  <a:lnTo>
                    <a:pt x="0" y="5687"/>
                  </a:lnTo>
                  <a:cubicBezTo>
                    <a:pt x="0" y="5677"/>
                    <a:pt x="0" y="5677"/>
                    <a:pt x="10" y="5668"/>
                  </a:cubicBezTo>
                  <a:cubicBezTo>
                    <a:pt x="4448" y="1934"/>
                    <a:pt x="7249" y="0"/>
                    <a:pt x="7249" y="0"/>
                  </a:cubicBezTo>
                  <a:cubicBezTo>
                    <a:pt x="7249" y="0"/>
                    <a:pt x="10050" y="1934"/>
                    <a:pt x="14498" y="567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5" name="Google Shape;1455;p48"/>
            <p:cNvSpPr/>
            <p:nvPr/>
          </p:nvSpPr>
          <p:spPr>
            <a:xfrm>
              <a:off x="903962" y="4484327"/>
              <a:ext cx="115504" cy="77293"/>
            </a:xfrm>
            <a:custGeom>
              <a:rect b="b" l="l" r="r" t="t"/>
              <a:pathLst>
                <a:path extrusionOk="0" h="100056" w="149520">
                  <a:moveTo>
                    <a:pt x="149521" y="56819"/>
                  </a:moveTo>
                  <a:lnTo>
                    <a:pt x="133086" y="100057"/>
                  </a:lnTo>
                  <a:lnTo>
                    <a:pt x="18367" y="100057"/>
                  </a:lnTo>
                  <a:lnTo>
                    <a:pt x="0" y="56819"/>
                  </a:lnTo>
                  <a:lnTo>
                    <a:pt x="0" y="6668"/>
                  </a:lnTo>
                  <a:cubicBezTo>
                    <a:pt x="0" y="2985"/>
                    <a:pt x="2985" y="0"/>
                    <a:pt x="6668" y="0"/>
                  </a:cubicBezTo>
                  <a:lnTo>
                    <a:pt x="142853" y="0"/>
                  </a:lnTo>
                  <a:cubicBezTo>
                    <a:pt x="146535" y="0"/>
                    <a:pt x="149521" y="2985"/>
                    <a:pt x="149521" y="666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6" name="Google Shape;1456;p48"/>
            <p:cNvSpPr/>
            <p:nvPr/>
          </p:nvSpPr>
          <p:spPr>
            <a:xfrm>
              <a:off x="903965" y="4484327"/>
              <a:ext cx="51528" cy="77293"/>
            </a:xfrm>
            <a:custGeom>
              <a:rect b="b" l="l" r="r" t="t"/>
              <a:pathLst>
                <a:path extrusionOk="0" h="100056" w="66703">
                  <a:moveTo>
                    <a:pt x="66703" y="100057"/>
                  </a:moveTo>
                  <a:lnTo>
                    <a:pt x="18367" y="100057"/>
                  </a:lnTo>
                  <a:lnTo>
                    <a:pt x="0" y="56815"/>
                  </a:lnTo>
                  <a:lnTo>
                    <a:pt x="0" y="6668"/>
                  </a:lnTo>
                  <a:cubicBezTo>
                    <a:pt x="0" y="2985"/>
                    <a:pt x="2985" y="0"/>
                    <a:pt x="6668" y="0"/>
                  </a:cubicBezTo>
                  <a:lnTo>
                    <a:pt x="48336" y="0"/>
                  </a:lnTo>
                  <a:lnTo>
                    <a:pt x="48336" y="56815"/>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7" name="Google Shape;1457;p48"/>
            <p:cNvSpPr/>
            <p:nvPr/>
          </p:nvSpPr>
          <p:spPr>
            <a:xfrm>
              <a:off x="898366" y="4522596"/>
              <a:ext cx="126699" cy="11207"/>
            </a:xfrm>
            <a:custGeom>
              <a:rect b="b" l="l" r="r" t="t"/>
              <a:pathLst>
                <a:path extrusionOk="0" h="14507" w="164012">
                  <a:moveTo>
                    <a:pt x="164013" y="7249"/>
                  </a:moveTo>
                  <a:cubicBezTo>
                    <a:pt x="164013" y="11259"/>
                    <a:pt x="160765" y="14508"/>
                    <a:pt x="156764" y="14508"/>
                  </a:cubicBezTo>
                  <a:lnTo>
                    <a:pt x="7249" y="14508"/>
                  </a:lnTo>
                  <a:cubicBezTo>
                    <a:pt x="3248" y="14508"/>
                    <a:pt x="0" y="11259"/>
                    <a:pt x="0" y="7249"/>
                  </a:cubicBezTo>
                  <a:cubicBezTo>
                    <a:pt x="0" y="3248"/>
                    <a:pt x="3248" y="0"/>
                    <a:pt x="7249" y="0"/>
                  </a:cubicBezTo>
                  <a:lnTo>
                    <a:pt x="156764" y="0"/>
                  </a:lnTo>
                  <a:cubicBezTo>
                    <a:pt x="160765" y="0"/>
                    <a:pt x="164013" y="3248"/>
                    <a:pt x="164013" y="72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8" name="Google Shape;1458;p48"/>
            <p:cNvSpPr/>
            <p:nvPr/>
          </p:nvSpPr>
          <p:spPr>
            <a:xfrm>
              <a:off x="898366" y="4522596"/>
              <a:ext cx="45314" cy="11207"/>
            </a:xfrm>
            <a:custGeom>
              <a:rect b="b" l="l" r="r" t="t"/>
              <a:pathLst>
                <a:path extrusionOk="0" h="14507" w="58659">
                  <a:moveTo>
                    <a:pt x="58659" y="14508"/>
                  </a:moveTo>
                  <a:lnTo>
                    <a:pt x="7249" y="14508"/>
                  </a:lnTo>
                  <a:cubicBezTo>
                    <a:pt x="3248" y="14508"/>
                    <a:pt x="0" y="11259"/>
                    <a:pt x="0" y="7249"/>
                  </a:cubicBezTo>
                  <a:cubicBezTo>
                    <a:pt x="0" y="3248"/>
                    <a:pt x="3248" y="0"/>
                    <a:pt x="7249" y="0"/>
                  </a:cubicBezTo>
                  <a:lnTo>
                    <a:pt x="55582" y="0"/>
                  </a:lnTo>
                  <a:lnTo>
                    <a:pt x="55582" y="7259"/>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59" name="Google Shape;1459;p48"/>
          <p:cNvGrpSpPr/>
          <p:nvPr/>
        </p:nvGrpSpPr>
        <p:grpSpPr>
          <a:xfrm>
            <a:off x="1871341" y="1266421"/>
            <a:ext cx="342919" cy="317421"/>
            <a:chOff x="1595222" y="1038834"/>
            <a:chExt cx="376751" cy="348737"/>
          </a:xfrm>
        </p:grpSpPr>
        <p:grpSp>
          <p:nvGrpSpPr>
            <p:cNvPr id="1460" name="Google Shape;1460;p48"/>
            <p:cNvGrpSpPr/>
            <p:nvPr/>
          </p:nvGrpSpPr>
          <p:grpSpPr>
            <a:xfrm>
              <a:off x="1595222" y="1038834"/>
              <a:ext cx="343908" cy="348624"/>
              <a:chOff x="1832566" y="613819"/>
              <a:chExt cx="445419" cy="451527"/>
            </a:xfrm>
          </p:grpSpPr>
          <p:sp>
            <p:nvSpPr>
              <p:cNvPr id="1461" name="Google Shape;1461;p48"/>
              <p:cNvSpPr/>
              <p:nvPr/>
            </p:nvSpPr>
            <p:spPr>
              <a:xfrm>
                <a:off x="2074477" y="613819"/>
                <a:ext cx="143772" cy="199659"/>
              </a:xfrm>
              <a:custGeom>
                <a:rect b="b" l="l" r="r" t="t"/>
                <a:pathLst>
                  <a:path extrusionOk="0" h="199659" w="143772">
                    <a:moveTo>
                      <a:pt x="111622" y="109219"/>
                    </a:moveTo>
                    <a:lnTo>
                      <a:pt x="48566" y="0"/>
                    </a:lnTo>
                    <a:lnTo>
                      <a:pt x="32435" y="11440"/>
                    </a:lnTo>
                    <a:lnTo>
                      <a:pt x="0" y="67614"/>
                    </a:lnTo>
                    <a:lnTo>
                      <a:pt x="2480" y="79817"/>
                    </a:lnTo>
                    <a:lnTo>
                      <a:pt x="45950" y="155110"/>
                    </a:lnTo>
                    <a:lnTo>
                      <a:pt x="27233" y="165917"/>
                    </a:lnTo>
                    <a:cubicBezTo>
                      <a:pt x="21860" y="169020"/>
                      <a:pt x="22984" y="177082"/>
                      <a:pt x="29000" y="178597"/>
                    </a:cubicBezTo>
                    <a:lnTo>
                      <a:pt x="111815" y="199449"/>
                    </a:lnTo>
                    <a:cubicBezTo>
                      <a:pt x="115436" y="200361"/>
                      <a:pt x="119125" y="198231"/>
                      <a:pt x="120146" y="194640"/>
                    </a:cubicBezTo>
                    <a:lnTo>
                      <a:pt x="143495" y="112493"/>
                    </a:lnTo>
                    <a:cubicBezTo>
                      <a:pt x="145191" y="106526"/>
                      <a:pt x="138770" y="101521"/>
                      <a:pt x="133396" y="104623"/>
                    </a:cubicBezTo>
                    <a:lnTo>
                      <a:pt x="121057" y="111747"/>
                    </a:lnTo>
                    <a:cubicBezTo>
                      <a:pt x="117753" y="113655"/>
                      <a:pt x="113529" y="112523"/>
                      <a:pt x="111622" y="10921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2" name="Google Shape;1462;p48"/>
              <p:cNvSpPr/>
              <p:nvPr/>
            </p:nvSpPr>
            <p:spPr>
              <a:xfrm>
                <a:off x="2069805" y="928917"/>
                <a:ext cx="208180" cy="136429"/>
              </a:xfrm>
              <a:custGeom>
                <a:rect b="b" l="l" r="r" t="t"/>
                <a:pathLst>
                  <a:path extrusionOk="0" h="136429" w="208180">
                    <a:moveTo>
                      <a:pt x="73282" y="21466"/>
                    </a:moveTo>
                    <a:lnTo>
                      <a:pt x="73282" y="6921"/>
                    </a:lnTo>
                    <a:cubicBezTo>
                      <a:pt x="73282" y="717"/>
                      <a:pt x="65737" y="-2342"/>
                      <a:pt x="61416" y="2112"/>
                    </a:cubicBezTo>
                    <a:lnTo>
                      <a:pt x="1950" y="63405"/>
                    </a:lnTo>
                    <a:cubicBezTo>
                      <a:pt x="-650" y="66085"/>
                      <a:pt x="-650" y="70345"/>
                      <a:pt x="1950" y="73024"/>
                    </a:cubicBezTo>
                    <a:lnTo>
                      <a:pt x="61416" y="134318"/>
                    </a:lnTo>
                    <a:cubicBezTo>
                      <a:pt x="65736" y="138772"/>
                      <a:pt x="73282" y="135713"/>
                      <a:pt x="73282" y="129509"/>
                    </a:cubicBezTo>
                    <a:lnTo>
                      <a:pt x="73282" y="115098"/>
                    </a:lnTo>
                    <a:cubicBezTo>
                      <a:pt x="73282" y="111283"/>
                      <a:pt x="76374" y="108191"/>
                      <a:pt x="80189" y="108191"/>
                    </a:cubicBezTo>
                    <a:lnTo>
                      <a:pt x="205456" y="108191"/>
                    </a:lnTo>
                    <a:lnTo>
                      <a:pt x="208180" y="90325"/>
                    </a:lnTo>
                    <a:lnTo>
                      <a:pt x="172410" y="28374"/>
                    </a:lnTo>
                    <a:lnTo>
                      <a:pt x="159370" y="28374"/>
                    </a:lnTo>
                    <a:lnTo>
                      <a:pt x="80189" y="28374"/>
                    </a:lnTo>
                    <a:cubicBezTo>
                      <a:pt x="76375" y="28373"/>
                      <a:pt x="73282" y="25280"/>
                      <a:pt x="73282" y="2146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3" name="Google Shape;1463;p48"/>
              <p:cNvSpPr/>
              <p:nvPr/>
            </p:nvSpPr>
            <p:spPr>
              <a:xfrm>
                <a:off x="1832566" y="797221"/>
                <a:ext cx="164466" cy="169594"/>
              </a:xfrm>
              <a:custGeom>
                <a:rect b="b" l="l" r="r" t="t"/>
                <a:pathLst>
                  <a:path extrusionOk="0" h="169594" w="164466">
                    <a:moveTo>
                      <a:pt x="92172" y="160069"/>
                    </a:moveTo>
                    <a:lnTo>
                      <a:pt x="132357" y="90464"/>
                    </a:lnTo>
                    <a:cubicBezTo>
                      <a:pt x="134264" y="87161"/>
                      <a:pt x="138489" y="86028"/>
                      <a:pt x="141792" y="87936"/>
                    </a:cubicBezTo>
                    <a:lnTo>
                      <a:pt x="154091" y="95037"/>
                    </a:lnTo>
                    <a:cubicBezTo>
                      <a:pt x="159464" y="98139"/>
                      <a:pt x="165885" y="93134"/>
                      <a:pt x="164189" y="87167"/>
                    </a:cubicBezTo>
                    <a:lnTo>
                      <a:pt x="140841" y="5020"/>
                    </a:lnTo>
                    <a:cubicBezTo>
                      <a:pt x="139820" y="1429"/>
                      <a:pt x="136130" y="-701"/>
                      <a:pt x="132510" y="211"/>
                    </a:cubicBezTo>
                    <a:lnTo>
                      <a:pt x="49694" y="21062"/>
                    </a:lnTo>
                    <a:cubicBezTo>
                      <a:pt x="43678" y="22577"/>
                      <a:pt x="42554" y="30640"/>
                      <a:pt x="47927" y="33742"/>
                    </a:cubicBezTo>
                    <a:lnTo>
                      <a:pt x="60704" y="41119"/>
                    </a:lnTo>
                    <a:cubicBezTo>
                      <a:pt x="64008" y="43026"/>
                      <a:pt x="65139" y="47250"/>
                      <a:pt x="63232" y="50554"/>
                    </a:cubicBezTo>
                    <a:lnTo>
                      <a:pt x="0" y="160069"/>
                    </a:lnTo>
                    <a:lnTo>
                      <a:pt x="11907" y="169595"/>
                    </a:lnTo>
                    <a:lnTo>
                      <a:pt x="79539" y="16959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64" name="Google Shape;1464;p48"/>
            <p:cNvSpPr/>
            <p:nvPr/>
          </p:nvSpPr>
          <p:spPr>
            <a:xfrm>
              <a:off x="1595335" y="1180486"/>
              <a:ext cx="109926" cy="123657"/>
            </a:xfrm>
            <a:custGeom>
              <a:rect b="b" l="l" r="r" t="t"/>
              <a:pathLst>
                <a:path extrusionOk="0" h="160074" w="142299">
                  <a:moveTo>
                    <a:pt x="82512" y="25225"/>
                  </a:moveTo>
                  <a:lnTo>
                    <a:pt x="116023" y="44575"/>
                  </a:lnTo>
                  <a:lnTo>
                    <a:pt x="49338" y="160074"/>
                  </a:lnTo>
                  <a:lnTo>
                    <a:pt x="0" y="160074"/>
                  </a:lnTo>
                  <a:lnTo>
                    <a:pt x="63231" y="50557"/>
                  </a:lnTo>
                  <a:cubicBezTo>
                    <a:pt x="65138" y="47253"/>
                    <a:pt x="64007" y="43028"/>
                    <a:pt x="60703" y="41121"/>
                  </a:cubicBezTo>
                  <a:lnTo>
                    <a:pt x="47927" y="33745"/>
                  </a:lnTo>
                  <a:cubicBezTo>
                    <a:pt x="42555" y="30642"/>
                    <a:pt x="43679" y="22580"/>
                    <a:pt x="49694" y="21065"/>
                  </a:cubicBezTo>
                  <a:lnTo>
                    <a:pt x="132505" y="211"/>
                  </a:lnTo>
                  <a:cubicBezTo>
                    <a:pt x="136126" y="-701"/>
                    <a:pt x="139815" y="1429"/>
                    <a:pt x="140836" y="5020"/>
                  </a:cubicBezTo>
                  <a:lnTo>
                    <a:pt x="142299" y="10169"/>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5" name="Google Shape;1465;p48"/>
            <p:cNvSpPr/>
            <p:nvPr/>
          </p:nvSpPr>
          <p:spPr>
            <a:xfrm>
              <a:off x="1778521" y="1282178"/>
              <a:ext cx="65972" cy="105393"/>
            </a:xfrm>
            <a:custGeom>
              <a:rect b="b" l="l" r="r" t="t"/>
              <a:pathLst>
                <a:path extrusionOk="0" h="136431" w="85400">
                  <a:moveTo>
                    <a:pt x="85400" y="108185"/>
                  </a:moveTo>
                  <a:lnTo>
                    <a:pt x="80191" y="108185"/>
                  </a:lnTo>
                  <a:cubicBezTo>
                    <a:pt x="76376" y="108185"/>
                    <a:pt x="73284" y="111277"/>
                    <a:pt x="73284" y="115092"/>
                  </a:cubicBezTo>
                  <a:lnTo>
                    <a:pt x="73284" y="129510"/>
                  </a:lnTo>
                  <a:cubicBezTo>
                    <a:pt x="73284" y="135714"/>
                    <a:pt x="65739" y="138773"/>
                    <a:pt x="61418" y="134320"/>
                  </a:cubicBezTo>
                  <a:lnTo>
                    <a:pt x="1950" y="73021"/>
                  </a:lnTo>
                  <a:cubicBezTo>
                    <a:pt x="-650" y="70342"/>
                    <a:pt x="-650" y="66081"/>
                    <a:pt x="1950" y="63401"/>
                  </a:cubicBezTo>
                  <a:lnTo>
                    <a:pt x="61418" y="2111"/>
                  </a:lnTo>
                  <a:cubicBezTo>
                    <a:pt x="65738" y="-2341"/>
                    <a:pt x="73283" y="717"/>
                    <a:pt x="73283" y="6921"/>
                  </a:cubicBezTo>
                  <a:lnTo>
                    <a:pt x="73283" y="21468"/>
                  </a:lnTo>
                  <a:cubicBezTo>
                    <a:pt x="73283" y="25283"/>
                    <a:pt x="76375" y="28375"/>
                    <a:pt x="80190" y="28375"/>
                  </a:cubicBezTo>
                  <a:lnTo>
                    <a:pt x="85272" y="28375"/>
                  </a:lnTo>
                  <a:lnTo>
                    <a:pt x="46620" y="68211"/>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6" name="Google Shape;1466;p48"/>
            <p:cNvSpPr/>
            <p:nvPr/>
          </p:nvSpPr>
          <p:spPr>
            <a:xfrm>
              <a:off x="1696171" y="1038871"/>
              <a:ext cx="123513" cy="122865"/>
            </a:xfrm>
            <a:custGeom>
              <a:rect b="b" l="l" r="r" t="t"/>
              <a:pathLst>
                <a:path extrusionOk="0" h="159049" w="159887">
                  <a:moveTo>
                    <a:pt x="159888" y="0"/>
                  </a:moveTo>
                  <a:lnTo>
                    <a:pt x="71704" y="0"/>
                  </a:lnTo>
                  <a:cubicBezTo>
                    <a:pt x="69236" y="0"/>
                    <a:pt x="66955" y="1316"/>
                    <a:pt x="65722" y="3454"/>
                  </a:cubicBezTo>
                  <a:lnTo>
                    <a:pt x="926" y="115688"/>
                  </a:lnTo>
                  <a:cubicBezTo>
                    <a:pt x="-981" y="118992"/>
                    <a:pt x="151" y="123216"/>
                    <a:pt x="3454" y="125123"/>
                  </a:cubicBezTo>
                  <a:lnTo>
                    <a:pt x="60611" y="158123"/>
                  </a:lnTo>
                  <a:cubicBezTo>
                    <a:pt x="63915" y="160030"/>
                    <a:pt x="68139" y="158899"/>
                    <a:pt x="70047" y="15559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7" name="Google Shape;1467;p48"/>
            <p:cNvSpPr/>
            <p:nvPr/>
          </p:nvSpPr>
          <p:spPr>
            <a:xfrm>
              <a:off x="1696171" y="1038868"/>
              <a:ext cx="90427" cy="122869"/>
            </a:xfrm>
            <a:custGeom>
              <a:rect b="b" l="l" r="r" t="t"/>
              <a:pathLst>
                <a:path extrusionOk="0" h="159054" w="117057">
                  <a:moveTo>
                    <a:pt x="46810" y="121678"/>
                  </a:moveTo>
                  <a:lnTo>
                    <a:pt x="78929" y="140219"/>
                  </a:lnTo>
                  <a:lnTo>
                    <a:pt x="70048" y="155600"/>
                  </a:lnTo>
                  <a:cubicBezTo>
                    <a:pt x="68141" y="158903"/>
                    <a:pt x="63916" y="160035"/>
                    <a:pt x="60613" y="158128"/>
                  </a:cubicBezTo>
                  <a:lnTo>
                    <a:pt x="3455" y="125130"/>
                  </a:lnTo>
                  <a:cubicBezTo>
                    <a:pt x="151" y="123223"/>
                    <a:pt x="-981" y="118998"/>
                    <a:pt x="927" y="115695"/>
                  </a:cubicBezTo>
                  <a:lnTo>
                    <a:pt x="65726" y="3454"/>
                  </a:lnTo>
                  <a:cubicBezTo>
                    <a:pt x="66960" y="1316"/>
                    <a:pt x="69240" y="0"/>
                    <a:pt x="71708" y="0"/>
                  </a:cubicBezTo>
                  <a:lnTo>
                    <a:pt x="117058"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8" name="Google Shape;1468;p48"/>
            <p:cNvSpPr/>
            <p:nvPr/>
          </p:nvSpPr>
          <p:spPr>
            <a:xfrm>
              <a:off x="1784043" y="1038870"/>
              <a:ext cx="92027" cy="154240"/>
            </a:xfrm>
            <a:custGeom>
              <a:rect b="b" l="l" r="r" t="t"/>
              <a:pathLst>
                <a:path extrusionOk="0" h="199663" w="119129">
                  <a:moveTo>
                    <a:pt x="119130" y="189495"/>
                  </a:moveTo>
                  <a:lnTo>
                    <a:pt x="117667" y="194644"/>
                  </a:lnTo>
                  <a:cubicBezTo>
                    <a:pt x="116646" y="198235"/>
                    <a:pt x="112956" y="200365"/>
                    <a:pt x="109336" y="199453"/>
                  </a:cubicBezTo>
                  <a:lnTo>
                    <a:pt x="26523" y="178600"/>
                  </a:lnTo>
                  <a:cubicBezTo>
                    <a:pt x="20506" y="177084"/>
                    <a:pt x="19384" y="169021"/>
                    <a:pt x="24757" y="165919"/>
                  </a:cubicBezTo>
                  <a:lnTo>
                    <a:pt x="43476" y="155117"/>
                  </a:lnTo>
                  <a:lnTo>
                    <a:pt x="0" y="79818"/>
                  </a:lnTo>
                  <a:lnTo>
                    <a:pt x="46091" y="0"/>
                  </a:lnTo>
                  <a:lnTo>
                    <a:pt x="70760" y="42726"/>
                  </a:lnTo>
                  <a:lnTo>
                    <a:pt x="49337" y="79818"/>
                  </a:lnTo>
                  <a:lnTo>
                    <a:pt x="92813" y="155117"/>
                  </a:lnTo>
                  <a:lnTo>
                    <a:pt x="59333" y="174438"/>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9" name="Google Shape;1469;p48"/>
            <p:cNvSpPr/>
            <p:nvPr/>
          </p:nvSpPr>
          <p:spPr>
            <a:xfrm>
              <a:off x="1867083" y="1212085"/>
              <a:ext cx="104891" cy="153700"/>
            </a:xfrm>
            <a:custGeom>
              <a:rect b="b" l="l" r="r" t="t"/>
              <a:pathLst>
                <a:path extrusionOk="0" h="198964" w="135781">
                  <a:moveTo>
                    <a:pt x="60614" y="926"/>
                  </a:moveTo>
                  <a:lnTo>
                    <a:pt x="3455" y="33927"/>
                  </a:lnTo>
                  <a:cubicBezTo>
                    <a:pt x="151" y="35834"/>
                    <a:pt x="-981" y="40059"/>
                    <a:pt x="926" y="43362"/>
                  </a:cubicBezTo>
                  <a:lnTo>
                    <a:pt x="90764" y="198964"/>
                  </a:lnTo>
                  <a:lnTo>
                    <a:pt x="134856" y="122601"/>
                  </a:lnTo>
                  <a:cubicBezTo>
                    <a:pt x="136090" y="120463"/>
                    <a:pt x="136090" y="117830"/>
                    <a:pt x="134856" y="115693"/>
                  </a:cubicBezTo>
                  <a:lnTo>
                    <a:pt x="70049" y="3454"/>
                  </a:lnTo>
                  <a:cubicBezTo>
                    <a:pt x="68142" y="151"/>
                    <a:pt x="63919" y="-981"/>
                    <a:pt x="60614" y="9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0" name="Google Shape;1470;p48"/>
            <p:cNvSpPr/>
            <p:nvPr/>
          </p:nvSpPr>
          <p:spPr>
            <a:xfrm>
              <a:off x="1867086" y="1212088"/>
              <a:ext cx="89168" cy="153694"/>
            </a:xfrm>
            <a:custGeom>
              <a:rect b="b" l="l" r="r" t="t"/>
              <a:pathLst>
                <a:path extrusionOk="0" h="198956" w="115428">
                  <a:moveTo>
                    <a:pt x="115429" y="156230"/>
                  </a:moveTo>
                  <a:lnTo>
                    <a:pt x="90760" y="198956"/>
                  </a:lnTo>
                  <a:lnTo>
                    <a:pt x="926" y="43358"/>
                  </a:lnTo>
                  <a:cubicBezTo>
                    <a:pt x="-981" y="40055"/>
                    <a:pt x="151" y="35830"/>
                    <a:pt x="3455" y="33923"/>
                  </a:cubicBezTo>
                  <a:lnTo>
                    <a:pt x="60612" y="926"/>
                  </a:lnTo>
                  <a:cubicBezTo>
                    <a:pt x="63916" y="-981"/>
                    <a:pt x="68140" y="151"/>
                    <a:pt x="70047" y="3454"/>
                  </a:cubicBezTo>
                  <a:lnTo>
                    <a:pt x="78928" y="18837"/>
                  </a:lnTo>
                  <a:lnTo>
                    <a:pt x="46810" y="37377"/>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1" name="Google Shape;1471;p48"/>
            <p:cNvSpPr/>
            <p:nvPr/>
          </p:nvSpPr>
          <p:spPr>
            <a:xfrm>
              <a:off x="1595335" y="1304086"/>
              <a:ext cx="144135" cy="61658"/>
            </a:xfrm>
            <a:custGeom>
              <a:rect b="b" l="l" r="r" t="t"/>
              <a:pathLst>
                <a:path extrusionOk="0" h="79816" w="186583">
                  <a:moveTo>
                    <a:pt x="92172" y="0"/>
                  </a:moveTo>
                  <a:lnTo>
                    <a:pt x="0" y="0"/>
                  </a:lnTo>
                  <a:lnTo>
                    <a:pt x="44092" y="76363"/>
                  </a:lnTo>
                  <a:cubicBezTo>
                    <a:pt x="45326" y="78500"/>
                    <a:pt x="47606" y="79816"/>
                    <a:pt x="50075" y="79816"/>
                  </a:cubicBezTo>
                  <a:lnTo>
                    <a:pt x="179677" y="79816"/>
                  </a:lnTo>
                  <a:cubicBezTo>
                    <a:pt x="183492" y="79816"/>
                    <a:pt x="186584" y="76724"/>
                    <a:pt x="186584" y="72909"/>
                  </a:cubicBezTo>
                  <a:lnTo>
                    <a:pt x="186584" y="6907"/>
                  </a:lnTo>
                  <a:cubicBezTo>
                    <a:pt x="186584" y="3092"/>
                    <a:pt x="183492" y="0"/>
                    <a:pt x="179677"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2" name="Google Shape;1472;p48"/>
            <p:cNvSpPr/>
            <p:nvPr/>
          </p:nvSpPr>
          <p:spPr>
            <a:xfrm>
              <a:off x="1595335" y="1304089"/>
              <a:ext cx="73710" cy="61651"/>
            </a:xfrm>
            <a:custGeom>
              <a:rect b="b" l="l" r="r" t="t"/>
              <a:pathLst>
                <a:path extrusionOk="0" h="79807" w="95418">
                  <a:moveTo>
                    <a:pt x="49337" y="0"/>
                  </a:moveTo>
                  <a:lnTo>
                    <a:pt x="95419" y="79808"/>
                  </a:lnTo>
                  <a:lnTo>
                    <a:pt x="50069" y="79808"/>
                  </a:lnTo>
                  <a:cubicBezTo>
                    <a:pt x="47601" y="79808"/>
                    <a:pt x="45321" y="78491"/>
                    <a:pt x="44087" y="76355"/>
                  </a:cubicBezTo>
                  <a:lnTo>
                    <a:pt x="0"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73" name="Google Shape;1473;p48"/>
          <p:cNvGrpSpPr/>
          <p:nvPr/>
        </p:nvGrpSpPr>
        <p:grpSpPr>
          <a:xfrm>
            <a:off x="1900492" y="1870781"/>
            <a:ext cx="284618" cy="342785"/>
            <a:chOff x="1627350" y="1710868"/>
            <a:chExt cx="312698" cy="376604"/>
          </a:xfrm>
        </p:grpSpPr>
        <p:sp>
          <p:nvSpPr>
            <p:cNvPr id="1474" name="Google Shape;1474;p48"/>
            <p:cNvSpPr/>
            <p:nvPr/>
          </p:nvSpPr>
          <p:spPr>
            <a:xfrm>
              <a:off x="1768641" y="2009982"/>
              <a:ext cx="29993" cy="58945"/>
            </a:xfrm>
            <a:custGeom>
              <a:rect b="b" l="l" r="r" t="t"/>
              <a:pathLst>
                <a:path extrusionOk="0" h="76304" w="38826">
                  <a:moveTo>
                    <a:pt x="0" y="0"/>
                  </a:moveTo>
                  <a:lnTo>
                    <a:pt x="38827" y="0"/>
                  </a:lnTo>
                  <a:lnTo>
                    <a:pt x="38827" y="76304"/>
                  </a:lnTo>
                  <a:lnTo>
                    <a:pt x="0" y="76304"/>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5" name="Google Shape;1475;p48"/>
            <p:cNvSpPr/>
            <p:nvPr/>
          </p:nvSpPr>
          <p:spPr>
            <a:xfrm>
              <a:off x="1733078" y="2061546"/>
              <a:ext cx="101152" cy="25926"/>
            </a:xfrm>
            <a:custGeom>
              <a:rect b="b" l="l" r="r" t="t"/>
              <a:pathLst>
                <a:path extrusionOk="0" h="33561" w="130941">
                  <a:moveTo>
                    <a:pt x="130942" y="33562"/>
                  </a:moveTo>
                  <a:lnTo>
                    <a:pt x="0" y="33562"/>
                  </a:lnTo>
                  <a:lnTo>
                    <a:pt x="0" y="17463"/>
                  </a:lnTo>
                  <a:cubicBezTo>
                    <a:pt x="0" y="7819"/>
                    <a:pt x="7819" y="0"/>
                    <a:pt x="17463" y="0"/>
                  </a:cubicBezTo>
                  <a:lnTo>
                    <a:pt x="113477" y="0"/>
                  </a:lnTo>
                  <a:cubicBezTo>
                    <a:pt x="123122" y="0"/>
                    <a:pt x="130941" y="7819"/>
                    <a:pt x="130941" y="17463"/>
                  </a:cubicBezTo>
                  <a:lnTo>
                    <a:pt x="130941" y="33562"/>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6" name="Google Shape;1476;p48"/>
            <p:cNvSpPr/>
            <p:nvPr/>
          </p:nvSpPr>
          <p:spPr>
            <a:xfrm>
              <a:off x="1733081" y="2061549"/>
              <a:ext cx="51013" cy="25921"/>
            </a:xfrm>
            <a:custGeom>
              <a:rect b="b" l="l" r="r" t="t"/>
              <a:pathLst>
                <a:path extrusionOk="0" h="33555" w="66036">
                  <a:moveTo>
                    <a:pt x="66037" y="0"/>
                  </a:moveTo>
                  <a:cubicBezTo>
                    <a:pt x="56247" y="0"/>
                    <a:pt x="48322" y="7924"/>
                    <a:pt x="48322" y="17715"/>
                  </a:cubicBezTo>
                  <a:lnTo>
                    <a:pt x="48322" y="33555"/>
                  </a:lnTo>
                  <a:lnTo>
                    <a:pt x="0" y="33555"/>
                  </a:lnTo>
                  <a:lnTo>
                    <a:pt x="0" y="17715"/>
                  </a:lnTo>
                  <a:cubicBezTo>
                    <a:pt x="0" y="7931"/>
                    <a:pt x="7931" y="0"/>
                    <a:pt x="17715"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7" name="Google Shape;1477;p48"/>
            <p:cNvSpPr/>
            <p:nvPr/>
          </p:nvSpPr>
          <p:spPr>
            <a:xfrm>
              <a:off x="1714397" y="1757383"/>
              <a:ext cx="138529" cy="138529"/>
            </a:xfrm>
            <a:custGeom>
              <a:rect b="b" l="l" r="r" t="t"/>
              <a:pathLst>
                <a:path extrusionOk="0" h="179326" w="179326">
                  <a:moveTo>
                    <a:pt x="179326" y="89663"/>
                  </a:moveTo>
                  <a:cubicBezTo>
                    <a:pt x="179326" y="139183"/>
                    <a:pt x="139183" y="179326"/>
                    <a:pt x="89663" y="179326"/>
                  </a:cubicBezTo>
                  <a:cubicBezTo>
                    <a:pt x="40144" y="179326"/>
                    <a:pt x="0" y="139183"/>
                    <a:pt x="0" y="89663"/>
                  </a:cubicBezTo>
                  <a:cubicBezTo>
                    <a:pt x="0" y="40144"/>
                    <a:pt x="40144" y="0"/>
                    <a:pt x="89663" y="0"/>
                  </a:cubicBezTo>
                  <a:cubicBezTo>
                    <a:pt x="139183" y="0"/>
                    <a:pt x="179326" y="40144"/>
                    <a:pt x="179326" y="89663"/>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8" name="Google Shape;1478;p48"/>
            <p:cNvSpPr/>
            <p:nvPr/>
          </p:nvSpPr>
          <p:spPr>
            <a:xfrm>
              <a:off x="1714395" y="1757383"/>
              <a:ext cx="87930" cy="138533"/>
            </a:xfrm>
            <a:custGeom>
              <a:rect b="b" l="l" r="r" t="t"/>
              <a:pathLst>
                <a:path extrusionOk="0" h="179331" w="113825">
                  <a:moveTo>
                    <a:pt x="113826" y="176035"/>
                  </a:moveTo>
                  <a:cubicBezTo>
                    <a:pt x="106143" y="178180"/>
                    <a:pt x="98034" y="179331"/>
                    <a:pt x="89665" y="179331"/>
                  </a:cubicBezTo>
                  <a:cubicBezTo>
                    <a:pt x="40145" y="179331"/>
                    <a:pt x="0" y="139185"/>
                    <a:pt x="0" y="89666"/>
                  </a:cubicBezTo>
                  <a:cubicBezTo>
                    <a:pt x="0" y="40147"/>
                    <a:pt x="40145" y="0"/>
                    <a:pt x="89665" y="0"/>
                  </a:cubicBezTo>
                  <a:cubicBezTo>
                    <a:pt x="98034" y="0"/>
                    <a:pt x="106143" y="1150"/>
                    <a:pt x="113826" y="3296"/>
                  </a:cubicBezTo>
                  <a:cubicBezTo>
                    <a:pt x="76039" y="13840"/>
                    <a:pt x="48322" y="48515"/>
                    <a:pt x="48322" y="89666"/>
                  </a:cubicBezTo>
                  <a:cubicBezTo>
                    <a:pt x="48321" y="130816"/>
                    <a:pt x="76039" y="165491"/>
                    <a:pt x="113826" y="17603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9" name="Google Shape;1479;p48"/>
            <p:cNvSpPr/>
            <p:nvPr/>
          </p:nvSpPr>
          <p:spPr>
            <a:xfrm>
              <a:off x="1859068" y="1765943"/>
              <a:ext cx="25567" cy="19496"/>
            </a:xfrm>
            <a:custGeom>
              <a:rect b="b" l="l" r="r" t="t"/>
              <a:pathLst>
                <a:path extrusionOk="0" h="25237" w="33097">
                  <a:moveTo>
                    <a:pt x="7256" y="25237"/>
                  </a:moveTo>
                  <a:cubicBezTo>
                    <a:pt x="4751" y="25237"/>
                    <a:pt x="2315" y="23937"/>
                    <a:pt x="972" y="21612"/>
                  </a:cubicBezTo>
                  <a:cubicBezTo>
                    <a:pt x="-1029" y="18144"/>
                    <a:pt x="158" y="13712"/>
                    <a:pt x="3625" y="11711"/>
                  </a:cubicBezTo>
                  <a:lnTo>
                    <a:pt x="22224" y="972"/>
                  </a:lnTo>
                  <a:cubicBezTo>
                    <a:pt x="25691" y="-1029"/>
                    <a:pt x="30124" y="158"/>
                    <a:pt x="32125" y="3625"/>
                  </a:cubicBezTo>
                  <a:cubicBezTo>
                    <a:pt x="34126" y="7093"/>
                    <a:pt x="32940" y="11525"/>
                    <a:pt x="29472" y="13526"/>
                  </a:cubicBezTo>
                  <a:lnTo>
                    <a:pt x="10873" y="24265"/>
                  </a:lnTo>
                  <a:cubicBezTo>
                    <a:pt x="9733" y="24924"/>
                    <a:pt x="8486" y="25237"/>
                    <a:pt x="7256" y="2523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0" name="Google Shape;1480;p48"/>
            <p:cNvSpPr/>
            <p:nvPr/>
          </p:nvSpPr>
          <p:spPr>
            <a:xfrm>
              <a:off x="1824818" y="1725625"/>
              <a:ext cx="19496" cy="25568"/>
            </a:xfrm>
            <a:custGeom>
              <a:rect b="b" l="l" r="r" t="t"/>
              <a:pathLst>
                <a:path extrusionOk="0" h="33098" w="25237">
                  <a:moveTo>
                    <a:pt x="7244" y="33098"/>
                  </a:moveTo>
                  <a:cubicBezTo>
                    <a:pt x="6014" y="33098"/>
                    <a:pt x="4768" y="32785"/>
                    <a:pt x="3626" y="32126"/>
                  </a:cubicBezTo>
                  <a:cubicBezTo>
                    <a:pt x="158" y="30124"/>
                    <a:pt x="-1030" y="25691"/>
                    <a:pt x="973" y="22225"/>
                  </a:cubicBezTo>
                  <a:lnTo>
                    <a:pt x="11711" y="3626"/>
                  </a:lnTo>
                  <a:cubicBezTo>
                    <a:pt x="13712" y="158"/>
                    <a:pt x="18146" y="-1030"/>
                    <a:pt x="21612" y="973"/>
                  </a:cubicBezTo>
                  <a:cubicBezTo>
                    <a:pt x="25079" y="2974"/>
                    <a:pt x="26266" y="7407"/>
                    <a:pt x="24265" y="10874"/>
                  </a:cubicBezTo>
                  <a:lnTo>
                    <a:pt x="13527" y="29473"/>
                  </a:lnTo>
                  <a:cubicBezTo>
                    <a:pt x="12184" y="31798"/>
                    <a:pt x="9748" y="33098"/>
                    <a:pt x="7244" y="3309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1" name="Google Shape;1481;p48"/>
            <p:cNvSpPr/>
            <p:nvPr/>
          </p:nvSpPr>
          <p:spPr>
            <a:xfrm>
              <a:off x="1778035" y="1710868"/>
              <a:ext cx="11198" cy="27788"/>
            </a:xfrm>
            <a:custGeom>
              <a:rect b="b" l="l" r="r" t="t"/>
              <a:pathLst>
                <a:path extrusionOk="0" h="35971" w="14496">
                  <a:moveTo>
                    <a:pt x="7248" y="35972"/>
                  </a:moveTo>
                  <a:cubicBezTo>
                    <a:pt x="3245" y="35972"/>
                    <a:pt x="0" y="32726"/>
                    <a:pt x="0" y="28724"/>
                  </a:cubicBezTo>
                  <a:lnTo>
                    <a:pt x="0" y="7248"/>
                  </a:lnTo>
                  <a:cubicBezTo>
                    <a:pt x="0" y="3245"/>
                    <a:pt x="3245" y="0"/>
                    <a:pt x="7248" y="0"/>
                  </a:cubicBezTo>
                  <a:cubicBezTo>
                    <a:pt x="11251" y="0"/>
                    <a:pt x="14496" y="3245"/>
                    <a:pt x="14496" y="7248"/>
                  </a:cubicBezTo>
                  <a:lnTo>
                    <a:pt x="14496" y="28724"/>
                  </a:lnTo>
                  <a:cubicBezTo>
                    <a:pt x="14496" y="32727"/>
                    <a:pt x="11251" y="35972"/>
                    <a:pt x="7248" y="3597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2" name="Google Shape;1482;p48"/>
            <p:cNvSpPr/>
            <p:nvPr/>
          </p:nvSpPr>
          <p:spPr>
            <a:xfrm>
              <a:off x="1722957" y="1725625"/>
              <a:ext cx="19495" cy="25568"/>
            </a:xfrm>
            <a:custGeom>
              <a:rect b="b" l="l" r="r" t="t"/>
              <a:pathLst>
                <a:path extrusionOk="0" h="33098" w="25236">
                  <a:moveTo>
                    <a:pt x="17995" y="33098"/>
                  </a:moveTo>
                  <a:cubicBezTo>
                    <a:pt x="15489" y="33098"/>
                    <a:pt x="13054" y="31798"/>
                    <a:pt x="11711" y="29473"/>
                  </a:cubicBezTo>
                  <a:lnTo>
                    <a:pt x="972" y="10874"/>
                  </a:lnTo>
                  <a:cubicBezTo>
                    <a:pt x="-1029" y="7407"/>
                    <a:pt x="158" y="2974"/>
                    <a:pt x="3625" y="973"/>
                  </a:cubicBezTo>
                  <a:cubicBezTo>
                    <a:pt x="7092" y="-1030"/>
                    <a:pt x="11525" y="158"/>
                    <a:pt x="13526" y="3626"/>
                  </a:cubicBezTo>
                  <a:lnTo>
                    <a:pt x="24265" y="22225"/>
                  </a:lnTo>
                  <a:cubicBezTo>
                    <a:pt x="26266" y="25691"/>
                    <a:pt x="25079" y="30124"/>
                    <a:pt x="21612" y="32126"/>
                  </a:cubicBezTo>
                  <a:cubicBezTo>
                    <a:pt x="20471" y="32785"/>
                    <a:pt x="19224" y="33098"/>
                    <a:pt x="17995" y="3309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3" name="Google Shape;1483;p48"/>
            <p:cNvSpPr/>
            <p:nvPr/>
          </p:nvSpPr>
          <p:spPr>
            <a:xfrm>
              <a:off x="1682639" y="1765943"/>
              <a:ext cx="25567" cy="19495"/>
            </a:xfrm>
            <a:custGeom>
              <a:rect b="b" l="l" r="r" t="t"/>
              <a:pathLst>
                <a:path extrusionOk="0" h="25236" w="33097">
                  <a:moveTo>
                    <a:pt x="25842" y="25237"/>
                  </a:moveTo>
                  <a:cubicBezTo>
                    <a:pt x="24612" y="25237"/>
                    <a:pt x="23366" y="24923"/>
                    <a:pt x="22224" y="24264"/>
                  </a:cubicBezTo>
                  <a:lnTo>
                    <a:pt x="3625" y="13526"/>
                  </a:lnTo>
                  <a:cubicBezTo>
                    <a:pt x="158" y="11525"/>
                    <a:pt x="-1029" y="7091"/>
                    <a:pt x="972" y="3625"/>
                  </a:cubicBezTo>
                  <a:cubicBezTo>
                    <a:pt x="2974" y="159"/>
                    <a:pt x="7406" y="-1029"/>
                    <a:pt x="10873" y="972"/>
                  </a:cubicBezTo>
                  <a:lnTo>
                    <a:pt x="29472" y="11710"/>
                  </a:lnTo>
                  <a:cubicBezTo>
                    <a:pt x="32940" y="13712"/>
                    <a:pt x="34127" y="18145"/>
                    <a:pt x="32125" y="21611"/>
                  </a:cubicBezTo>
                  <a:cubicBezTo>
                    <a:pt x="30783" y="23937"/>
                    <a:pt x="28346" y="25237"/>
                    <a:pt x="25842" y="2523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4" name="Google Shape;1484;p48"/>
            <p:cNvSpPr/>
            <p:nvPr/>
          </p:nvSpPr>
          <p:spPr>
            <a:xfrm>
              <a:off x="1627350" y="1817541"/>
              <a:ext cx="312698" cy="199884"/>
            </a:xfrm>
            <a:custGeom>
              <a:rect b="b" l="l" r="r" t="t"/>
              <a:pathLst>
                <a:path extrusionOk="0" h="258749" w="404787">
                  <a:moveTo>
                    <a:pt x="386023" y="258749"/>
                  </a:moveTo>
                  <a:lnTo>
                    <a:pt x="18765" y="258749"/>
                  </a:lnTo>
                  <a:cubicBezTo>
                    <a:pt x="7420" y="258749"/>
                    <a:pt x="-1329" y="248758"/>
                    <a:pt x="167" y="237512"/>
                  </a:cubicBezTo>
                  <a:lnTo>
                    <a:pt x="29621" y="16285"/>
                  </a:lnTo>
                  <a:cubicBezTo>
                    <a:pt x="30863" y="6962"/>
                    <a:pt x="38815" y="0"/>
                    <a:pt x="48219" y="0"/>
                  </a:cubicBezTo>
                  <a:lnTo>
                    <a:pt x="356568" y="0"/>
                  </a:lnTo>
                  <a:cubicBezTo>
                    <a:pt x="365973" y="0"/>
                    <a:pt x="373925" y="6963"/>
                    <a:pt x="375166" y="16285"/>
                  </a:cubicBezTo>
                  <a:lnTo>
                    <a:pt x="404620" y="237512"/>
                  </a:lnTo>
                  <a:cubicBezTo>
                    <a:pt x="406118" y="248757"/>
                    <a:pt x="397368" y="258749"/>
                    <a:pt x="386023" y="2587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5" name="Google Shape;1485;p48"/>
            <p:cNvSpPr/>
            <p:nvPr/>
          </p:nvSpPr>
          <p:spPr>
            <a:xfrm>
              <a:off x="1627352" y="1817537"/>
              <a:ext cx="52180" cy="199886"/>
            </a:xfrm>
            <a:custGeom>
              <a:rect b="b" l="l" r="r" t="t"/>
              <a:pathLst>
                <a:path extrusionOk="0" h="258752" w="67547">
                  <a:moveTo>
                    <a:pt x="67547" y="0"/>
                  </a:moveTo>
                  <a:cubicBezTo>
                    <a:pt x="58143" y="0"/>
                    <a:pt x="50190" y="6968"/>
                    <a:pt x="48953" y="16294"/>
                  </a:cubicBezTo>
                  <a:lnTo>
                    <a:pt x="19496" y="237520"/>
                  </a:lnTo>
                  <a:cubicBezTo>
                    <a:pt x="17997" y="248759"/>
                    <a:pt x="26744" y="258752"/>
                    <a:pt x="38090" y="258752"/>
                  </a:cubicBezTo>
                  <a:lnTo>
                    <a:pt x="18761" y="258752"/>
                  </a:lnTo>
                  <a:cubicBezTo>
                    <a:pt x="7415" y="258752"/>
                    <a:pt x="-1330" y="248760"/>
                    <a:pt x="167" y="237520"/>
                  </a:cubicBezTo>
                  <a:lnTo>
                    <a:pt x="29624" y="16295"/>
                  </a:lnTo>
                  <a:cubicBezTo>
                    <a:pt x="30862" y="6969"/>
                    <a:pt x="38815" y="1"/>
                    <a:pt x="48219" y="1"/>
                  </a:cubicBezTo>
                  <a:lnTo>
                    <a:pt x="67547" y="1"/>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6" name="Google Shape;1486;p48"/>
            <p:cNvSpPr/>
            <p:nvPr/>
          </p:nvSpPr>
          <p:spPr>
            <a:xfrm>
              <a:off x="1660114" y="1848029"/>
              <a:ext cx="247144" cy="138879"/>
            </a:xfrm>
            <a:custGeom>
              <a:rect b="b" l="l" r="r" t="t"/>
              <a:pathLst>
                <a:path extrusionOk="0" h="179779" w="319927">
                  <a:moveTo>
                    <a:pt x="0" y="179780"/>
                  </a:moveTo>
                  <a:lnTo>
                    <a:pt x="319927" y="179780"/>
                  </a:lnTo>
                  <a:lnTo>
                    <a:pt x="295991" y="0"/>
                  </a:lnTo>
                  <a:lnTo>
                    <a:pt x="23936"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87" name="Google Shape;1487;p48"/>
            <p:cNvSpPr/>
            <p:nvPr/>
          </p:nvSpPr>
          <p:spPr>
            <a:xfrm>
              <a:off x="1657855" y="1839217"/>
              <a:ext cx="251664" cy="154899"/>
            </a:xfrm>
            <a:custGeom>
              <a:rect b="b" l="l" r="r" t="t"/>
              <a:pathLst>
                <a:path extrusionOk="0" h="200517" w="325779">
                  <a:moveTo>
                    <a:pt x="318331" y="124943"/>
                  </a:moveTo>
                  <a:lnTo>
                    <a:pt x="262049" y="124943"/>
                  </a:lnTo>
                  <a:lnTo>
                    <a:pt x="256963" y="77642"/>
                  </a:lnTo>
                  <a:lnTo>
                    <a:pt x="309175" y="77642"/>
                  </a:lnTo>
                  <a:cubicBezTo>
                    <a:pt x="313289" y="77642"/>
                    <a:pt x="316623" y="74246"/>
                    <a:pt x="316623" y="70057"/>
                  </a:cubicBezTo>
                  <a:cubicBezTo>
                    <a:pt x="316623" y="65868"/>
                    <a:pt x="313289" y="62472"/>
                    <a:pt x="309175" y="62472"/>
                  </a:cubicBezTo>
                  <a:lnTo>
                    <a:pt x="255333" y="62472"/>
                  </a:lnTo>
                  <a:lnTo>
                    <a:pt x="249343" y="6761"/>
                  </a:lnTo>
                  <a:cubicBezTo>
                    <a:pt x="248894" y="2596"/>
                    <a:pt x="245217" y="-412"/>
                    <a:pt x="241129" y="46"/>
                  </a:cubicBezTo>
                  <a:cubicBezTo>
                    <a:pt x="237040" y="502"/>
                    <a:pt x="234089" y="4248"/>
                    <a:pt x="234536" y="8412"/>
                  </a:cubicBezTo>
                  <a:lnTo>
                    <a:pt x="240349" y="62472"/>
                  </a:lnTo>
                  <a:lnTo>
                    <a:pt x="198448" y="62472"/>
                  </a:lnTo>
                  <a:lnTo>
                    <a:pt x="196471" y="7310"/>
                  </a:lnTo>
                  <a:cubicBezTo>
                    <a:pt x="196320" y="3123"/>
                    <a:pt x="192845" y="-162"/>
                    <a:pt x="188757" y="6"/>
                  </a:cubicBezTo>
                  <a:cubicBezTo>
                    <a:pt x="184646" y="160"/>
                    <a:pt x="181436" y="3676"/>
                    <a:pt x="181586" y="7863"/>
                  </a:cubicBezTo>
                  <a:lnTo>
                    <a:pt x="183543" y="62472"/>
                  </a:lnTo>
                  <a:lnTo>
                    <a:pt x="141604" y="62472"/>
                  </a:lnTo>
                  <a:lnTo>
                    <a:pt x="143561" y="7863"/>
                  </a:lnTo>
                  <a:cubicBezTo>
                    <a:pt x="143711" y="3677"/>
                    <a:pt x="140501" y="160"/>
                    <a:pt x="136390" y="6"/>
                  </a:cubicBezTo>
                  <a:cubicBezTo>
                    <a:pt x="132264" y="-145"/>
                    <a:pt x="128827" y="3124"/>
                    <a:pt x="128676" y="7310"/>
                  </a:cubicBezTo>
                  <a:lnTo>
                    <a:pt x="126699" y="62472"/>
                  </a:lnTo>
                  <a:lnTo>
                    <a:pt x="84798" y="62472"/>
                  </a:lnTo>
                  <a:lnTo>
                    <a:pt x="90611" y="8412"/>
                  </a:lnTo>
                  <a:cubicBezTo>
                    <a:pt x="91059" y="4247"/>
                    <a:pt x="88108" y="502"/>
                    <a:pt x="84018" y="46"/>
                  </a:cubicBezTo>
                  <a:cubicBezTo>
                    <a:pt x="79937" y="-409"/>
                    <a:pt x="76253" y="2595"/>
                    <a:pt x="75804" y="6761"/>
                  </a:cubicBezTo>
                  <a:lnTo>
                    <a:pt x="69815" y="62472"/>
                  </a:lnTo>
                  <a:lnTo>
                    <a:pt x="16600" y="62472"/>
                  </a:lnTo>
                  <a:cubicBezTo>
                    <a:pt x="12487" y="62472"/>
                    <a:pt x="9153" y="65868"/>
                    <a:pt x="9153" y="70057"/>
                  </a:cubicBezTo>
                  <a:cubicBezTo>
                    <a:pt x="9153" y="74246"/>
                    <a:pt x="12487" y="77642"/>
                    <a:pt x="16600" y="77642"/>
                  </a:cubicBezTo>
                  <a:lnTo>
                    <a:pt x="68184" y="77642"/>
                  </a:lnTo>
                  <a:lnTo>
                    <a:pt x="63098" y="124943"/>
                  </a:lnTo>
                  <a:lnTo>
                    <a:pt x="7447" y="124943"/>
                  </a:lnTo>
                  <a:cubicBezTo>
                    <a:pt x="3334" y="124943"/>
                    <a:pt x="0" y="128339"/>
                    <a:pt x="0" y="132528"/>
                  </a:cubicBezTo>
                  <a:cubicBezTo>
                    <a:pt x="0" y="136718"/>
                    <a:pt x="3334" y="140113"/>
                    <a:pt x="7447" y="140113"/>
                  </a:cubicBezTo>
                  <a:lnTo>
                    <a:pt x="61468" y="140113"/>
                  </a:lnTo>
                  <a:lnTo>
                    <a:pt x="55878" y="192106"/>
                  </a:lnTo>
                  <a:cubicBezTo>
                    <a:pt x="55430" y="196271"/>
                    <a:pt x="58381" y="200016"/>
                    <a:pt x="62470" y="200472"/>
                  </a:cubicBezTo>
                  <a:cubicBezTo>
                    <a:pt x="62746" y="200502"/>
                    <a:pt x="63019" y="200518"/>
                    <a:pt x="63290" y="200518"/>
                  </a:cubicBezTo>
                  <a:cubicBezTo>
                    <a:pt x="67040" y="200518"/>
                    <a:pt x="70266" y="197642"/>
                    <a:pt x="70684" y="193758"/>
                  </a:cubicBezTo>
                  <a:lnTo>
                    <a:pt x="76452" y="140114"/>
                  </a:lnTo>
                  <a:lnTo>
                    <a:pt x="123917" y="140114"/>
                  </a:lnTo>
                  <a:lnTo>
                    <a:pt x="122034" y="192656"/>
                  </a:lnTo>
                  <a:cubicBezTo>
                    <a:pt x="121885" y="196842"/>
                    <a:pt x="125095" y="200359"/>
                    <a:pt x="129205" y="200513"/>
                  </a:cubicBezTo>
                  <a:cubicBezTo>
                    <a:pt x="129298" y="200517"/>
                    <a:pt x="129389" y="200518"/>
                    <a:pt x="129481" y="200518"/>
                  </a:cubicBezTo>
                  <a:cubicBezTo>
                    <a:pt x="133469" y="200518"/>
                    <a:pt x="136771" y="197302"/>
                    <a:pt x="136919" y="193210"/>
                  </a:cubicBezTo>
                  <a:lnTo>
                    <a:pt x="138822" y="140114"/>
                  </a:lnTo>
                  <a:lnTo>
                    <a:pt x="186328" y="140114"/>
                  </a:lnTo>
                  <a:lnTo>
                    <a:pt x="188231" y="193210"/>
                  </a:lnTo>
                  <a:cubicBezTo>
                    <a:pt x="188378" y="197302"/>
                    <a:pt x="191680" y="200518"/>
                    <a:pt x="195669" y="200518"/>
                  </a:cubicBezTo>
                  <a:cubicBezTo>
                    <a:pt x="195760" y="200518"/>
                    <a:pt x="195852" y="200516"/>
                    <a:pt x="195945" y="200513"/>
                  </a:cubicBezTo>
                  <a:cubicBezTo>
                    <a:pt x="200055" y="200359"/>
                    <a:pt x="203265" y="196843"/>
                    <a:pt x="203116" y="192656"/>
                  </a:cubicBezTo>
                  <a:lnTo>
                    <a:pt x="201233" y="140114"/>
                  </a:lnTo>
                  <a:lnTo>
                    <a:pt x="248698" y="140114"/>
                  </a:lnTo>
                  <a:lnTo>
                    <a:pt x="254466" y="193758"/>
                  </a:lnTo>
                  <a:cubicBezTo>
                    <a:pt x="254884" y="197642"/>
                    <a:pt x="258109" y="200518"/>
                    <a:pt x="261860" y="200518"/>
                  </a:cubicBezTo>
                  <a:cubicBezTo>
                    <a:pt x="262130" y="200518"/>
                    <a:pt x="262404" y="200502"/>
                    <a:pt x="262680" y="200472"/>
                  </a:cubicBezTo>
                  <a:cubicBezTo>
                    <a:pt x="266768" y="200016"/>
                    <a:pt x="269719" y="196270"/>
                    <a:pt x="269272" y="192106"/>
                  </a:cubicBezTo>
                  <a:lnTo>
                    <a:pt x="263682" y="140113"/>
                  </a:lnTo>
                  <a:lnTo>
                    <a:pt x="318332" y="140113"/>
                  </a:lnTo>
                  <a:cubicBezTo>
                    <a:pt x="322446" y="140113"/>
                    <a:pt x="325780" y="136718"/>
                    <a:pt x="325780" y="132528"/>
                  </a:cubicBezTo>
                  <a:cubicBezTo>
                    <a:pt x="325778" y="128339"/>
                    <a:pt x="322444" y="124943"/>
                    <a:pt x="318331" y="124943"/>
                  </a:cubicBezTo>
                  <a:close/>
                  <a:moveTo>
                    <a:pt x="247066" y="124943"/>
                  </a:moveTo>
                  <a:lnTo>
                    <a:pt x="200688" y="124943"/>
                  </a:lnTo>
                  <a:lnTo>
                    <a:pt x="198992" y="77642"/>
                  </a:lnTo>
                  <a:lnTo>
                    <a:pt x="241980" y="77642"/>
                  </a:lnTo>
                  <a:close/>
                  <a:moveTo>
                    <a:pt x="185783" y="124943"/>
                  </a:moveTo>
                  <a:lnTo>
                    <a:pt x="139364" y="124943"/>
                  </a:lnTo>
                  <a:lnTo>
                    <a:pt x="141060" y="77642"/>
                  </a:lnTo>
                  <a:lnTo>
                    <a:pt x="184087" y="77642"/>
                  </a:lnTo>
                  <a:close/>
                  <a:moveTo>
                    <a:pt x="83169" y="77643"/>
                  </a:moveTo>
                  <a:lnTo>
                    <a:pt x="126157" y="77643"/>
                  </a:lnTo>
                  <a:lnTo>
                    <a:pt x="124461" y="124944"/>
                  </a:lnTo>
                  <a:lnTo>
                    <a:pt x="78083" y="12494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488" name="Google Shape;1488;p48"/>
          <p:cNvGrpSpPr/>
          <p:nvPr/>
        </p:nvGrpSpPr>
        <p:grpSpPr>
          <a:xfrm>
            <a:off x="1917894" y="2580941"/>
            <a:ext cx="249812" cy="342897"/>
            <a:chOff x="1646462" y="2488048"/>
            <a:chExt cx="274458" cy="376727"/>
          </a:xfrm>
        </p:grpSpPr>
        <p:sp>
          <p:nvSpPr>
            <p:cNvPr id="1489" name="Google Shape;1489;p48"/>
            <p:cNvSpPr/>
            <p:nvPr/>
          </p:nvSpPr>
          <p:spPr>
            <a:xfrm>
              <a:off x="1646463" y="2560122"/>
              <a:ext cx="274458" cy="304652"/>
            </a:xfrm>
            <a:custGeom>
              <a:rect b="b" l="l" r="r" t="t"/>
              <a:pathLst>
                <a:path extrusionOk="0" h="394372" w="355285">
                  <a:moveTo>
                    <a:pt x="355285" y="6842"/>
                  </a:moveTo>
                  <a:lnTo>
                    <a:pt x="355285" y="350272"/>
                  </a:lnTo>
                  <a:cubicBezTo>
                    <a:pt x="355285" y="374628"/>
                    <a:pt x="335541" y="394372"/>
                    <a:pt x="311185" y="394372"/>
                  </a:cubicBezTo>
                  <a:lnTo>
                    <a:pt x="44100" y="394372"/>
                  </a:lnTo>
                  <a:cubicBezTo>
                    <a:pt x="19744" y="394372"/>
                    <a:pt x="0" y="374627"/>
                    <a:pt x="0" y="350272"/>
                  </a:cubicBezTo>
                  <a:lnTo>
                    <a:pt x="0" y="6842"/>
                  </a:lnTo>
                  <a:cubicBezTo>
                    <a:pt x="0" y="3063"/>
                    <a:pt x="3063" y="0"/>
                    <a:pt x="6842" y="0"/>
                  </a:cubicBezTo>
                  <a:lnTo>
                    <a:pt x="348444" y="0"/>
                  </a:lnTo>
                  <a:cubicBezTo>
                    <a:pt x="352222" y="1"/>
                    <a:pt x="355285" y="3064"/>
                    <a:pt x="355285" y="68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0" name="Google Shape;1490;p48"/>
            <p:cNvSpPr/>
            <p:nvPr/>
          </p:nvSpPr>
          <p:spPr>
            <a:xfrm>
              <a:off x="1646462" y="2560122"/>
              <a:ext cx="71819" cy="304652"/>
            </a:xfrm>
            <a:custGeom>
              <a:rect b="b" l="l" r="r" t="t"/>
              <a:pathLst>
                <a:path extrusionOk="0" h="394372" w="92970">
                  <a:moveTo>
                    <a:pt x="92970" y="394373"/>
                  </a:moveTo>
                  <a:lnTo>
                    <a:pt x="44100" y="394373"/>
                  </a:lnTo>
                  <a:cubicBezTo>
                    <a:pt x="19744" y="394373"/>
                    <a:pt x="0" y="374628"/>
                    <a:pt x="0" y="350273"/>
                  </a:cubicBezTo>
                  <a:lnTo>
                    <a:pt x="0" y="6842"/>
                  </a:lnTo>
                  <a:cubicBezTo>
                    <a:pt x="0" y="3063"/>
                    <a:pt x="3063" y="0"/>
                    <a:pt x="6842" y="0"/>
                  </a:cubicBezTo>
                  <a:lnTo>
                    <a:pt x="48870" y="0"/>
                  </a:lnTo>
                  <a:lnTo>
                    <a:pt x="48870" y="350272"/>
                  </a:lnTo>
                  <a:cubicBezTo>
                    <a:pt x="48870" y="374629"/>
                    <a:pt x="68614" y="394373"/>
                    <a:pt x="92970" y="39437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1" name="Google Shape;1491;p48"/>
            <p:cNvSpPr/>
            <p:nvPr/>
          </p:nvSpPr>
          <p:spPr>
            <a:xfrm>
              <a:off x="1778984" y="2757754"/>
              <a:ext cx="80671" cy="60711"/>
            </a:xfrm>
            <a:custGeom>
              <a:rect b="b" l="l" r="r" t="t"/>
              <a:pathLst>
                <a:path extrusionOk="0" h="78590" w="104429">
                  <a:moveTo>
                    <a:pt x="38125" y="19309"/>
                  </a:moveTo>
                  <a:lnTo>
                    <a:pt x="38125" y="0"/>
                  </a:lnTo>
                  <a:lnTo>
                    <a:pt x="0" y="39295"/>
                  </a:lnTo>
                  <a:lnTo>
                    <a:pt x="38125" y="78591"/>
                  </a:lnTo>
                  <a:lnTo>
                    <a:pt x="38125" y="59349"/>
                  </a:lnTo>
                  <a:lnTo>
                    <a:pt x="104430" y="59349"/>
                  </a:lnTo>
                  <a:lnTo>
                    <a:pt x="81311" y="1930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2" name="Google Shape;1492;p48"/>
            <p:cNvSpPr/>
            <p:nvPr/>
          </p:nvSpPr>
          <p:spPr>
            <a:xfrm>
              <a:off x="1825445" y="2728276"/>
              <a:ext cx="52503" cy="75337"/>
            </a:xfrm>
            <a:custGeom>
              <a:rect b="b" l="l" r="r" t="t"/>
              <a:pathLst>
                <a:path extrusionOk="0" h="97524" w="67965">
                  <a:moveTo>
                    <a:pt x="34188" y="0"/>
                  </a:moveTo>
                  <a:lnTo>
                    <a:pt x="0" y="20865"/>
                  </a:lnTo>
                  <a:lnTo>
                    <a:pt x="44260" y="97525"/>
                  </a:lnTo>
                  <a:lnTo>
                    <a:pt x="67966" y="5850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3" name="Google Shape;1493;p48"/>
            <p:cNvSpPr/>
            <p:nvPr/>
          </p:nvSpPr>
          <p:spPr>
            <a:xfrm>
              <a:off x="1688141" y="2710107"/>
              <a:ext cx="69285" cy="93514"/>
            </a:xfrm>
            <a:custGeom>
              <a:rect b="b" l="l" r="r" t="t"/>
              <a:pathLst>
                <a:path extrusionOk="0" h="121054" w="89689">
                  <a:moveTo>
                    <a:pt x="46239" y="81014"/>
                  </a:moveTo>
                  <a:lnTo>
                    <a:pt x="68129" y="43096"/>
                  </a:lnTo>
                  <a:lnTo>
                    <a:pt x="84702" y="52665"/>
                  </a:lnTo>
                  <a:lnTo>
                    <a:pt x="69734" y="0"/>
                  </a:lnTo>
                  <a:lnTo>
                    <a:pt x="16640" y="13368"/>
                  </a:lnTo>
                  <a:lnTo>
                    <a:pt x="33453" y="23075"/>
                  </a:lnTo>
                  <a:lnTo>
                    <a:pt x="0" y="81014"/>
                  </a:lnTo>
                  <a:lnTo>
                    <a:pt x="23120" y="121054"/>
                  </a:lnTo>
                  <a:lnTo>
                    <a:pt x="89690" y="121054"/>
                  </a:lnTo>
                  <a:lnTo>
                    <a:pt x="89690" y="81014"/>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4" name="Google Shape;1494;p48"/>
            <p:cNvSpPr/>
            <p:nvPr/>
          </p:nvSpPr>
          <p:spPr>
            <a:xfrm>
              <a:off x="1688141" y="2710107"/>
              <a:ext cx="65432" cy="62583"/>
            </a:xfrm>
            <a:custGeom>
              <a:rect b="b" l="l" r="r" t="t"/>
              <a:pathLst>
                <a:path extrusionOk="0" h="81013" w="84702">
                  <a:moveTo>
                    <a:pt x="46239" y="81014"/>
                  </a:moveTo>
                  <a:lnTo>
                    <a:pt x="68129" y="43096"/>
                  </a:lnTo>
                  <a:lnTo>
                    <a:pt x="84702" y="52665"/>
                  </a:lnTo>
                  <a:lnTo>
                    <a:pt x="69734" y="0"/>
                  </a:lnTo>
                  <a:lnTo>
                    <a:pt x="16640" y="13368"/>
                  </a:lnTo>
                  <a:lnTo>
                    <a:pt x="33453" y="23075"/>
                  </a:lnTo>
                  <a:lnTo>
                    <a:pt x="0" y="8101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5" name="Google Shape;1495;p48"/>
            <p:cNvSpPr/>
            <p:nvPr/>
          </p:nvSpPr>
          <p:spPr>
            <a:xfrm>
              <a:off x="1740327" y="2639619"/>
              <a:ext cx="98950" cy="77924"/>
            </a:xfrm>
            <a:custGeom>
              <a:rect b="b" l="l" r="r" t="t"/>
              <a:pathLst>
                <a:path extrusionOk="0" h="100873" w="128091">
                  <a:moveTo>
                    <a:pt x="111498" y="57790"/>
                  </a:moveTo>
                  <a:lnTo>
                    <a:pt x="78133" y="0"/>
                  </a:lnTo>
                  <a:lnTo>
                    <a:pt x="31896" y="0"/>
                  </a:lnTo>
                  <a:lnTo>
                    <a:pt x="0" y="55247"/>
                  </a:lnTo>
                  <a:lnTo>
                    <a:pt x="34645" y="75318"/>
                  </a:lnTo>
                  <a:lnTo>
                    <a:pt x="55015" y="40040"/>
                  </a:lnTo>
                  <a:lnTo>
                    <a:pt x="76822" y="77810"/>
                  </a:lnTo>
                  <a:lnTo>
                    <a:pt x="60030" y="87506"/>
                  </a:lnTo>
                  <a:lnTo>
                    <a:pt x="113123" y="100874"/>
                  </a:lnTo>
                  <a:lnTo>
                    <a:pt x="128092" y="4820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6" name="Google Shape;1496;p48"/>
            <p:cNvSpPr/>
            <p:nvPr/>
          </p:nvSpPr>
          <p:spPr>
            <a:xfrm>
              <a:off x="1782807" y="2639619"/>
              <a:ext cx="56452" cy="77924"/>
            </a:xfrm>
            <a:custGeom>
              <a:rect b="b" l="l" r="r" t="t"/>
              <a:pathLst>
                <a:path extrusionOk="0" h="100873" w="73077">
                  <a:moveTo>
                    <a:pt x="56483" y="57790"/>
                  </a:moveTo>
                  <a:lnTo>
                    <a:pt x="23119" y="0"/>
                  </a:lnTo>
                  <a:lnTo>
                    <a:pt x="0" y="40040"/>
                  </a:lnTo>
                  <a:lnTo>
                    <a:pt x="21807" y="77810"/>
                  </a:lnTo>
                  <a:lnTo>
                    <a:pt x="5015" y="87506"/>
                  </a:lnTo>
                  <a:lnTo>
                    <a:pt x="58108" y="100874"/>
                  </a:lnTo>
                  <a:lnTo>
                    <a:pt x="73077" y="48209"/>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7" name="Google Shape;1497;p48"/>
            <p:cNvSpPr/>
            <p:nvPr/>
          </p:nvSpPr>
          <p:spPr>
            <a:xfrm>
              <a:off x="1716337" y="2508868"/>
              <a:ext cx="28188" cy="90567"/>
            </a:xfrm>
            <a:custGeom>
              <a:rect b="b" l="l" r="r" t="t"/>
              <a:pathLst>
                <a:path extrusionOk="0" h="117239" w="36489">
                  <a:moveTo>
                    <a:pt x="36489" y="0"/>
                  </a:moveTo>
                  <a:lnTo>
                    <a:pt x="36489" y="117239"/>
                  </a:lnTo>
                  <a:lnTo>
                    <a:pt x="0" y="117239"/>
                  </a:lnTo>
                  <a:lnTo>
                    <a:pt x="0" y="952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8" name="Google Shape;1498;p48"/>
            <p:cNvSpPr/>
            <p:nvPr/>
          </p:nvSpPr>
          <p:spPr>
            <a:xfrm>
              <a:off x="1822751" y="2508868"/>
              <a:ext cx="28188" cy="90567"/>
            </a:xfrm>
            <a:custGeom>
              <a:rect b="b" l="l" r="r" t="t"/>
              <a:pathLst>
                <a:path extrusionOk="0" h="117239" w="36489">
                  <a:moveTo>
                    <a:pt x="36490" y="9526"/>
                  </a:moveTo>
                  <a:lnTo>
                    <a:pt x="36490" y="117239"/>
                  </a:lnTo>
                  <a:lnTo>
                    <a:pt x="0" y="117239"/>
                  </a:ln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99" name="Google Shape;1499;p48"/>
            <p:cNvSpPr/>
            <p:nvPr/>
          </p:nvSpPr>
          <p:spPr>
            <a:xfrm>
              <a:off x="1716337" y="2488048"/>
              <a:ext cx="134648" cy="28188"/>
            </a:xfrm>
            <a:custGeom>
              <a:rect b="b" l="l" r="r" t="t"/>
              <a:pathLst>
                <a:path extrusionOk="0" h="36489" w="174302">
                  <a:moveTo>
                    <a:pt x="174303" y="36490"/>
                  </a:moveTo>
                  <a:lnTo>
                    <a:pt x="0" y="36490"/>
                  </a:lnTo>
                  <a:lnTo>
                    <a:pt x="22447" y="0"/>
                  </a:lnTo>
                  <a:lnTo>
                    <a:pt x="151855"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00" name="Google Shape;1500;p48"/>
          <p:cNvGrpSpPr/>
          <p:nvPr/>
        </p:nvGrpSpPr>
        <p:grpSpPr>
          <a:xfrm>
            <a:off x="1871387" y="3369605"/>
            <a:ext cx="342826" cy="234490"/>
            <a:chOff x="1608732" y="3428477"/>
            <a:chExt cx="376649" cy="257625"/>
          </a:xfrm>
        </p:grpSpPr>
        <p:sp>
          <p:nvSpPr>
            <p:cNvPr id="1501" name="Google Shape;1501;p48"/>
            <p:cNvSpPr/>
            <p:nvPr/>
          </p:nvSpPr>
          <p:spPr>
            <a:xfrm>
              <a:off x="1608732" y="3557747"/>
              <a:ext cx="128356" cy="128356"/>
            </a:xfrm>
            <a:custGeom>
              <a:rect b="b" l="l" r="r" t="t"/>
              <a:pathLst>
                <a:path extrusionOk="0" h="166156" w="166156">
                  <a:moveTo>
                    <a:pt x="83078" y="0"/>
                  </a:moveTo>
                  <a:cubicBezTo>
                    <a:pt x="37196" y="0"/>
                    <a:pt x="0" y="37195"/>
                    <a:pt x="0" y="83078"/>
                  </a:cubicBezTo>
                  <a:cubicBezTo>
                    <a:pt x="0" y="128961"/>
                    <a:pt x="37196" y="166156"/>
                    <a:pt x="83078" y="166156"/>
                  </a:cubicBezTo>
                  <a:cubicBezTo>
                    <a:pt x="128961" y="166156"/>
                    <a:pt x="166156" y="128960"/>
                    <a:pt x="166156" y="83078"/>
                  </a:cubicBezTo>
                  <a:cubicBezTo>
                    <a:pt x="166156" y="37196"/>
                    <a:pt x="128961" y="0"/>
                    <a:pt x="83078" y="0"/>
                  </a:cubicBezTo>
                  <a:close/>
                  <a:moveTo>
                    <a:pt x="83078" y="136834"/>
                  </a:moveTo>
                  <a:cubicBezTo>
                    <a:pt x="53436" y="136834"/>
                    <a:pt x="29322" y="112719"/>
                    <a:pt x="29322" y="83078"/>
                  </a:cubicBezTo>
                  <a:cubicBezTo>
                    <a:pt x="29322" y="53437"/>
                    <a:pt x="53437" y="29322"/>
                    <a:pt x="83078" y="29322"/>
                  </a:cubicBezTo>
                  <a:cubicBezTo>
                    <a:pt x="112719" y="29322"/>
                    <a:pt x="136834" y="53437"/>
                    <a:pt x="136834" y="83078"/>
                  </a:cubicBezTo>
                  <a:cubicBezTo>
                    <a:pt x="136834" y="112719"/>
                    <a:pt x="112720" y="136834"/>
                    <a:pt x="83078" y="1368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2" name="Google Shape;1502;p48"/>
            <p:cNvSpPr/>
            <p:nvPr/>
          </p:nvSpPr>
          <p:spPr>
            <a:xfrm>
              <a:off x="1857026" y="3557747"/>
              <a:ext cx="128356" cy="128356"/>
            </a:xfrm>
            <a:custGeom>
              <a:rect b="b" l="l" r="r" t="t"/>
              <a:pathLst>
                <a:path extrusionOk="0" h="166156" w="166156">
                  <a:moveTo>
                    <a:pt x="83078" y="0"/>
                  </a:moveTo>
                  <a:cubicBezTo>
                    <a:pt x="37195" y="0"/>
                    <a:pt x="0" y="37196"/>
                    <a:pt x="0" y="83078"/>
                  </a:cubicBezTo>
                  <a:cubicBezTo>
                    <a:pt x="0" y="128960"/>
                    <a:pt x="37196" y="166156"/>
                    <a:pt x="83078" y="166156"/>
                  </a:cubicBezTo>
                  <a:cubicBezTo>
                    <a:pt x="128961" y="166156"/>
                    <a:pt x="166156" y="128960"/>
                    <a:pt x="166156" y="83078"/>
                  </a:cubicBezTo>
                  <a:cubicBezTo>
                    <a:pt x="166156" y="37196"/>
                    <a:pt x="128960" y="0"/>
                    <a:pt x="83078" y="0"/>
                  </a:cubicBezTo>
                  <a:close/>
                  <a:moveTo>
                    <a:pt x="83078" y="136834"/>
                  </a:moveTo>
                  <a:cubicBezTo>
                    <a:pt x="53436" y="136834"/>
                    <a:pt x="29322" y="112719"/>
                    <a:pt x="29322" y="83078"/>
                  </a:cubicBezTo>
                  <a:cubicBezTo>
                    <a:pt x="29322" y="53437"/>
                    <a:pt x="53437" y="29322"/>
                    <a:pt x="83078" y="29322"/>
                  </a:cubicBezTo>
                  <a:cubicBezTo>
                    <a:pt x="112719" y="29322"/>
                    <a:pt x="136834" y="53437"/>
                    <a:pt x="136834" y="83078"/>
                  </a:cubicBezTo>
                  <a:cubicBezTo>
                    <a:pt x="136834" y="112719"/>
                    <a:pt x="112719" y="136834"/>
                    <a:pt x="83078" y="1368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3" name="Google Shape;1503;p48"/>
            <p:cNvSpPr/>
            <p:nvPr/>
          </p:nvSpPr>
          <p:spPr>
            <a:xfrm>
              <a:off x="1818344" y="3616212"/>
              <a:ext cx="93461" cy="11370"/>
            </a:xfrm>
            <a:custGeom>
              <a:rect b="b" l="l" r="r" t="t"/>
              <a:pathLst>
                <a:path extrusionOk="0" h="14719" w="120985">
                  <a:moveTo>
                    <a:pt x="113627" y="14719"/>
                  </a:moveTo>
                  <a:lnTo>
                    <a:pt x="7360" y="14719"/>
                  </a:lnTo>
                  <a:cubicBezTo>
                    <a:pt x="3294" y="14719"/>
                    <a:pt x="0" y="11424"/>
                    <a:pt x="0" y="7360"/>
                  </a:cubicBezTo>
                  <a:cubicBezTo>
                    <a:pt x="0" y="3295"/>
                    <a:pt x="3295" y="0"/>
                    <a:pt x="7360" y="0"/>
                  </a:cubicBezTo>
                  <a:lnTo>
                    <a:pt x="113626" y="0"/>
                  </a:lnTo>
                  <a:cubicBezTo>
                    <a:pt x="117691" y="0"/>
                    <a:pt x="120985" y="3295"/>
                    <a:pt x="120985" y="7360"/>
                  </a:cubicBezTo>
                  <a:cubicBezTo>
                    <a:pt x="120986" y="11424"/>
                    <a:pt x="117691" y="14719"/>
                    <a:pt x="113627" y="1471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04" name="Google Shape;1504;p48"/>
            <p:cNvGrpSpPr/>
            <p:nvPr/>
          </p:nvGrpSpPr>
          <p:grpSpPr>
            <a:xfrm>
              <a:off x="1670708" y="3428477"/>
              <a:ext cx="247177" cy="186638"/>
              <a:chOff x="1930333" y="3708811"/>
              <a:chExt cx="320136" cy="241728"/>
            </a:xfrm>
          </p:grpSpPr>
          <p:sp>
            <p:nvSpPr>
              <p:cNvPr id="1505" name="Google Shape;1505;p48"/>
              <p:cNvSpPr/>
              <p:nvPr/>
            </p:nvSpPr>
            <p:spPr>
              <a:xfrm>
                <a:off x="2042156" y="3784146"/>
                <a:ext cx="208313" cy="166393"/>
              </a:xfrm>
              <a:custGeom>
                <a:rect b="b" l="l" r="r" t="t"/>
                <a:pathLst>
                  <a:path extrusionOk="0" h="166393" w="208313">
                    <a:moveTo>
                      <a:pt x="206917" y="154723"/>
                    </a:moveTo>
                    <a:lnTo>
                      <a:pt x="124129" y="40222"/>
                    </a:lnTo>
                    <a:lnTo>
                      <a:pt x="138124" y="10497"/>
                    </a:lnTo>
                    <a:cubicBezTo>
                      <a:pt x="139856" y="6819"/>
                      <a:pt x="138278" y="2434"/>
                      <a:pt x="134601" y="702"/>
                    </a:cubicBezTo>
                    <a:cubicBezTo>
                      <a:pt x="130921" y="-1028"/>
                      <a:pt x="126539" y="549"/>
                      <a:pt x="124807" y="4226"/>
                    </a:cubicBezTo>
                    <a:lnTo>
                      <a:pt x="110953" y="33651"/>
                    </a:lnTo>
                    <a:lnTo>
                      <a:pt x="7360" y="33651"/>
                    </a:lnTo>
                    <a:cubicBezTo>
                      <a:pt x="3294" y="33651"/>
                      <a:pt x="0" y="36946"/>
                      <a:pt x="0" y="41010"/>
                    </a:cubicBezTo>
                    <a:cubicBezTo>
                      <a:pt x="0" y="45075"/>
                      <a:pt x="3295" y="48370"/>
                      <a:pt x="7360" y="48370"/>
                    </a:cubicBezTo>
                    <a:lnTo>
                      <a:pt x="104023" y="48370"/>
                    </a:lnTo>
                    <a:lnTo>
                      <a:pt x="69835" y="120982"/>
                    </a:lnTo>
                    <a:cubicBezTo>
                      <a:pt x="68103" y="124660"/>
                      <a:pt x="69680" y="129045"/>
                      <a:pt x="73357" y="130776"/>
                    </a:cubicBezTo>
                    <a:cubicBezTo>
                      <a:pt x="74371" y="131253"/>
                      <a:pt x="75438" y="131479"/>
                      <a:pt x="76488" y="131479"/>
                    </a:cubicBezTo>
                    <a:cubicBezTo>
                      <a:pt x="79250" y="131479"/>
                      <a:pt x="81897" y="129917"/>
                      <a:pt x="83151" y="127253"/>
                    </a:cubicBezTo>
                    <a:lnTo>
                      <a:pt x="116967" y="55435"/>
                    </a:lnTo>
                    <a:lnTo>
                      <a:pt x="194989" y="163345"/>
                    </a:lnTo>
                    <a:cubicBezTo>
                      <a:pt x="196428" y="165335"/>
                      <a:pt x="198678" y="166394"/>
                      <a:pt x="200960" y="166394"/>
                    </a:cubicBezTo>
                    <a:cubicBezTo>
                      <a:pt x="202454" y="166394"/>
                      <a:pt x="203963" y="165940"/>
                      <a:pt x="205266" y="164998"/>
                    </a:cubicBezTo>
                    <a:cubicBezTo>
                      <a:pt x="208560" y="162618"/>
                      <a:pt x="209299" y="158017"/>
                      <a:pt x="206917" y="15472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6" name="Google Shape;1506;p48"/>
              <p:cNvSpPr/>
              <p:nvPr/>
            </p:nvSpPr>
            <p:spPr>
              <a:xfrm>
                <a:off x="1930333" y="3708811"/>
                <a:ext cx="136690" cy="238588"/>
              </a:xfrm>
              <a:custGeom>
                <a:rect b="b" l="l" r="r" t="t"/>
                <a:pathLst>
                  <a:path extrusionOk="0" h="238588" w="136690">
                    <a:moveTo>
                      <a:pt x="55207" y="123706"/>
                    </a:moveTo>
                    <a:lnTo>
                      <a:pt x="87104" y="123706"/>
                    </a:lnTo>
                    <a:cubicBezTo>
                      <a:pt x="91170" y="123706"/>
                      <a:pt x="94464" y="120411"/>
                      <a:pt x="94464" y="116346"/>
                    </a:cubicBezTo>
                    <a:cubicBezTo>
                      <a:pt x="94464" y="112282"/>
                      <a:pt x="91169" y="108987"/>
                      <a:pt x="87104" y="108987"/>
                    </a:cubicBezTo>
                    <a:lnTo>
                      <a:pt x="47735" y="108987"/>
                    </a:lnTo>
                    <a:lnTo>
                      <a:pt x="68611" y="31077"/>
                    </a:lnTo>
                    <a:cubicBezTo>
                      <a:pt x="71189" y="21446"/>
                      <a:pt x="79960" y="14719"/>
                      <a:pt x="89939" y="14719"/>
                    </a:cubicBezTo>
                    <a:lnTo>
                      <a:pt x="117996" y="14719"/>
                    </a:lnTo>
                    <a:cubicBezTo>
                      <a:pt x="122061" y="14719"/>
                      <a:pt x="125355" y="11424"/>
                      <a:pt x="125355" y="7360"/>
                    </a:cubicBezTo>
                    <a:cubicBezTo>
                      <a:pt x="125355" y="3295"/>
                      <a:pt x="122060" y="0"/>
                      <a:pt x="117996" y="0"/>
                    </a:cubicBezTo>
                    <a:lnTo>
                      <a:pt x="89939" y="0"/>
                    </a:lnTo>
                    <a:cubicBezTo>
                      <a:pt x="73307" y="0"/>
                      <a:pt x="58690" y="11215"/>
                      <a:pt x="54392" y="27270"/>
                    </a:cubicBezTo>
                    <a:lnTo>
                      <a:pt x="47779" y="51947"/>
                    </a:lnTo>
                    <a:lnTo>
                      <a:pt x="19019" y="51947"/>
                    </a:lnTo>
                    <a:cubicBezTo>
                      <a:pt x="14954" y="51947"/>
                      <a:pt x="11660" y="55242"/>
                      <a:pt x="11660" y="59307"/>
                    </a:cubicBezTo>
                    <a:cubicBezTo>
                      <a:pt x="11660" y="63371"/>
                      <a:pt x="14955" y="66666"/>
                      <a:pt x="19019" y="66666"/>
                    </a:cubicBezTo>
                    <a:lnTo>
                      <a:pt x="43836" y="66666"/>
                    </a:lnTo>
                    <a:lnTo>
                      <a:pt x="253" y="229322"/>
                    </a:lnTo>
                    <a:cubicBezTo>
                      <a:pt x="-800" y="233248"/>
                      <a:pt x="1530" y="237283"/>
                      <a:pt x="5457" y="238336"/>
                    </a:cubicBezTo>
                    <a:cubicBezTo>
                      <a:pt x="6095" y="238507"/>
                      <a:pt x="6736" y="238588"/>
                      <a:pt x="7367" y="238588"/>
                    </a:cubicBezTo>
                    <a:cubicBezTo>
                      <a:pt x="10616" y="238588"/>
                      <a:pt x="13590" y="236419"/>
                      <a:pt x="14471" y="233131"/>
                    </a:cubicBezTo>
                    <a:lnTo>
                      <a:pt x="41840" y="130987"/>
                    </a:lnTo>
                    <a:lnTo>
                      <a:pt x="123976" y="218056"/>
                    </a:lnTo>
                    <a:cubicBezTo>
                      <a:pt x="125424" y="219590"/>
                      <a:pt x="127376" y="220366"/>
                      <a:pt x="129331" y="220366"/>
                    </a:cubicBezTo>
                    <a:cubicBezTo>
                      <a:pt x="131143" y="220366"/>
                      <a:pt x="132959" y="219701"/>
                      <a:pt x="134381" y="218360"/>
                    </a:cubicBezTo>
                    <a:cubicBezTo>
                      <a:pt x="137338" y="215571"/>
                      <a:pt x="137473" y="210912"/>
                      <a:pt x="134685" y="20795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07" name="Google Shape;1507;p48"/>
            <p:cNvSpPr/>
            <p:nvPr/>
          </p:nvSpPr>
          <p:spPr>
            <a:xfrm>
              <a:off x="1906082" y="3606803"/>
              <a:ext cx="30201" cy="30201"/>
            </a:xfrm>
            <a:custGeom>
              <a:rect b="b" l="l" r="r" t="t"/>
              <a:pathLst>
                <a:path extrusionOk="0" h="39095" w="39095">
                  <a:moveTo>
                    <a:pt x="39095" y="19548"/>
                  </a:moveTo>
                  <a:cubicBezTo>
                    <a:pt x="39095" y="30343"/>
                    <a:pt x="30343" y="39095"/>
                    <a:pt x="19548" y="39095"/>
                  </a:cubicBezTo>
                  <a:cubicBezTo>
                    <a:pt x="8752" y="39095"/>
                    <a:pt x="0" y="30343"/>
                    <a:pt x="0" y="19548"/>
                  </a:cubicBezTo>
                  <a:cubicBezTo>
                    <a:pt x="0" y="8752"/>
                    <a:pt x="8752" y="0"/>
                    <a:pt x="19548" y="0"/>
                  </a:cubicBezTo>
                  <a:cubicBezTo>
                    <a:pt x="30343" y="0"/>
                    <a:pt x="39095" y="8752"/>
                    <a:pt x="39095" y="1954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8" name="Google Shape;1508;p48"/>
            <p:cNvSpPr/>
            <p:nvPr/>
          </p:nvSpPr>
          <p:spPr>
            <a:xfrm>
              <a:off x="1823552" y="3462365"/>
              <a:ext cx="75042" cy="30206"/>
            </a:xfrm>
            <a:custGeom>
              <a:rect b="b" l="l" r="r" t="t"/>
              <a:pathLst>
                <a:path extrusionOk="0" h="39102" w="97142">
                  <a:moveTo>
                    <a:pt x="97143" y="18975"/>
                  </a:moveTo>
                  <a:lnTo>
                    <a:pt x="97143" y="20128"/>
                  </a:lnTo>
                  <a:cubicBezTo>
                    <a:pt x="97143" y="30606"/>
                    <a:pt x="88655" y="39103"/>
                    <a:pt x="78168" y="39103"/>
                  </a:cubicBezTo>
                  <a:lnTo>
                    <a:pt x="18975" y="39103"/>
                  </a:lnTo>
                  <a:cubicBezTo>
                    <a:pt x="8487" y="39103"/>
                    <a:pt x="0" y="30606"/>
                    <a:pt x="0" y="20128"/>
                  </a:cubicBezTo>
                  <a:lnTo>
                    <a:pt x="0" y="18975"/>
                  </a:lnTo>
                  <a:cubicBezTo>
                    <a:pt x="0" y="8497"/>
                    <a:pt x="8487" y="0"/>
                    <a:pt x="18975" y="0"/>
                  </a:cubicBezTo>
                  <a:lnTo>
                    <a:pt x="78168" y="0"/>
                  </a:lnTo>
                  <a:cubicBezTo>
                    <a:pt x="88655" y="0"/>
                    <a:pt x="97143" y="8497"/>
                    <a:pt x="97143" y="1897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9" name="Google Shape;1509;p48"/>
            <p:cNvSpPr/>
            <p:nvPr/>
          </p:nvSpPr>
          <p:spPr>
            <a:xfrm>
              <a:off x="1823552" y="3462365"/>
              <a:ext cx="53004" cy="30206"/>
            </a:xfrm>
            <a:custGeom>
              <a:rect b="b" l="l" r="r" t="t"/>
              <a:pathLst>
                <a:path extrusionOk="0" h="39102" w="68613">
                  <a:moveTo>
                    <a:pt x="68613" y="39103"/>
                  </a:moveTo>
                  <a:lnTo>
                    <a:pt x="18975" y="39103"/>
                  </a:lnTo>
                  <a:cubicBezTo>
                    <a:pt x="8487" y="39103"/>
                    <a:pt x="0" y="30606"/>
                    <a:pt x="0" y="20128"/>
                  </a:cubicBezTo>
                  <a:lnTo>
                    <a:pt x="0" y="18975"/>
                  </a:lnTo>
                  <a:cubicBezTo>
                    <a:pt x="0" y="8497"/>
                    <a:pt x="8487" y="0"/>
                    <a:pt x="18975" y="0"/>
                  </a:cubicBezTo>
                  <a:lnTo>
                    <a:pt x="68575" y="0"/>
                  </a:lnTo>
                  <a:lnTo>
                    <a:pt x="68613" y="10"/>
                  </a:lnTo>
                  <a:cubicBezTo>
                    <a:pt x="63212" y="10"/>
                    <a:pt x="58326" y="2191"/>
                    <a:pt x="54792" y="5725"/>
                  </a:cubicBezTo>
                  <a:cubicBezTo>
                    <a:pt x="51248" y="9268"/>
                    <a:pt x="49067" y="14155"/>
                    <a:pt x="49067" y="19556"/>
                  </a:cubicBezTo>
                  <a:cubicBezTo>
                    <a:pt x="49067" y="30349"/>
                    <a:pt x="57811" y="39103"/>
                    <a:pt x="68613" y="3910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0" name="Google Shape;1510;p48"/>
            <p:cNvSpPr/>
            <p:nvPr/>
          </p:nvSpPr>
          <p:spPr>
            <a:xfrm>
              <a:off x="1657787" y="3606803"/>
              <a:ext cx="30201" cy="30201"/>
            </a:xfrm>
            <a:custGeom>
              <a:rect b="b" l="l" r="r" t="t"/>
              <a:pathLst>
                <a:path extrusionOk="0" h="39095" w="39095">
                  <a:moveTo>
                    <a:pt x="39095" y="19548"/>
                  </a:moveTo>
                  <a:cubicBezTo>
                    <a:pt x="39095" y="30343"/>
                    <a:pt x="30343" y="39095"/>
                    <a:pt x="19548" y="39095"/>
                  </a:cubicBezTo>
                  <a:cubicBezTo>
                    <a:pt x="8752" y="39095"/>
                    <a:pt x="0" y="30343"/>
                    <a:pt x="0" y="19548"/>
                  </a:cubicBezTo>
                  <a:cubicBezTo>
                    <a:pt x="0" y="8752"/>
                    <a:pt x="8752" y="0"/>
                    <a:pt x="19548" y="0"/>
                  </a:cubicBezTo>
                  <a:cubicBezTo>
                    <a:pt x="30343" y="0"/>
                    <a:pt x="39095" y="8752"/>
                    <a:pt x="39095" y="1954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1" name="Google Shape;1511;p48"/>
            <p:cNvSpPr/>
            <p:nvPr/>
          </p:nvSpPr>
          <p:spPr>
            <a:xfrm>
              <a:off x="1767473" y="3576432"/>
              <a:ext cx="60644" cy="60644"/>
            </a:xfrm>
            <a:custGeom>
              <a:rect b="b" l="l" r="r" t="t"/>
              <a:pathLst>
                <a:path extrusionOk="0" h="78504" w="78504">
                  <a:moveTo>
                    <a:pt x="78505" y="39252"/>
                  </a:moveTo>
                  <a:cubicBezTo>
                    <a:pt x="78505" y="60931"/>
                    <a:pt x="60931" y="78505"/>
                    <a:pt x="39252" y="78505"/>
                  </a:cubicBezTo>
                  <a:cubicBezTo>
                    <a:pt x="17574" y="78505"/>
                    <a:pt x="0" y="60931"/>
                    <a:pt x="0" y="39252"/>
                  </a:cubicBezTo>
                  <a:cubicBezTo>
                    <a:pt x="0" y="17574"/>
                    <a:pt x="17574" y="0"/>
                    <a:pt x="39252" y="0"/>
                  </a:cubicBezTo>
                  <a:cubicBezTo>
                    <a:pt x="60931" y="0"/>
                    <a:pt x="78505" y="17574"/>
                    <a:pt x="78505" y="3925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2" name="Google Shape;1512;p48"/>
            <p:cNvSpPr/>
            <p:nvPr/>
          </p:nvSpPr>
          <p:spPr>
            <a:xfrm>
              <a:off x="1792100" y="3601565"/>
              <a:ext cx="11370" cy="63574"/>
            </a:xfrm>
            <a:custGeom>
              <a:rect b="b" l="l" r="r" t="t"/>
              <a:pathLst>
                <a:path extrusionOk="0" h="82296" w="14719">
                  <a:moveTo>
                    <a:pt x="7360" y="82296"/>
                  </a:moveTo>
                  <a:cubicBezTo>
                    <a:pt x="3294" y="82296"/>
                    <a:pt x="0" y="79001"/>
                    <a:pt x="0" y="74936"/>
                  </a:cubicBezTo>
                  <a:lnTo>
                    <a:pt x="0" y="7360"/>
                  </a:lnTo>
                  <a:cubicBezTo>
                    <a:pt x="0" y="3295"/>
                    <a:pt x="3295" y="0"/>
                    <a:pt x="7360" y="0"/>
                  </a:cubicBezTo>
                  <a:cubicBezTo>
                    <a:pt x="11424" y="0"/>
                    <a:pt x="14719" y="3295"/>
                    <a:pt x="14719" y="7360"/>
                  </a:cubicBezTo>
                  <a:lnTo>
                    <a:pt x="14719" y="74936"/>
                  </a:lnTo>
                  <a:cubicBezTo>
                    <a:pt x="14719" y="79001"/>
                    <a:pt x="11425" y="82296"/>
                    <a:pt x="7360" y="8229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3" name="Google Shape;1513;p48"/>
            <p:cNvSpPr/>
            <p:nvPr/>
          </p:nvSpPr>
          <p:spPr>
            <a:xfrm>
              <a:off x="1775594" y="3659526"/>
              <a:ext cx="44398" cy="26532"/>
            </a:xfrm>
            <a:custGeom>
              <a:rect b="b" l="l" r="r" t="t"/>
              <a:pathLst>
                <a:path extrusionOk="0" h="34345" w="57473">
                  <a:moveTo>
                    <a:pt x="6668" y="34346"/>
                  </a:moveTo>
                  <a:lnTo>
                    <a:pt x="50805" y="34346"/>
                  </a:lnTo>
                  <a:cubicBezTo>
                    <a:pt x="54488" y="34346"/>
                    <a:pt x="57473" y="31360"/>
                    <a:pt x="57473" y="27678"/>
                  </a:cubicBezTo>
                  <a:lnTo>
                    <a:pt x="57473" y="6668"/>
                  </a:lnTo>
                  <a:cubicBezTo>
                    <a:pt x="57473" y="2985"/>
                    <a:pt x="54488" y="0"/>
                    <a:pt x="50805" y="0"/>
                  </a:cubicBezTo>
                  <a:lnTo>
                    <a:pt x="6668" y="0"/>
                  </a:lnTo>
                  <a:cubicBezTo>
                    <a:pt x="2985" y="0"/>
                    <a:pt x="0" y="2985"/>
                    <a:pt x="0" y="6668"/>
                  </a:cubicBezTo>
                  <a:lnTo>
                    <a:pt x="0" y="27678"/>
                  </a:lnTo>
                  <a:cubicBezTo>
                    <a:pt x="0" y="31360"/>
                    <a:pt x="2985" y="34346"/>
                    <a:pt x="6668" y="3434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4" name="Google Shape;1514;p48"/>
            <p:cNvSpPr/>
            <p:nvPr/>
          </p:nvSpPr>
          <p:spPr>
            <a:xfrm>
              <a:off x="1654397" y="3444755"/>
              <a:ext cx="30322" cy="59509"/>
            </a:xfrm>
            <a:custGeom>
              <a:rect b="b" l="l" r="r" t="t"/>
              <a:pathLst>
                <a:path extrusionOk="0" h="77034" w="39252">
                  <a:moveTo>
                    <a:pt x="0" y="70166"/>
                  </a:moveTo>
                  <a:lnTo>
                    <a:pt x="0" y="6869"/>
                  </a:lnTo>
                  <a:cubicBezTo>
                    <a:pt x="0" y="2465"/>
                    <a:pt x="4080" y="-774"/>
                    <a:pt x="8383" y="162"/>
                  </a:cubicBezTo>
                  <a:cubicBezTo>
                    <a:pt x="26034" y="4002"/>
                    <a:pt x="39252" y="19716"/>
                    <a:pt x="39252" y="38517"/>
                  </a:cubicBezTo>
                  <a:cubicBezTo>
                    <a:pt x="39252" y="57319"/>
                    <a:pt x="26034" y="73032"/>
                    <a:pt x="8383" y="76872"/>
                  </a:cubicBezTo>
                  <a:cubicBezTo>
                    <a:pt x="4080" y="77810"/>
                    <a:pt x="0" y="74569"/>
                    <a:pt x="0" y="7016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15" name="Google Shape;1515;p48"/>
          <p:cNvGrpSpPr/>
          <p:nvPr/>
        </p:nvGrpSpPr>
        <p:grpSpPr>
          <a:xfrm>
            <a:off x="1871337" y="4005043"/>
            <a:ext cx="342927" cy="291410"/>
            <a:chOff x="1614546" y="4253456"/>
            <a:chExt cx="376760" cy="320160"/>
          </a:xfrm>
        </p:grpSpPr>
        <p:sp>
          <p:nvSpPr>
            <p:cNvPr id="1516" name="Google Shape;1516;p48"/>
            <p:cNvSpPr/>
            <p:nvPr/>
          </p:nvSpPr>
          <p:spPr>
            <a:xfrm>
              <a:off x="1681576" y="4305139"/>
              <a:ext cx="242641" cy="268477"/>
            </a:xfrm>
            <a:custGeom>
              <a:rect b="b" l="l" r="r" t="t"/>
              <a:pathLst>
                <a:path extrusionOk="0" h="347543" w="314099">
                  <a:moveTo>
                    <a:pt x="314099" y="141018"/>
                  </a:moveTo>
                  <a:lnTo>
                    <a:pt x="314099" y="340876"/>
                  </a:lnTo>
                  <a:cubicBezTo>
                    <a:pt x="314099" y="344553"/>
                    <a:pt x="311108" y="347544"/>
                    <a:pt x="307431" y="347544"/>
                  </a:cubicBezTo>
                  <a:lnTo>
                    <a:pt x="6668" y="347544"/>
                  </a:lnTo>
                  <a:cubicBezTo>
                    <a:pt x="2991" y="347544"/>
                    <a:pt x="0" y="344553"/>
                    <a:pt x="0" y="340876"/>
                  </a:cubicBezTo>
                  <a:lnTo>
                    <a:pt x="0" y="141018"/>
                  </a:lnTo>
                  <a:lnTo>
                    <a:pt x="157050"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7" name="Google Shape;1517;p48"/>
            <p:cNvSpPr/>
            <p:nvPr/>
          </p:nvSpPr>
          <p:spPr>
            <a:xfrm>
              <a:off x="1681576" y="4305145"/>
              <a:ext cx="148099" cy="268467"/>
            </a:xfrm>
            <a:custGeom>
              <a:rect b="b" l="l" r="r" t="t"/>
              <a:pathLst>
                <a:path extrusionOk="0" h="347530" w="191714">
                  <a:moveTo>
                    <a:pt x="186489" y="35962"/>
                  </a:moveTo>
                  <a:lnTo>
                    <a:pt x="58879" y="150541"/>
                  </a:lnTo>
                  <a:lnTo>
                    <a:pt x="58879" y="347531"/>
                  </a:lnTo>
                  <a:lnTo>
                    <a:pt x="6668" y="347531"/>
                  </a:lnTo>
                  <a:cubicBezTo>
                    <a:pt x="2985" y="347531"/>
                    <a:pt x="0" y="344545"/>
                    <a:pt x="0" y="340863"/>
                  </a:cubicBezTo>
                  <a:lnTo>
                    <a:pt x="0" y="141015"/>
                  </a:lnTo>
                  <a:lnTo>
                    <a:pt x="157050" y="0"/>
                  </a:lnTo>
                  <a:lnTo>
                    <a:pt x="191714" y="31122"/>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8" name="Google Shape;1518;p48"/>
            <p:cNvSpPr/>
            <p:nvPr/>
          </p:nvSpPr>
          <p:spPr>
            <a:xfrm>
              <a:off x="1614547" y="4253457"/>
              <a:ext cx="376759" cy="196988"/>
            </a:xfrm>
            <a:custGeom>
              <a:rect b="b" l="l" r="r" t="t"/>
              <a:pathLst>
                <a:path extrusionOk="0" h="255000" w="487714">
                  <a:moveTo>
                    <a:pt x="455024" y="255000"/>
                  </a:moveTo>
                  <a:cubicBezTo>
                    <a:pt x="455023" y="255000"/>
                    <a:pt x="455023" y="255000"/>
                    <a:pt x="455024" y="255000"/>
                  </a:cubicBezTo>
                  <a:cubicBezTo>
                    <a:pt x="446955" y="255001"/>
                    <a:pt x="439202" y="252030"/>
                    <a:pt x="433193" y="246636"/>
                  </a:cubicBezTo>
                  <a:lnTo>
                    <a:pt x="243857" y="76627"/>
                  </a:lnTo>
                  <a:lnTo>
                    <a:pt x="54521" y="246636"/>
                  </a:lnTo>
                  <a:cubicBezTo>
                    <a:pt x="41111" y="258675"/>
                    <a:pt x="20405" y="257561"/>
                    <a:pt x="8366" y="244154"/>
                  </a:cubicBezTo>
                  <a:cubicBezTo>
                    <a:pt x="2534" y="237658"/>
                    <a:pt x="-421" y="229279"/>
                    <a:pt x="48" y="220562"/>
                  </a:cubicBezTo>
                  <a:cubicBezTo>
                    <a:pt x="517" y="211844"/>
                    <a:pt x="4353" y="203831"/>
                    <a:pt x="10850" y="197999"/>
                  </a:cubicBezTo>
                  <a:lnTo>
                    <a:pt x="222020" y="8382"/>
                  </a:lnTo>
                  <a:cubicBezTo>
                    <a:pt x="234468" y="-2794"/>
                    <a:pt x="253244" y="-2794"/>
                    <a:pt x="265693" y="8382"/>
                  </a:cubicBezTo>
                  <a:lnTo>
                    <a:pt x="476865" y="197999"/>
                  </a:lnTo>
                  <a:cubicBezTo>
                    <a:pt x="483362" y="203831"/>
                    <a:pt x="487197" y="211844"/>
                    <a:pt x="487666" y="220562"/>
                  </a:cubicBezTo>
                  <a:cubicBezTo>
                    <a:pt x="488135" y="229280"/>
                    <a:pt x="485181" y="237658"/>
                    <a:pt x="479348" y="244155"/>
                  </a:cubicBezTo>
                  <a:cubicBezTo>
                    <a:pt x="473158" y="251046"/>
                    <a:pt x="464291" y="255000"/>
                    <a:pt x="455024" y="25500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9" name="Google Shape;1519;p48"/>
            <p:cNvSpPr/>
            <p:nvPr/>
          </p:nvSpPr>
          <p:spPr>
            <a:xfrm>
              <a:off x="1614546" y="4253456"/>
              <a:ext cx="207331" cy="196976"/>
            </a:xfrm>
            <a:custGeom>
              <a:rect b="b" l="l" r="r" t="t"/>
              <a:pathLst>
                <a:path extrusionOk="0" h="254985" w="268390">
                  <a:moveTo>
                    <a:pt x="268390" y="10807"/>
                  </a:moveTo>
                  <a:lnTo>
                    <a:pt x="59919" y="198003"/>
                  </a:lnTo>
                  <a:cubicBezTo>
                    <a:pt x="53423" y="203832"/>
                    <a:pt x="49586" y="211849"/>
                    <a:pt x="49115" y="220563"/>
                  </a:cubicBezTo>
                  <a:cubicBezTo>
                    <a:pt x="48645" y="229238"/>
                    <a:pt x="51579" y="237589"/>
                    <a:pt x="57368" y="244076"/>
                  </a:cubicBezTo>
                  <a:lnTo>
                    <a:pt x="54523" y="246637"/>
                  </a:lnTo>
                  <a:cubicBezTo>
                    <a:pt x="41107" y="258678"/>
                    <a:pt x="20402" y="257559"/>
                    <a:pt x="8370" y="244155"/>
                  </a:cubicBezTo>
                  <a:cubicBezTo>
                    <a:pt x="2531" y="237658"/>
                    <a:pt x="-422" y="229277"/>
                    <a:pt x="49" y="220564"/>
                  </a:cubicBezTo>
                  <a:cubicBezTo>
                    <a:pt x="519" y="211850"/>
                    <a:pt x="4356" y="203833"/>
                    <a:pt x="10853" y="198004"/>
                  </a:cubicBezTo>
                  <a:lnTo>
                    <a:pt x="222022" y="8383"/>
                  </a:lnTo>
                  <a:cubicBezTo>
                    <a:pt x="234466" y="-2794"/>
                    <a:pt x="253248" y="-2794"/>
                    <a:pt x="265691" y="838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0" name="Google Shape;1520;p48"/>
            <p:cNvSpPr/>
            <p:nvPr/>
          </p:nvSpPr>
          <p:spPr>
            <a:xfrm>
              <a:off x="1812237" y="4451295"/>
              <a:ext cx="75180" cy="69993"/>
            </a:xfrm>
            <a:custGeom>
              <a:rect b="b" l="l" r="r" t="t"/>
              <a:pathLst>
                <a:path extrusionOk="0" h="90606" w="97321">
                  <a:moveTo>
                    <a:pt x="81230" y="1"/>
                  </a:moveTo>
                  <a:cubicBezTo>
                    <a:pt x="37132" y="1"/>
                    <a:pt x="-8592" y="36893"/>
                    <a:pt x="1384" y="79847"/>
                  </a:cubicBezTo>
                  <a:cubicBezTo>
                    <a:pt x="3591" y="89352"/>
                    <a:pt x="10259" y="90698"/>
                    <a:pt x="17437" y="90601"/>
                  </a:cubicBezTo>
                  <a:cubicBezTo>
                    <a:pt x="61530" y="90007"/>
                    <a:pt x="94165" y="54743"/>
                    <a:pt x="97283" y="10755"/>
                  </a:cubicBezTo>
                  <a:cubicBezTo>
                    <a:pt x="97871" y="2471"/>
                    <a:pt x="91657" y="-56"/>
                    <a:pt x="81230" y="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1" name="Google Shape;1521;p48"/>
            <p:cNvSpPr/>
            <p:nvPr/>
          </p:nvSpPr>
          <p:spPr>
            <a:xfrm>
              <a:off x="1812235" y="4451293"/>
              <a:ext cx="72129" cy="69994"/>
            </a:xfrm>
            <a:custGeom>
              <a:rect b="b" l="l" r="r" t="t"/>
              <a:pathLst>
                <a:path extrusionOk="0" h="90607" w="93371">
                  <a:moveTo>
                    <a:pt x="32665" y="79852"/>
                  </a:moveTo>
                  <a:cubicBezTo>
                    <a:pt x="33572" y="83721"/>
                    <a:pt x="35209" y="86244"/>
                    <a:pt x="37326" y="87850"/>
                  </a:cubicBezTo>
                  <a:cubicBezTo>
                    <a:pt x="31027" y="89560"/>
                    <a:pt x="24376" y="90509"/>
                    <a:pt x="17441" y="90603"/>
                  </a:cubicBezTo>
                  <a:cubicBezTo>
                    <a:pt x="10267" y="90697"/>
                    <a:pt x="3593" y="89351"/>
                    <a:pt x="1382" y="79852"/>
                  </a:cubicBezTo>
                  <a:cubicBezTo>
                    <a:pt x="-8586" y="36892"/>
                    <a:pt x="37138" y="1"/>
                    <a:pt x="81234" y="1"/>
                  </a:cubicBezTo>
                  <a:cubicBezTo>
                    <a:pt x="86437" y="-20"/>
                    <a:pt x="90587" y="595"/>
                    <a:pt x="93372" y="2242"/>
                  </a:cubicBezTo>
                  <a:cubicBezTo>
                    <a:pt x="56314" y="10845"/>
                    <a:pt x="24146" y="43128"/>
                    <a:pt x="32665" y="7985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2" name="Google Shape;1522;p48"/>
            <p:cNvSpPr/>
            <p:nvPr/>
          </p:nvSpPr>
          <p:spPr>
            <a:xfrm>
              <a:off x="1718302" y="4433803"/>
              <a:ext cx="93975" cy="87491"/>
            </a:xfrm>
            <a:custGeom>
              <a:rect b="b" l="l" r="r" t="t"/>
              <a:pathLst>
                <a:path extrusionOk="0" h="113257" w="121651">
                  <a:moveTo>
                    <a:pt x="20114" y="1"/>
                  </a:moveTo>
                  <a:cubicBezTo>
                    <a:pt x="75236" y="1"/>
                    <a:pt x="132392" y="46116"/>
                    <a:pt x="119921" y="99809"/>
                  </a:cubicBezTo>
                  <a:cubicBezTo>
                    <a:pt x="117161" y="111690"/>
                    <a:pt x="108826" y="113373"/>
                    <a:pt x="99855" y="113252"/>
                  </a:cubicBezTo>
                  <a:cubicBezTo>
                    <a:pt x="44737" y="112509"/>
                    <a:pt x="3945" y="68429"/>
                    <a:pt x="48" y="13445"/>
                  </a:cubicBezTo>
                  <a:cubicBezTo>
                    <a:pt x="-687" y="3089"/>
                    <a:pt x="7081" y="-69"/>
                    <a:pt x="20114" y="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3" name="Google Shape;1523;p48"/>
            <p:cNvSpPr/>
            <p:nvPr/>
          </p:nvSpPr>
          <p:spPr>
            <a:xfrm>
              <a:off x="1718305" y="4433805"/>
              <a:ext cx="86476" cy="87490"/>
            </a:xfrm>
            <a:custGeom>
              <a:rect b="b" l="l" r="r" t="t"/>
              <a:pathLst>
                <a:path extrusionOk="0" h="113256" w="111943">
                  <a:moveTo>
                    <a:pt x="111944" y="111167"/>
                  </a:moveTo>
                  <a:cubicBezTo>
                    <a:pt x="108451" y="112939"/>
                    <a:pt x="104228" y="113304"/>
                    <a:pt x="99848" y="113252"/>
                  </a:cubicBezTo>
                  <a:cubicBezTo>
                    <a:pt x="44730" y="112512"/>
                    <a:pt x="3938" y="68425"/>
                    <a:pt x="49" y="13442"/>
                  </a:cubicBezTo>
                  <a:cubicBezTo>
                    <a:pt x="-692" y="3088"/>
                    <a:pt x="7077" y="-72"/>
                    <a:pt x="20111" y="1"/>
                  </a:cubicBezTo>
                  <a:cubicBezTo>
                    <a:pt x="26273" y="1"/>
                    <a:pt x="32467" y="575"/>
                    <a:pt x="38577" y="1680"/>
                  </a:cubicBezTo>
                  <a:cubicBezTo>
                    <a:pt x="33541" y="3567"/>
                    <a:pt x="30881" y="7196"/>
                    <a:pt x="31330" y="13442"/>
                  </a:cubicBezTo>
                  <a:cubicBezTo>
                    <a:pt x="34752" y="61825"/>
                    <a:pt x="66752" y="101772"/>
                    <a:pt x="111944" y="11116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4" name="Google Shape;1524;p48"/>
            <p:cNvSpPr/>
            <p:nvPr/>
          </p:nvSpPr>
          <p:spPr>
            <a:xfrm>
              <a:off x="1806720" y="4478335"/>
              <a:ext cx="11037" cy="95205"/>
            </a:xfrm>
            <a:custGeom>
              <a:rect b="b" l="l" r="r" t="t"/>
              <a:pathLst>
                <a:path extrusionOk="0" h="123243" w="14288">
                  <a:moveTo>
                    <a:pt x="14288" y="7144"/>
                  </a:moveTo>
                  <a:lnTo>
                    <a:pt x="14288" y="123243"/>
                  </a:lnTo>
                  <a:lnTo>
                    <a:pt x="0" y="123243"/>
                  </a:lnTo>
                  <a:lnTo>
                    <a:pt x="0" y="7144"/>
                  </a:lnTo>
                  <a:cubicBezTo>
                    <a:pt x="0" y="3201"/>
                    <a:pt x="3201" y="0"/>
                    <a:pt x="7144" y="0"/>
                  </a:cubicBezTo>
                  <a:cubicBezTo>
                    <a:pt x="11088" y="0"/>
                    <a:pt x="14288" y="3201"/>
                    <a:pt x="14288" y="714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25" name="Google Shape;1525;p48"/>
          <p:cNvGrpSpPr/>
          <p:nvPr/>
        </p:nvGrpSpPr>
        <p:grpSpPr>
          <a:xfrm>
            <a:off x="2708361" y="1253677"/>
            <a:ext cx="201509" cy="342910"/>
            <a:chOff x="2494928" y="1047322"/>
            <a:chExt cx="221390" cy="376742"/>
          </a:xfrm>
        </p:grpSpPr>
        <p:sp>
          <p:nvSpPr>
            <p:cNvPr id="1526" name="Google Shape;1526;p48"/>
            <p:cNvSpPr/>
            <p:nvPr/>
          </p:nvSpPr>
          <p:spPr>
            <a:xfrm>
              <a:off x="2558475" y="1047322"/>
              <a:ext cx="94239" cy="45492"/>
            </a:xfrm>
            <a:custGeom>
              <a:rect b="b" l="l" r="r" t="t"/>
              <a:pathLst>
                <a:path extrusionOk="0" h="58889" w="121992">
                  <a:moveTo>
                    <a:pt x="115325" y="0"/>
                  </a:moveTo>
                  <a:lnTo>
                    <a:pt x="6668" y="0"/>
                  </a:lnTo>
                  <a:cubicBezTo>
                    <a:pt x="2985" y="0"/>
                    <a:pt x="0" y="2985"/>
                    <a:pt x="0" y="6668"/>
                  </a:cubicBezTo>
                  <a:lnTo>
                    <a:pt x="0" y="58890"/>
                  </a:lnTo>
                  <a:lnTo>
                    <a:pt x="121992" y="58890"/>
                  </a:lnTo>
                  <a:lnTo>
                    <a:pt x="121992" y="6668"/>
                  </a:lnTo>
                  <a:cubicBezTo>
                    <a:pt x="121993" y="2985"/>
                    <a:pt x="119008" y="0"/>
                    <a:pt x="115325"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7" name="Google Shape;1527;p48"/>
            <p:cNvSpPr/>
            <p:nvPr/>
          </p:nvSpPr>
          <p:spPr>
            <a:xfrm>
              <a:off x="2558478" y="1047322"/>
              <a:ext cx="38133" cy="45492"/>
            </a:xfrm>
            <a:custGeom>
              <a:rect b="b" l="l" r="r" t="t"/>
              <a:pathLst>
                <a:path extrusionOk="0" h="58889" w="49363">
                  <a:moveTo>
                    <a:pt x="49364" y="0"/>
                  </a:moveTo>
                  <a:lnTo>
                    <a:pt x="49364" y="58890"/>
                  </a:lnTo>
                  <a:lnTo>
                    <a:pt x="0" y="58890"/>
                  </a:lnTo>
                  <a:lnTo>
                    <a:pt x="0" y="6911"/>
                  </a:lnTo>
                  <a:cubicBezTo>
                    <a:pt x="0" y="3094"/>
                    <a:pt x="3094" y="0"/>
                    <a:pt x="6911"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8" name="Google Shape;1528;p48"/>
            <p:cNvSpPr/>
            <p:nvPr/>
          </p:nvSpPr>
          <p:spPr>
            <a:xfrm>
              <a:off x="2494928" y="1085437"/>
              <a:ext cx="221390" cy="338627"/>
            </a:xfrm>
            <a:custGeom>
              <a:rect b="b" l="l" r="r" t="t"/>
              <a:pathLst>
                <a:path extrusionOk="0" h="438352" w="286589">
                  <a:moveTo>
                    <a:pt x="286589" y="28577"/>
                  </a:moveTo>
                  <a:lnTo>
                    <a:pt x="286589" y="409775"/>
                  </a:lnTo>
                  <a:cubicBezTo>
                    <a:pt x="286589" y="425559"/>
                    <a:pt x="273796" y="438352"/>
                    <a:pt x="258012" y="438352"/>
                  </a:cubicBezTo>
                  <a:lnTo>
                    <a:pt x="28577" y="438352"/>
                  </a:lnTo>
                  <a:cubicBezTo>
                    <a:pt x="12793" y="438352"/>
                    <a:pt x="0" y="425559"/>
                    <a:pt x="0" y="409775"/>
                  </a:cubicBezTo>
                  <a:lnTo>
                    <a:pt x="0" y="28577"/>
                  </a:lnTo>
                  <a:cubicBezTo>
                    <a:pt x="0" y="12793"/>
                    <a:pt x="12793" y="0"/>
                    <a:pt x="28577" y="0"/>
                  </a:cubicBezTo>
                  <a:lnTo>
                    <a:pt x="258012" y="0"/>
                  </a:lnTo>
                  <a:cubicBezTo>
                    <a:pt x="273796" y="0"/>
                    <a:pt x="286589" y="12793"/>
                    <a:pt x="286589" y="285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9" name="Google Shape;1529;p48"/>
            <p:cNvSpPr/>
            <p:nvPr/>
          </p:nvSpPr>
          <p:spPr>
            <a:xfrm>
              <a:off x="2525419" y="1115932"/>
              <a:ext cx="160381" cy="277612"/>
            </a:xfrm>
            <a:custGeom>
              <a:rect b="b" l="l" r="r" t="t"/>
              <a:pathLst>
                <a:path extrusionOk="0" h="359368" w="207613">
                  <a:moveTo>
                    <a:pt x="0" y="352701"/>
                  </a:moveTo>
                  <a:lnTo>
                    <a:pt x="0" y="6668"/>
                  </a:lnTo>
                  <a:cubicBezTo>
                    <a:pt x="0" y="2985"/>
                    <a:pt x="2985" y="0"/>
                    <a:pt x="6668" y="0"/>
                  </a:cubicBezTo>
                  <a:lnTo>
                    <a:pt x="200946" y="0"/>
                  </a:lnTo>
                  <a:cubicBezTo>
                    <a:pt x="204628" y="0"/>
                    <a:pt x="207614" y="2985"/>
                    <a:pt x="207614" y="6668"/>
                  </a:cubicBezTo>
                  <a:lnTo>
                    <a:pt x="207614" y="352700"/>
                  </a:lnTo>
                  <a:cubicBezTo>
                    <a:pt x="207614" y="356383"/>
                    <a:pt x="204628" y="359368"/>
                    <a:pt x="200946" y="359368"/>
                  </a:cubicBezTo>
                  <a:lnTo>
                    <a:pt x="6668" y="359368"/>
                  </a:lnTo>
                  <a:cubicBezTo>
                    <a:pt x="2985" y="359369"/>
                    <a:pt x="0" y="356384"/>
                    <a:pt x="0" y="35270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0" name="Google Shape;1530;p48"/>
            <p:cNvSpPr/>
            <p:nvPr/>
          </p:nvSpPr>
          <p:spPr>
            <a:xfrm>
              <a:off x="2494928" y="1085437"/>
              <a:ext cx="38131" cy="338627"/>
            </a:xfrm>
            <a:custGeom>
              <a:rect b="b" l="l" r="r" t="t"/>
              <a:pathLst>
                <a:path extrusionOk="0" h="438352" w="49361">
                  <a:moveTo>
                    <a:pt x="49362" y="438352"/>
                  </a:moveTo>
                  <a:lnTo>
                    <a:pt x="28577" y="438352"/>
                  </a:lnTo>
                  <a:cubicBezTo>
                    <a:pt x="12793" y="438352"/>
                    <a:pt x="0" y="425559"/>
                    <a:pt x="0" y="409775"/>
                  </a:cubicBezTo>
                  <a:lnTo>
                    <a:pt x="0" y="28577"/>
                  </a:lnTo>
                  <a:cubicBezTo>
                    <a:pt x="0" y="12793"/>
                    <a:pt x="12793" y="0"/>
                    <a:pt x="28577" y="0"/>
                  </a:cubicBezTo>
                  <a:lnTo>
                    <a:pt x="49362" y="0"/>
                  </a:lnTo>
                  <a:cubicBezTo>
                    <a:pt x="33006" y="0"/>
                    <a:pt x="19747" y="13260"/>
                    <a:pt x="19747" y="29615"/>
                  </a:cubicBezTo>
                  <a:lnTo>
                    <a:pt x="19747" y="408737"/>
                  </a:lnTo>
                  <a:cubicBezTo>
                    <a:pt x="19747" y="425092"/>
                    <a:pt x="33006" y="438352"/>
                    <a:pt x="49362" y="43835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1" name="Google Shape;1531;p48"/>
            <p:cNvSpPr/>
            <p:nvPr/>
          </p:nvSpPr>
          <p:spPr>
            <a:xfrm>
              <a:off x="2525415" y="1115932"/>
              <a:ext cx="22880" cy="277612"/>
            </a:xfrm>
            <a:custGeom>
              <a:rect b="b" l="l" r="r" t="t"/>
              <a:pathLst>
                <a:path extrusionOk="0" h="359368" w="29618">
                  <a:moveTo>
                    <a:pt x="29618" y="0"/>
                  </a:moveTo>
                  <a:lnTo>
                    <a:pt x="29618" y="359368"/>
                  </a:lnTo>
                  <a:lnTo>
                    <a:pt x="6668" y="359368"/>
                  </a:lnTo>
                  <a:cubicBezTo>
                    <a:pt x="2985" y="359368"/>
                    <a:pt x="0" y="356383"/>
                    <a:pt x="0" y="352700"/>
                  </a:cubicBezTo>
                  <a:lnTo>
                    <a:pt x="0" y="6668"/>
                  </a:lnTo>
                  <a:cubicBezTo>
                    <a:pt x="0" y="2985"/>
                    <a:pt x="2985" y="0"/>
                    <a:pt x="666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32" name="Google Shape;1532;p48"/>
            <p:cNvGrpSpPr/>
            <p:nvPr/>
          </p:nvGrpSpPr>
          <p:grpSpPr>
            <a:xfrm>
              <a:off x="2555591" y="1163046"/>
              <a:ext cx="99579" cy="190031"/>
              <a:chOff x="3076406" y="774695"/>
              <a:chExt cx="128972" cy="246122"/>
            </a:xfrm>
          </p:grpSpPr>
          <p:sp>
            <p:nvSpPr>
              <p:cNvPr id="1533" name="Google Shape;1533;p48"/>
              <p:cNvSpPr/>
              <p:nvPr/>
            </p:nvSpPr>
            <p:spPr>
              <a:xfrm>
                <a:off x="3076411" y="774696"/>
                <a:ext cx="128967" cy="180447"/>
              </a:xfrm>
              <a:custGeom>
                <a:rect b="b" l="l" r="r" t="t"/>
                <a:pathLst>
                  <a:path extrusionOk="0" h="180447" w="128967">
                    <a:moveTo>
                      <a:pt x="72510" y="180448"/>
                    </a:moveTo>
                    <a:cubicBezTo>
                      <a:pt x="104333" y="176498"/>
                      <a:pt x="128968" y="149360"/>
                      <a:pt x="128968" y="116465"/>
                    </a:cubicBezTo>
                    <a:cubicBezTo>
                      <a:pt x="128968" y="92525"/>
                      <a:pt x="121815" y="69160"/>
                      <a:pt x="109703" y="48617"/>
                    </a:cubicBezTo>
                    <a:cubicBezTo>
                      <a:pt x="99083" y="30595"/>
                      <a:pt x="84993" y="14504"/>
                      <a:pt x="68644" y="1455"/>
                    </a:cubicBezTo>
                    <a:cubicBezTo>
                      <a:pt x="66215" y="-485"/>
                      <a:pt x="62754" y="-485"/>
                      <a:pt x="60324" y="1455"/>
                    </a:cubicBezTo>
                    <a:cubicBezTo>
                      <a:pt x="43975" y="14505"/>
                      <a:pt x="29885" y="30595"/>
                      <a:pt x="19265" y="48617"/>
                    </a:cubicBezTo>
                    <a:cubicBezTo>
                      <a:pt x="7153" y="69160"/>
                      <a:pt x="0" y="92525"/>
                      <a:pt x="0" y="116465"/>
                    </a:cubicBezTo>
                    <a:cubicBezTo>
                      <a:pt x="0" y="149359"/>
                      <a:pt x="24634" y="176498"/>
                      <a:pt x="56458" y="180448"/>
                    </a:cubicBezTo>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4" name="Google Shape;1534;p48"/>
              <p:cNvSpPr/>
              <p:nvPr/>
            </p:nvSpPr>
            <p:spPr>
              <a:xfrm>
                <a:off x="3076406" y="774695"/>
                <a:ext cx="74014" cy="180447"/>
              </a:xfrm>
              <a:custGeom>
                <a:rect b="b" l="l" r="r" t="t"/>
                <a:pathLst>
                  <a:path extrusionOk="0" h="180447" w="74014">
                    <a:moveTo>
                      <a:pt x="74005" y="180247"/>
                    </a:moveTo>
                    <a:cubicBezTo>
                      <a:pt x="73510" y="180314"/>
                      <a:pt x="73014" y="180390"/>
                      <a:pt x="72519" y="180447"/>
                    </a:cubicBezTo>
                    <a:lnTo>
                      <a:pt x="56459" y="180447"/>
                    </a:lnTo>
                    <a:cubicBezTo>
                      <a:pt x="24643" y="176494"/>
                      <a:pt x="0" y="149355"/>
                      <a:pt x="0" y="116463"/>
                    </a:cubicBezTo>
                    <a:cubicBezTo>
                      <a:pt x="0" y="92525"/>
                      <a:pt x="7154" y="69159"/>
                      <a:pt x="19270" y="48621"/>
                    </a:cubicBezTo>
                    <a:cubicBezTo>
                      <a:pt x="29892" y="30599"/>
                      <a:pt x="43980" y="14500"/>
                      <a:pt x="60326" y="1450"/>
                    </a:cubicBezTo>
                    <a:cubicBezTo>
                      <a:pt x="62755" y="-483"/>
                      <a:pt x="66222" y="-483"/>
                      <a:pt x="68651" y="1450"/>
                    </a:cubicBezTo>
                    <a:cubicBezTo>
                      <a:pt x="70471" y="2898"/>
                      <a:pt x="72252" y="4384"/>
                      <a:pt x="74014" y="5927"/>
                    </a:cubicBezTo>
                    <a:cubicBezTo>
                      <a:pt x="59945" y="18101"/>
                      <a:pt x="47762" y="32599"/>
                      <a:pt x="38322" y="48621"/>
                    </a:cubicBezTo>
                    <a:cubicBezTo>
                      <a:pt x="26205" y="69159"/>
                      <a:pt x="19051" y="92525"/>
                      <a:pt x="19051" y="116463"/>
                    </a:cubicBezTo>
                    <a:cubicBezTo>
                      <a:pt x="19051" y="148831"/>
                      <a:pt x="42923" y="175637"/>
                      <a:pt x="74005" y="18024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5" name="Google Shape;1535;p48"/>
              <p:cNvSpPr/>
              <p:nvPr/>
            </p:nvSpPr>
            <p:spPr>
              <a:xfrm>
                <a:off x="3107627" y="811120"/>
                <a:ext cx="66535" cy="209697"/>
              </a:xfrm>
              <a:custGeom>
                <a:rect b="b" l="l" r="r" t="t"/>
                <a:pathLst>
                  <a:path extrusionOk="0" h="209697" w="66535">
                    <a:moveTo>
                      <a:pt x="65448" y="84086"/>
                    </a:moveTo>
                    <a:cubicBezTo>
                      <a:pt x="63355" y="80741"/>
                      <a:pt x="58947" y="79726"/>
                      <a:pt x="55602" y="81819"/>
                    </a:cubicBezTo>
                    <a:lnTo>
                      <a:pt x="40412" y="91322"/>
                    </a:lnTo>
                    <a:lnTo>
                      <a:pt x="40412" y="56875"/>
                    </a:lnTo>
                    <a:lnTo>
                      <a:pt x="59668" y="44828"/>
                    </a:lnTo>
                    <a:cubicBezTo>
                      <a:pt x="63012" y="42735"/>
                      <a:pt x="64028" y="38327"/>
                      <a:pt x="61935" y="34982"/>
                    </a:cubicBezTo>
                    <a:cubicBezTo>
                      <a:pt x="59843" y="31638"/>
                      <a:pt x="55435" y="30621"/>
                      <a:pt x="52089" y="32715"/>
                    </a:cubicBezTo>
                    <a:lnTo>
                      <a:pt x="40412" y="40020"/>
                    </a:lnTo>
                    <a:lnTo>
                      <a:pt x="40412" y="7144"/>
                    </a:lnTo>
                    <a:cubicBezTo>
                      <a:pt x="40412" y="3199"/>
                      <a:pt x="37214" y="0"/>
                      <a:pt x="33268" y="0"/>
                    </a:cubicBezTo>
                    <a:cubicBezTo>
                      <a:pt x="29323" y="0"/>
                      <a:pt x="26124" y="3199"/>
                      <a:pt x="26124" y="7144"/>
                    </a:cubicBezTo>
                    <a:lnTo>
                      <a:pt x="26124" y="40020"/>
                    </a:lnTo>
                    <a:lnTo>
                      <a:pt x="14447" y="32715"/>
                    </a:lnTo>
                    <a:cubicBezTo>
                      <a:pt x="11103" y="30621"/>
                      <a:pt x="6694" y="31638"/>
                      <a:pt x="4602" y="34982"/>
                    </a:cubicBezTo>
                    <a:cubicBezTo>
                      <a:pt x="2509" y="38327"/>
                      <a:pt x="3524" y="42735"/>
                      <a:pt x="6869" y="44828"/>
                    </a:cubicBezTo>
                    <a:lnTo>
                      <a:pt x="26124" y="56875"/>
                    </a:lnTo>
                    <a:lnTo>
                      <a:pt x="26124" y="91322"/>
                    </a:lnTo>
                    <a:lnTo>
                      <a:pt x="10934" y="81819"/>
                    </a:lnTo>
                    <a:cubicBezTo>
                      <a:pt x="7588" y="79728"/>
                      <a:pt x="3181" y="80742"/>
                      <a:pt x="1089" y="84086"/>
                    </a:cubicBezTo>
                    <a:cubicBezTo>
                      <a:pt x="-1004" y="87431"/>
                      <a:pt x="11" y="91839"/>
                      <a:pt x="3356" y="93932"/>
                    </a:cubicBezTo>
                    <a:lnTo>
                      <a:pt x="26124" y="108175"/>
                    </a:lnTo>
                    <a:lnTo>
                      <a:pt x="26124" y="202553"/>
                    </a:lnTo>
                    <a:cubicBezTo>
                      <a:pt x="26124" y="206498"/>
                      <a:pt x="29323" y="209697"/>
                      <a:pt x="33268" y="209697"/>
                    </a:cubicBezTo>
                    <a:cubicBezTo>
                      <a:pt x="37214" y="209697"/>
                      <a:pt x="40412" y="206498"/>
                      <a:pt x="40412" y="202553"/>
                    </a:cubicBezTo>
                    <a:lnTo>
                      <a:pt x="40412" y="108175"/>
                    </a:lnTo>
                    <a:lnTo>
                      <a:pt x="63181" y="93932"/>
                    </a:lnTo>
                    <a:cubicBezTo>
                      <a:pt x="66524" y="91839"/>
                      <a:pt x="67540" y="87431"/>
                      <a:pt x="65448" y="8408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36" name="Google Shape;1536;p48"/>
            <p:cNvSpPr/>
            <p:nvPr/>
          </p:nvSpPr>
          <p:spPr>
            <a:xfrm>
              <a:off x="2525419" y="1343109"/>
              <a:ext cx="160381" cy="50336"/>
            </a:xfrm>
            <a:custGeom>
              <a:rect b="b" l="l" r="r" t="t"/>
              <a:pathLst>
                <a:path extrusionOk="0" h="65160" w="207613">
                  <a:moveTo>
                    <a:pt x="0" y="0"/>
                  </a:moveTo>
                  <a:lnTo>
                    <a:pt x="207614" y="0"/>
                  </a:lnTo>
                  <a:lnTo>
                    <a:pt x="207614" y="58492"/>
                  </a:lnTo>
                  <a:cubicBezTo>
                    <a:pt x="207614" y="62175"/>
                    <a:pt x="204628" y="65160"/>
                    <a:pt x="200946" y="65160"/>
                  </a:cubicBezTo>
                  <a:lnTo>
                    <a:pt x="6668" y="65160"/>
                  </a:lnTo>
                  <a:cubicBezTo>
                    <a:pt x="2985" y="65160"/>
                    <a:pt x="0" y="62175"/>
                    <a:pt x="0" y="5849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37" name="Google Shape;1537;p48"/>
          <p:cNvGrpSpPr/>
          <p:nvPr/>
        </p:nvGrpSpPr>
        <p:grpSpPr>
          <a:xfrm>
            <a:off x="2637652" y="1879198"/>
            <a:ext cx="342926" cy="325951"/>
            <a:chOff x="2443734" y="1720127"/>
            <a:chExt cx="376759" cy="358110"/>
          </a:xfrm>
        </p:grpSpPr>
        <p:sp>
          <p:nvSpPr>
            <p:cNvPr id="1538" name="Google Shape;1538;p48"/>
            <p:cNvSpPr/>
            <p:nvPr/>
          </p:nvSpPr>
          <p:spPr>
            <a:xfrm>
              <a:off x="2607125" y="1750213"/>
              <a:ext cx="106835" cy="112714"/>
            </a:xfrm>
            <a:custGeom>
              <a:rect b="b" l="l" r="r" t="t"/>
              <a:pathLst>
                <a:path extrusionOk="0" h="145908" w="138298">
                  <a:moveTo>
                    <a:pt x="108859" y="145908"/>
                  </a:moveTo>
                  <a:lnTo>
                    <a:pt x="138298" y="145908"/>
                  </a:lnTo>
                  <a:lnTo>
                    <a:pt x="138237" y="74265"/>
                  </a:lnTo>
                  <a:cubicBezTo>
                    <a:pt x="138435" y="33683"/>
                    <a:pt x="105580" y="507"/>
                    <a:pt x="64997" y="310"/>
                  </a:cubicBezTo>
                  <a:cubicBezTo>
                    <a:pt x="64997" y="310"/>
                    <a:pt x="182" y="0"/>
                    <a:pt x="143" y="0"/>
                  </a:cubicBezTo>
                  <a:lnTo>
                    <a:pt x="0" y="29428"/>
                  </a:lnTo>
                  <a:cubicBezTo>
                    <a:pt x="39" y="29428"/>
                    <a:pt x="64855" y="29749"/>
                    <a:pt x="64855" y="29749"/>
                  </a:cubicBezTo>
                  <a:cubicBezTo>
                    <a:pt x="89204" y="29867"/>
                    <a:pt x="108916" y="49773"/>
                    <a:pt x="108798" y="7412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39" name="Google Shape;1539;p48"/>
            <p:cNvSpPr/>
            <p:nvPr/>
          </p:nvSpPr>
          <p:spPr>
            <a:xfrm>
              <a:off x="2493611" y="1737915"/>
              <a:ext cx="51286" cy="11370"/>
            </a:xfrm>
            <a:custGeom>
              <a:rect b="b" l="l" r="r" t="t"/>
              <a:pathLst>
                <a:path extrusionOk="0" h="14719" w="66389">
                  <a:moveTo>
                    <a:pt x="59031" y="14719"/>
                  </a:moveTo>
                  <a:lnTo>
                    <a:pt x="7360" y="14719"/>
                  </a:lnTo>
                  <a:cubicBezTo>
                    <a:pt x="3295" y="14719"/>
                    <a:pt x="0" y="11424"/>
                    <a:pt x="0" y="7360"/>
                  </a:cubicBezTo>
                  <a:cubicBezTo>
                    <a:pt x="0" y="3295"/>
                    <a:pt x="3295" y="0"/>
                    <a:pt x="7360" y="0"/>
                  </a:cubicBezTo>
                  <a:lnTo>
                    <a:pt x="59030" y="0"/>
                  </a:lnTo>
                  <a:cubicBezTo>
                    <a:pt x="63094" y="0"/>
                    <a:pt x="66389" y="3295"/>
                    <a:pt x="66389" y="7360"/>
                  </a:cubicBezTo>
                  <a:cubicBezTo>
                    <a:pt x="66389" y="11424"/>
                    <a:pt x="63095" y="14719"/>
                    <a:pt x="59031" y="1471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0" name="Google Shape;1540;p48"/>
            <p:cNvSpPr/>
            <p:nvPr/>
          </p:nvSpPr>
          <p:spPr>
            <a:xfrm>
              <a:off x="2493611" y="1774387"/>
              <a:ext cx="51286" cy="11370"/>
            </a:xfrm>
            <a:custGeom>
              <a:rect b="b" l="l" r="r" t="t"/>
              <a:pathLst>
                <a:path extrusionOk="0" h="14719" w="66389">
                  <a:moveTo>
                    <a:pt x="59031" y="14719"/>
                  </a:moveTo>
                  <a:lnTo>
                    <a:pt x="7360" y="14719"/>
                  </a:lnTo>
                  <a:cubicBezTo>
                    <a:pt x="3295" y="14719"/>
                    <a:pt x="0" y="11424"/>
                    <a:pt x="0" y="7360"/>
                  </a:cubicBezTo>
                  <a:cubicBezTo>
                    <a:pt x="0" y="3295"/>
                    <a:pt x="3295" y="0"/>
                    <a:pt x="7360" y="0"/>
                  </a:cubicBezTo>
                  <a:lnTo>
                    <a:pt x="59030" y="0"/>
                  </a:lnTo>
                  <a:cubicBezTo>
                    <a:pt x="63094" y="0"/>
                    <a:pt x="66389" y="3295"/>
                    <a:pt x="66389" y="7360"/>
                  </a:cubicBezTo>
                  <a:cubicBezTo>
                    <a:pt x="66390" y="11424"/>
                    <a:pt x="63095" y="14719"/>
                    <a:pt x="59031" y="1471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1" name="Google Shape;1541;p48"/>
            <p:cNvSpPr/>
            <p:nvPr/>
          </p:nvSpPr>
          <p:spPr>
            <a:xfrm>
              <a:off x="2534778" y="1720130"/>
              <a:ext cx="79568" cy="79568"/>
            </a:xfrm>
            <a:custGeom>
              <a:rect b="b" l="l" r="r" t="t"/>
              <a:pathLst>
                <a:path extrusionOk="0" h="103001" w="103001">
                  <a:moveTo>
                    <a:pt x="6668" y="0"/>
                  </a:moveTo>
                  <a:lnTo>
                    <a:pt x="74425" y="0"/>
                  </a:lnTo>
                  <a:cubicBezTo>
                    <a:pt x="90208" y="0"/>
                    <a:pt x="103002" y="12794"/>
                    <a:pt x="103002" y="28577"/>
                  </a:cubicBezTo>
                  <a:lnTo>
                    <a:pt x="103002" y="74425"/>
                  </a:lnTo>
                  <a:cubicBezTo>
                    <a:pt x="103002" y="90208"/>
                    <a:pt x="90208" y="103002"/>
                    <a:pt x="74425" y="103002"/>
                  </a:cubicBezTo>
                  <a:lnTo>
                    <a:pt x="6668" y="103002"/>
                  </a:lnTo>
                  <a:cubicBezTo>
                    <a:pt x="2985" y="103002"/>
                    <a:pt x="0" y="100017"/>
                    <a:pt x="0" y="96334"/>
                  </a:cubicBezTo>
                  <a:lnTo>
                    <a:pt x="0" y="6668"/>
                  </a:lnTo>
                  <a:cubicBezTo>
                    <a:pt x="0" y="2985"/>
                    <a:pt x="2985" y="0"/>
                    <a:pt x="6668"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2" name="Google Shape;1542;p48"/>
            <p:cNvSpPr/>
            <p:nvPr/>
          </p:nvSpPr>
          <p:spPr>
            <a:xfrm>
              <a:off x="2534775" y="1720127"/>
              <a:ext cx="37903" cy="79574"/>
            </a:xfrm>
            <a:custGeom>
              <a:rect b="b" l="l" r="r" t="t"/>
              <a:pathLst>
                <a:path extrusionOk="0" h="103008" w="49065">
                  <a:moveTo>
                    <a:pt x="49066" y="0"/>
                  </a:moveTo>
                  <a:lnTo>
                    <a:pt x="49066" y="103009"/>
                  </a:lnTo>
                  <a:lnTo>
                    <a:pt x="6869" y="103009"/>
                  </a:lnTo>
                  <a:cubicBezTo>
                    <a:pt x="3075" y="103009"/>
                    <a:pt x="0" y="99933"/>
                    <a:pt x="0" y="96140"/>
                  </a:cubicBezTo>
                  <a:lnTo>
                    <a:pt x="0" y="6869"/>
                  </a:lnTo>
                  <a:cubicBezTo>
                    <a:pt x="0" y="3075"/>
                    <a:pt x="3076" y="0"/>
                    <a:pt x="6869"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3" name="Google Shape;1543;p48"/>
            <p:cNvSpPr/>
            <p:nvPr/>
          </p:nvSpPr>
          <p:spPr>
            <a:xfrm>
              <a:off x="2443734" y="1857104"/>
              <a:ext cx="358944" cy="166014"/>
            </a:xfrm>
            <a:custGeom>
              <a:rect b="b" l="l" r="r" t="t"/>
              <a:pathLst>
                <a:path extrusionOk="0" h="214905" w="464652">
                  <a:moveTo>
                    <a:pt x="0" y="214904"/>
                  </a:moveTo>
                  <a:lnTo>
                    <a:pt x="0" y="146537"/>
                  </a:lnTo>
                  <a:cubicBezTo>
                    <a:pt x="0" y="130278"/>
                    <a:pt x="13181" y="117098"/>
                    <a:pt x="29439" y="117098"/>
                  </a:cubicBezTo>
                  <a:lnTo>
                    <a:pt x="77887" y="117098"/>
                  </a:lnTo>
                  <a:lnTo>
                    <a:pt x="208101" y="12905"/>
                  </a:lnTo>
                  <a:cubicBezTo>
                    <a:pt x="218543" y="4551"/>
                    <a:pt x="231516" y="0"/>
                    <a:pt x="244888" y="0"/>
                  </a:cubicBezTo>
                  <a:lnTo>
                    <a:pt x="389401" y="0"/>
                  </a:lnTo>
                  <a:cubicBezTo>
                    <a:pt x="416533" y="0"/>
                    <a:pt x="440151" y="18540"/>
                    <a:pt x="446595" y="44895"/>
                  </a:cubicBezTo>
                  <a:lnTo>
                    <a:pt x="464652" y="117680"/>
                  </a:lnTo>
                  <a:lnTo>
                    <a:pt x="464652" y="214906"/>
                  </a:lnTo>
                  <a:lnTo>
                    <a:pt x="0" y="214906"/>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4" name="Google Shape;1544;p48"/>
            <p:cNvSpPr/>
            <p:nvPr/>
          </p:nvSpPr>
          <p:spPr>
            <a:xfrm>
              <a:off x="2443734" y="1947523"/>
              <a:ext cx="45483" cy="68196"/>
            </a:xfrm>
            <a:custGeom>
              <a:rect b="b" l="l" r="r" t="t"/>
              <a:pathLst>
                <a:path extrusionOk="0" h="88279" w="58878">
                  <a:moveTo>
                    <a:pt x="29439" y="0"/>
                  </a:moveTo>
                  <a:lnTo>
                    <a:pt x="58878" y="0"/>
                  </a:lnTo>
                  <a:cubicBezTo>
                    <a:pt x="42618" y="0"/>
                    <a:pt x="29439" y="13179"/>
                    <a:pt x="29439" y="29439"/>
                  </a:cubicBezTo>
                  <a:lnTo>
                    <a:pt x="29439" y="88279"/>
                  </a:lnTo>
                  <a:lnTo>
                    <a:pt x="0" y="88279"/>
                  </a:lnTo>
                  <a:lnTo>
                    <a:pt x="0" y="29439"/>
                  </a:lnTo>
                  <a:cubicBezTo>
                    <a:pt x="0" y="13179"/>
                    <a:pt x="13179" y="0"/>
                    <a:pt x="29439"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5" name="Google Shape;1545;p48"/>
            <p:cNvSpPr/>
            <p:nvPr/>
          </p:nvSpPr>
          <p:spPr>
            <a:xfrm>
              <a:off x="2503874" y="1857103"/>
              <a:ext cx="151750" cy="90459"/>
            </a:xfrm>
            <a:custGeom>
              <a:rect b="b" l="l" r="r" t="t"/>
              <a:pathLst>
                <a:path extrusionOk="0" h="117099" w="196440">
                  <a:moveTo>
                    <a:pt x="196440" y="0"/>
                  </a:moveTo>
                  <a:cubicBezTo>
                    <a:pt x="183065" y="0"/>
                    <a:pt x="170092" y="4553"/>
                    <a:pt x="159651" y="12904"/>
                  </a:cubicBezTo>
                  <a:lnTo>
                    <a:pt x="29440" y="117100"/>
                  </a:lnTo>
                  <a:lnTo>
                    <a:pt x="0" y="117100"/>
                  </a:lnTo>
                  <a:lnTo>
                    <a:pt x="130211" y="12904"/>
                  </a:lnTo>
                  <a:cubicBezTo>
                    <a:pt x="140652" y="4553"/>
                    <a:pt x="153625" y="0"/>
                    <a:pt x="167000"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6" name="Google Shape;1546;p48"/>
            <p:cNvSpPr/>
            <p:nvPr/>
          </p:nvSpPr>
          <p:spPr>
            <a:xfrm>
              <a:off x="2443734" y="1985380"/>
              <a:ext cx="30322" cy="30322"/>
            </a:xfrm>
            <a:custGeom>
              <a:rect b="b" l="l" r="r" t="t"/>
              <a:pathLst>
                <a:path extrusionOk="0" h="39252" w="39252">
                  <a:moveTo>
                    <a:pt x="32584" y="39252"/>
                  </a:moveTo>
                  <a:lnTo>
                    <a:pt x="0" y="39252"/>
                  </a:lnTo>
                  <a:lnTo>
                    <a:pt x="0" y="0"/>
                  </a:lnTo>
                  <a:lnTo>
                    <a:pt x="32584" y="0"/>
                  </a:lnTo>
                  <a:cubicBezTo>
                    <a:pt x="36267" y="0"/>
                    <a:pt x="39252" y="2985"/>
                    <a:pt x="39252" y="6668"/>
                  </a:cubicBezTo>
                  <a:lnTo>
                    <a:pt x="39252" y="32584"/>
                  </a:lnTo>
                  <a:cubicBezTo>
                    <a:pt x="39252" y="36267"/>
                    <a:pt x="36267" y="39252"/>
                    <a:pt x="32584" y="39252"/>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7" name="Google Shape;1547;p48"/>
            <p:cNvSpPr/>
            <p:nvPr/>
          </p:nvSpPr>
          <p:spPr>
            <a:xfrm>
              <a:off x="2594778" y="1964106"/>
              <a:ext cx="46912" cy="11370"/>
            </a:xfrm>
            <a:custGeom>
              <a:rect b="b" l="l" r="r" t="t"/>
              <a:pathLst>
                <a:path extrusionOk="0" h="14719" w="60727">
                  <a:moveTo>
                    <a:pt x="53368" y="14719"/>
                  </a:moveTo>
                  <a:lnTo>
                    <a:pt x="7360" y="14719"/>
                  </a:lnTo>
                  <a:cubicBezTo>
                    <a:pt x="3295" y="14719"/>
                    <a:pt x="0" y="11424"/>
                    <a:pt x="0" y="7360"/>
                  </a:cubicBezTo>
                  <a:cubicBezTo>
                    <a:pt x="0" y="3295"/>
                    <a:pt x="3295" y="0"/>
                    <a:pt x="7360" y="0"/>
                  </a:cubicBezTo>
                  <a:lnTo>
                    <a:pt x="53368" y="0"/>
                  </a:lnTo>
                  <a:cubicBezTo>
                    <a:pt x="57432" y="0"/>
                    <a:pt x="60727" y="3295"/>
                    <a:pt x="60727" y="7360"/>
                  </a:cubicBezTo>
                  <a:cubicBezTo>
                    <a:pt x="60727" y="11424"/>
                    <a:pt x="57432" y="14719"/>
                    <a:pt x="53368" y="1471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8" name="Google Shape;1548;p48"/>
            <p:cNvSpPr/>
            <p:nvPr/>
          </p:nvSpPr>
          <p:spPr>
            <a:xfrm>
              <a:off x="2657033" y="1940144"/>
              <a:ext cx="11370" cy="83163"/>
            </a:xfrm>
            <a:custGeom>
              <a:rect b="b" l="l" r="r" t="t"/>
              <a:pathLst>
                <a:path extrusionOk="0" h="107654" w="14719">
                  <a:moveTo>
                    <a:pt x="7360" y="107654"/>
                  </a:moveTo>
                  <a:cubicBezTo>
                    <a:pt x="3295" y="107654"/>
                    <a:pt x="0" y="104359"/>
                    <a:pt x="0" y="100295"/>
                  </a:cubicBezTo>
                  <a:lnTo>
                    <a:pt x="0" y="7360"/>
                  </a:lnTo>
                  <a:cubicBezTo>
                    <a:pt x="0" y="3295"/>
                    <a:pt x="3295" y="0"/>
                    <a:pt x="7360" y="0"/>
                  </a:cubicBezTo>
                  <a:cubicBezTo>
                    <a:pt x="11424" y="0"/>
                    <a:pt x="14719" y="3295"/>
                    <a:pt x="14719" y="7360"/>
                  </a:cubicBezTo>
                  <a:lnTo>
                    <a:pt x="14719" y="100295"/>
                  </a:lnTo>
                  <a:cubicBezTo>
                    <a:pt x="14719" y="104359"/>
                    <a:pt x="11424" y="107654"/>
                    <a:pt x="7360" y="10765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9" name="Google Shape;1549;p48"/>
            <p:cNvSpPr/>
            <p:nvPr/>
          </p:nvSpPr>
          <p:spPr>
            <a:xfrm>
              <a:off x="2695678" y="1887412"/>
              <a:ext cx="76463" cy="60584"/>
            </a:xfrm>
            <a:custGeom>
              <a:rect b="b" l="l" r="r" t="t"/>
              <a:pathLst>
                <a:path extrusionOk="0" h="78426" w="98981">
                  <a:moveTo>
                    <a:pt x="0" y="78427"/>
                  </a:moveTo>
                  <a:lnTo>
                    <a:pt x="98981" y="78427"/>
                  </a:lnTo>
                  <a:lnTo>
                    <a:pt x="85147" y="22384"/>
                  </a:lnTo>
                  <a:cubicBezTo>
                    <a:pt x="81902" y="9238"/>
                    <a:pt x="70107" y="0"/>
                    <a:pt x="56565" y="0"/>
                  </a:cubicBezTo>
                  <a:lnTo>
                    <a:pt x="0"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0" name="Google Shape;1550;p48"/>
            <p:cNvSpPr/>
            <p:nvPr/>
          </p:nvSpPr>
          <p:spPr>
            <a:xfrm>
              <a:off x="2551828" y="1887412"/>
              <a:ext cx="116626" cy="60584"/>
            </a:xfrm>
            <a:custGeom>
              <a:rect b="b" l="l" r="r" t="t"/>
              <a:pathLst>
                <a:path extrusionOk="0" h="78426" w="150972">
                  <a:moveTo>
                    <a:pt x="150971" y="0"/>
                  </a:moveTo>
                  <a:lnTo>
                    <a:pt x="103177" y="0"/>
                  </a:lnTo>
                  <a:cubicBezTo>
                    <a:pt x="99835" y="0"/>
                    <a:pt x="96591" y="1138"/>
                    <a:pt x="93981" y="3226"/>
                  </a:cubicBezTo>
                  <a:lnTo>
                    <a:pt x="0" y="78427"/>
                  </a:lnTo>
                  <a:lnTo>
                    <a:pt x="150972" y="78427"/>
                  </a:lnTo>
                  <a:lnTo>
                    <a:pt x="150972"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1" name="Google Shape;1551;p48"/>
            <p:cNvSpPr/>
            <p:nvPr/>
          </p:nvSpPr>
          <p:spPr>
            <a:xfrm>
              <a:off x="2443734" y="2015688"/>
              <a:ext cx="376759" cy="34113"/>
            </a:xfrm>
            <a:custGeom>
              <a:rect b="b" l="l" r="r" t="t"/>
              <a:pathLst>
                <a:path extrusionOk="0" h="44159" w="487714">
                  <a:moveTo>
                    <a:pt x="0" y="37290"/>
                  </a:moveTo>
                  <a:lnTo>
                    <a:pt x="0" y="0"/>
                  </a:lnTo>
                  <a:lnTo>
                    <a:pt x="480845" y="0"/>
                  </a:lnTo>
                  <a:cubicBezTo>
                    <a:pt x="484639" y="0"/>
                    <a:pt x="487714" y="3076"/>
                    <a:pt x="487714" y="6869"/>
                  </a:cubicBezTo>
                  <a:lnTo>
                    <a:pt x="487714" y="37290"/>
                  </a:lnTo>
                  <a:cubicBezTo>
                    <a:pt x="487714" y="41084"/>
                    <a:pt x="484638" y="44159"/>
                    <a:pt x="480845" y="44159"/>
                  </a:cubicBezTo>
                  <a:lnTo>
                    <a:pt x="6869" y="44159"/>
                  </a:lnTo>
                  <a:cubicBezTo>
                    <a:pt x="3076" y="44159"/>
                    <a:pt x="0" y="41084"/>
                    <a:pt x="0" y="3729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2" name="Google Shape;1552;p48"/>
            <p:cNvSpPr/>
            <p:nvPr/>
          </p:nvSpPr>
          <p:spPr>
            <a:xfrm>
              <a:off x="2494847" y="1997484"/>
              <a:ext cx="80674" cy="80753"/>
            </a:xfrm>
            <a:custGeom>
              <a:rect b="b" l="l" r="r" t="t"/>
              <a:pathLst>
                <a:path extrusionOk="0" h="104534" w="104433">
                  <a:moveTo>
                    <a:pt x="104434" y="52267"/>
                  </a:moveTo>
                  <a:cubicBezTo>
                    <a:pt x="104434" y="81134"/>
                    <a:pt x="81055" y="104535"/>
                    <a:pt x="52217" y="104535"/>
                  </a:cubicBezTo>
                  <a:cubicBezTo>
                    <a:pt x="23378" y="104535"/>
                    <a:pt x="0" y="81134"/>
                    <a:pt x="0" y="52267"/>
                  </a:cubicBezTo>
                  <a:cubicBezTo>
                    <a:pt x="0" y="23401"/>
                    <a:pt x="23378" y="0"/>
                    <a:pt x="52217" y="0"/>
                  </a:cubicBezTo>
                  <a:cubicBezTo>
                    <a:pt x="81055" y="0"/>
                    <a:pt x="104434" y="23401"/>
                    <a:pt x="104434" y="5226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3" name="Google Shape;1553;p48"/>
            <p:cNvSpPr/>
            <p:nvPr/>
          </p:nvSpPr>
          <p:spPr>
            <a:xfrm>
              <a:off x="2698039" y="1997484"/>
              <a:ext cx="80674" cy="80753"/>
            </a:xfrm>
            <a:custGeom>
              <a:rect b="b" l="l" r="r" t="t"/>
              <a:pathLst>
                <a:path extrusionOk="0" h="104534" w="104433">
                  <a:moveTo>
                    <a:pt x="104434" y="52267"/>
                  </a:moveTo>
                  <a:cubicBezTo>
                    <a:pt x="104434" y="81134"/>
                    <a:pt x="81055" y="104535"/>
                    <a:pt x="52217" y="104535"/>
                  </a:cubicBezTo>
                  <a:cubicBezTo>
                    <a:pt x="23378" y="104535"/>
                    <a:pt x="0" y="81134"/>
                    <a:pt x="0" y="52267"/>
                  </a:cubicBezTo>
                  <a:cubicBezTo>
                    <a:pt x="0" y="23401"/>
                    <a:pt x="23378" y="0"/>
                    <a:pt x="52217" y="0"/>
                  </a:cubicBezTo>
                  <a:cubicBezTo>
                    <a:pt x="81055" y="0"/>
                    <a:pt x="104434" y="23401"/>
                    <a:pt x="104434" y="5226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54" name="Google Shape;1554;p48"/>
            <p:cNvGrpSpPr/>
            <p:nvPr/>
          </p:nvGrpSpPr>
          <p:grpSpPr>
            <a:xfrm>
              <a:off x="2520422" y="2023156"/>
              <a:ext cx="232289" cy="29142"/>
              <a:chOff x="3030856" y="1888682"/>
              <a:chExt cx="300854" cy="37744"/>
            </a:xfrm>
          </p:grpSpPr>
          <p:sp>
            <p:nvSpPr>
              <p:cNvPr id="1555" name="Google Shape;1555;p48"/>
              <p:cNvSpPr/>
              <p:nvPr/>
            </p:nvSpPr>
            <p:spPr>
              <a:xfrm>
                <a:off x="3030856" y="1888682"/>
                <a:ext cx="37708" cy="37744"/>
              </a:xfrm>
              <a:custGeom>
                <a:rect b="b" l="l" r="r" t="t"/>
                <a:pathLst>
                  <a:path extrusionOk="0" h="37744" w="37708">
                    <a:moveTo>
                      <a:pt x="37708" y="18872"/>
                    </a:moveTo>
                    <a:cubicBezTo>
                      <a:pt x="37708" y="29295"/>
                      <a:pt x="29267" y="37744"/>
                      <a:pt x="18854" y="37744"/>
                    </a:cubicBezTo>
                    <a:cubicBezTo>
                      <a:pt x="8441" y="37744"/>
                      <a:pt x="0" y="29295"/>
                      <a:pt x="0" y="18872"/>
                    </a:cubicBezTo>
                    <a:cubicBezTo>
                      <a:pt x="0" y="8449"/>
                      <a:pt x="8441" y="0"/>
                      <a:pt x="18854" y="0"/>
                    </a:cubicBezTo>
                    <a:cubicBezTo>
                      <a:pt x="29267" y="0"/>
                      <a:pt x="37708" y="8449"/>
                      <a:pt x="37708" y="188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6" name="Google Shape;1556;p48"/>
              <p:cNvSpPr/>
              <p:nvPr/>
            </p:nvSpPr>
            <p:spPr>
              <a:xfrm>
                <a:off x="3294002" y="1888682"/>
                <a:ext cx="37708" cy="37744"/>
              </a:xfrm>
              <a:custGeom>
                <a:rect b="b" l="l" r="r" t="t"/>
                <a:pathLst>
                  <a:path extrusionOk="0" h="37744" w="37708">
                    <a:moveTo>
                      <a:pt x="37708" y="18872"/>
                    </a:moveTo>
                    <a:cubicBezTo>
                      <a:pt x="37708" y="29295"/>
                      <a:pt x="29267" y="37744"/>
                      <a:pt x="18854" y="37744"/>
                    </a:cubicBezTo>
                    <a:cubicBezTo>
                      <a:pt x="8441" y="37744"/>
                      <a:pt x="0" y="29295"/>
                      <a:pt x="0" y="18872"/>
                    </a:cubicBezTo>
                    <a:cubicBezTo>
                      <a:pt x="0" y="8449"/>
                      <a:pt x="8441" y="0"/>
                      <a:pt x="18854" y="0"/>
                    </a:cubicBezTo>
                    <a:cubicBezTo>
                      <a:pt x="29267" y="0"/>
                      <a:pt x="37708" y="8449"/>
                      <a:pt x="37708" y="1887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557" name="Google Shape;1557;p48"/>
          <p:cNvGrpSpPr/>
          <p:nvPr/>
        </p:nvGrpSpPr>
        <p:grpSpPr>
          <a:xfrm>
            <a:off x="2680488" y="2580930"/>
            <a:ext cx="257254" cy="342919"/>
            <a:chOff x="2490775" y="2510468"/>
            <a:chExt cx="282635" cy="376751"/>
          </a:xfrm>
        </p:grpSpPr>
        <p:sp>
          <p:nvSpPr>
            <p:cNvPr id="1558" name="Google Shape;1558;p48"/>
            <p:cNvSpPr/>
            <p:nvPr/>
          </p:nvSpPr>
          <p:spPr>
            <a:xfrm>
              <a:off x="2646520" y="2836586"/>
              <a:ext cx="99924" cy="45050"/>
            </a:xfrm>
            <a:custGeom>
              <a:rect b="b" l="l" r="r" t="t"/>
              <a:pathLst>
                <a:path extrusionOk="0" h="58317" w="129351">
                  <a:moveTo>
                    <a:pt x="127883" y="58317"/>
                  </a:moveTo>
                  <a:cubicBezTo>
                    <a:pt x="128840" y="55166"/>
                    <a:pt x="129352" y="51822"/>
                    <a:pt x="129352" y="48361"/>
                  </a:cubicBezTo>
                  <a:cubicBezTo>
                    <a:pt x="129352" y="29395"/>
                    <a:pt x="113973" y="14016"/>
                    <a:pt x="95007" y="14016"/>
                  </a:cubicBezTo>
                  <a:cubicBezTo>
                    <a:pt x="87980" y="14016"/>
                    <a:pt x="81445" y="16133"/>
                    <a:pt x="76003" y="19749"/>
                  </a:cubicBezTo>
                  <a:cubicBezTo>
                    <a:pt x="68531" y="7888"/>
                    <a:pt x="55327" y="0"/>
                    <a:pt x="40276" y="0"/>
                  </a:cubicBezTo>
                  <a:cubicBezTo>
                    <a:pt x="28522" y="0"/>
                    <a:pt x="17060" y="5255"/>
                    <a:pt x="9405" y="13008"/>
                  </a:cubicBezTo>
                  <a:lnTo>
                    <a:pt x="0" y="19607"/>
                  </a:lnTo>
                  <a:lnTo>
                    <a:pt x="709" y="5831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9" name="Google Shape;1559;p48"/>
            <p:cNvSpPr/>
            <p:nvPr/>
          </p:nvSpPr>
          <p:spPr>
            <a:xfrm>
              <a:off x="2518310" y="2836586"/>
              <a:ext cx="99315" cy="45050"/>
            </a:xfrm>
            <a:custGeom>
              <a:rect b="b" l="l" r="r" t="t"/>
              <a:pathLst>
                <a:path extrusionOk="0" h="58317" w="128563">
                  <a:moveTo>
                    <a:pt x="1469" y="58317"/>
                  </a:moveTo>
                  <a:cubicBezTo>
                    <a:pt x="512" y="55166"/>
                    <a:pt x="0" y="51822"/>
                    <a:pt x="0" y="48361"/>
                  </a:cubicBezTo>
                  <a:cubicBezTo>
                    <a:pt x="0" y="29395"/>
                    <a:pt x="15379" y="14016"/>
                    <a:pt x="34345" y="14016"/>
                  </a:cubicBezTo>
                  <a:cubicBezTo>
                    <a:pt x="41372" y="14016"/>
                    <a:pt x="47906" y="16133"/>
                    <a:pt x="53348" y="19749"/>
                  </a:cubicBezTo>
                  <a:cubicBezTo>
                    <a:pt x="60820" y="7888"/>
                    <a:pt x="74025" y="0"/>
                    <a:pt x="89075" y="0"/>
                  </a:cubicBezTo>
                  <a:cubicBezTo>
                    <a:pt x="100830" y="0"/>
                    <a:pt x="111463" y="4804"/>
                    <a:pt x="119118" y="12557"/>
                  </a:cubicBezTo>
                  <a:lnTo>
                    <a:pt x="128563" y="16985"/>
                  </a:lnTo>
                  <a:lnTo>
                    <a:pt x="127804" y="5831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60" name="Google Shape;1560;p48"/>
            <p:cNvGrpSpPr/>
            <p:nvPr/>
          </p:nvGrpSpPr>
          <p:grpSpPr>
            <a:xfrm>
              <a:off x="2499726" y="2510468"/>
              <a:ext cx="264215" cy="235453"/>
              <a:chOff x="3004052" y="2519834"/>
              <a:chExt cx="342203" cy="304952"/>
            </a:xfrm>
          </p:grpSpPr>
          <p:sp>
            <p:nvSpPr>
              <p:cNvPr id="1561" name="Google Shape;1561;p48"/>
              <p:cNvSpPr/>
              <p:nvPr/>
            </p:nvSpPr>
            <p:spPr>
              <a:xfrm>
                <a:off x="3184744" y="2699540"/>
                <a:ext cx="161511" cy="125246"/>
              </a:xfrm>
              <a:custGeom>
                <a:rect b="b" l="l" r="r" t="t"/>
                <a:pathLst>
                  <a:path extrusionOk="0" h="125246" w="161511">
                    <a:moveTo>
                      <a:pt x="157213" y="109210"/>
                    </a:moveTo>
                    <a:cubicBezTo>
                      <a:pt x="151316" y="119418"/>
                      <a:pt x="140567" y="125246"/>
                      <a:pt x="129432" y="125246"/>
                    </a:cubicBezTo>
                    <a:cubicBezTo>
                      <a:pt x="125014" y="125246"/>
                      <a:pt x="120539" y="124328"/>
                      <a:pt x="116276" y="122405"/>
                    </a:cubicBezTo>
                    <a:lnTo>
                      <a:pt x="54479" y="94546"/>
                    </a:lnTo>
                    <a:lnTo>
                      <a:pt x="0" y="55339"/>
                    </a:lnTo>
                    <a:cubicBezTo>
                      <a:pt x="19410" y="50970"/>
                      <a:pt x="33223" y="4079"/>
                      <a:pt x="31966" y="0"/>
                    </a:cubicBezTo>
                    <a:lnTo>
                      <a:pt x="93145" y="27568"/>
                    </a:lnTo>
                    <a:lnTo>
                      <a:pt x="148176" y="67162"/>
                    </a:lnTo>
                    <a:cubicBezTo>
                      <a:pt x="161533" y="76770"/>
                      <a:pt x="165448" y="94953"/>
                      <a:pt x="157213" y="1092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2" name="Google Shape;1562;p48"/>
              <p:cNvSpPr/>
              <p:nvPr/>
            </p:nvSpPr>
            <p:spPr>
              <a:xfrm>
                <a:off x="3004052" y="2699529"/>
                <a:ext cx="161514" cy="125252"/>
              </a:xfrm>
              <a:custGeom>
                <a:rect b="b" l="l" r="r" t="t"/>
                <a:pathLst>
                  <a:path extrusionOk="0" h="125252" w="161514">
                    <a:moveTo>
                      <a:pt x="161514" y="55350"/>
                    </a:moveTo>
                    <a:lnTo>
                      <a:pt x="107035" y="94557"/>
                    </a:lnTo>
                    <a:lnTo>
                      <a:pt x="45238" y="122415"/>
                    </a:lnTo>
                    <a:cubicBezTo>
                      <a:pt x="30227" y="129181"/>
                      <a:pt x="12538" y="123478"/>
                      <a:pt x="4302" y="109220"/>
                    </a:cubicBezTo>
                    <a:cubicBezTo>
                      <a:pt x="1393" y="104194"/>
                      <a:pt x="0" y="98674"/>
                      <a:pt x="0" y="93212"/>
                    </a:cubicBezTo>
                    <a:cubicBezTo>
                      <a:pt x="0" y="83198"/>
                      <a:pt x="4698" y="73387"/>
                      <a:pt x="13340" y="67171"/>
                    </a:cubicBezTo>
                    <a:lnTo>
                      <a:pt x="68370" y="27578"/>
                    </a:lnTo>
                    <a:lnTo>
                      <a:pt x="129549" y="0"/>
                    </a:lnTo>
                    <a:cubicBezTo>
                      <a:pt x="128291" y="4080"/>
                      <a:pt x="142104" y="50981"/>
                      <a:pt x="161514" y="5535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3" name="Google Shape;1563;p48"/>
              <p:cNvSpPr/>
              <p:nvPr/>
            </p:nvSpPr>
            <p:spPr>
              <a:xfrm>
                <a:off x="3136491" y="2519834"/>
                <a:ext cx="77329" cy="163099"/>
              </a:xfrm>
              <a:custGeom>
                <a:rect b="b" l="l" r="r" t="t"/>
                <a:pathLst>
                  <a:path extrusionOk="0" h="163099" w="77329">
                    <a:moveTo>
                      <a:pt x="77329" y="96305"/>
                    </a:moveTo>
                    <a:lnTo>
                      <a:pt x="70621" y="163099"/>
                    </a:lnTo>
                    <a:cubicBezTo>
                      <a:pt x="62676" y="154497"/>
                      <a:pt x="14653" y="154497"/>
                      <a:pt x="6708" y="163099"/>
                    </a:cubicBezTo>
                    <a:lnTo>
                      <a:pt x="0" y="96305"/>
                    </a:lnTo>
                    <a:lnTo>
                      <a:pt x="6766" y="28854"/>
                    </a:lnTo>
                    <a:cubicBezTo>
                      <a:pt x="8408" y="12480"/>
                      <a:pt x="22202" y="0"/>
                      <a:pt x="38664" y="0"/>
                    </a:cubicBezTo>
                    <a:cubicBezTo>
                      <a:pt x="46900" y="0"/>
                      <a:pt x="54458" y="3123"/>
                      <a:pt x="60172" y="8284"/>
                    </a:cubicBezTo>
                    <a:cubicBezTo>
                      <a:pt x="65884" y="13456"/>
                      <a:pt x="69741" y="20667"/>
                      <a:pt x="70563" y="2885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64" name="Google Shape;1564;p48"/>
            <p:cNvSpPr/>
            <p:nvPr/>
          </p:nvSpPr>
          <p:spPr>
            <a:xfrm>
              <a:off x="2609639" y="2683262"/>
              <a:ext cx="44803" cy="198441"/>
            </a:xfrm>
            <a:custGeom>
              <a:rect b="b" l="l" r="r" t="t"/>
              <a:pathLst>
                <a:path extrusionOk="0" h="256882" w="57997">
                  <a:moveTo>
                    <a:pt x="4292" y="22349"/>
                  </a:moveTo>
                  <a:lnTo>
                    <a:pt x="0" y="256882"/>
                  </a:lnTo>
                  <a:lnTo>
                    <a:pt x="57998" y="256882"/>
                  </a:lnTo>
                  <a:lnTo>
                    <a:pt x="53706" y="22349"/>
                  </a:lnTo>
                  <a:lnTo>
                    <a:pt x="38578" y="11464"/>
                  </a:lnTo>
                  <a:lnTo>
                    <a:pt x="25615"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5" name="Google Shape;1565;p48"/>
            <p:cNvSpPr/>
            <p:nvPr/>
          </p:nvSpPr>
          <p:spPr>
            <a:xfrm>
              <a:off x="2609639" y="2683262"/>
              <a:ext cx="32139" cy="198441"/>
            </a:xfrm>
            <a:custGeom>
              <a:rect b="b" l="l" r="r" t="t"/>
              <a:pathLst>
                <a:path extrusionOk="0" h="256882" w="41604">
                  <a:moveTo>
                    <a:pt x="41604" y="13640"/>
                  </a:moveTo>
                  <a:lnTo>
                    <a:pt x="33291" y="22349"/>
                  </a:lnTo>
                  <a:lnTo>
                    <a:pt x="28999" y="256882"/>
                  </a:lnTo>
                  <a:lnTo>
                    <a:pt x="0" y="256882"/>
                  </a:lnTo>
                  <a:lnTo>
                    <a:pt x="4292" y="22349"/>
                  </a:lnTo>
                  <a:lnTo>
                    <a:pt x="25615" y="0"/>
                  </a:lnTo>
                  <a:lnTo>
                    <a:pt x="38578" y="11464"/>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6" name="Google Shape;1566;p48"/>
            <p:cNvSpPr/>
            <p:nvPr/>
          </p:nvSpPr>
          <p:spPr>
            <a:xfrm>
              <a:off x="2598443" y="2625760"/>
              <a:ext cx="67204" cy="67204"/>
            </a:xfrm>
            <a:custGeom>
              <a:rect b="b" l="l" r="r" t="t"/>
              <a:pathLst>
                <a:path extrusionOk="0" h="86995" w="86995">
                  <a:moveTo>
                    <a:pt x="86996" y="43498"/>
                  </a:moveTo>
                  <a:cubicBezTo>
                    <a:pt x="86996" y="67521"/>
                    <a:pt x="67521" y="86996"/>
                    <a:pt x="43498" y="86996"/>
                  </a:cubicBezTo>
                  <a:cubicBezTo>
                    <a:pt x="19475" y="86996"/>
                    <a:pt x="0" y="67521"/>
                    <a:pt x="0" y="43498"/>
                  </a:cubicBezTo>
                  <a:cubicBezTo>
                    <a:pt x="0" y="19475"/>
                    <a:pt x="19475" y="0"/>
                    <a:pt x="43498" y="0"/>
                  </a:cubicBezTo>
                  <a:cubicBezTo>
                    <a:pt x="67521" y="0"/>
                    <a:pt x="86996" y="19475"/>
                    <a:pt x="86996" y="4349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7" name="Google Shape;1567;p48"/>
            <p:cNvSpPr/>
            <p:nvPr/>
          </p:nvSpPr>
          <p:spPr>
            <a:xfrm>
              <a:off x="2598443" y="2625760"/>
              <a:ext cx="44803" cy="67204"/>
            </a:xfrm>
            <a:custGeom>
              <a:rect b="b" l="l" r="r" t="t"/>
              <a:pathLst>
                <a:path extrusionOk="0" h="86995" w="57997">
                  <a:moveTo>
                    <a:pt x="57997" y="84512"/>
                  </a:moveTo>
                  <a:cubicBezTo>
                    <a:pt x="53464" y="86126"/>
                    <a:pt x="48582" y="86996"/>
                    <a:pt x="43498" y="86996"/>
                  </a:cubicBezTo>
                  <a:cubicBezTo>
                    <a:pt x="19477" y="86996"/>
                    <a:pt x="0" y="67518"/>
                    <a:pt x="0" y="43498"/>
                  </a:cubicBezTo>
                  <a:cubicBezTo>
                    <a:pt x="0" y="19477"/>
                    <a:pt x="19478" y="0"/>
                    <a:pt x="43498" y="0"/>
                  </a:cubicBezTo>
                  <a:cubicBezTo>
                    <a:pt x="48583" y="0"/>
                    <a:pt x="53464" y="870"/>
                    <a:pt x="57997" y="2484"/>
                  </a:cubicBezTo>
                  <a:cubicBezTo>
                    <a:pt x="41100" y="8448"/>
                    <a:pt x="28998" y="24562"/>
                    <a:pt x="28998" y="43499"/>
                  </a:cubicBezTo>
                  <a:cubicBezTo>
                    <a:pt x="28999" y="62433"/>
                    <a:pt x="41100" y="78548"/>
                    <a:pt x="57997" y="8451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8" name="Google Shape;1568;p48"/>
            <p:cNvSpPr/>
            <p:nvPr/>
          </p:nvSpPr>
          <p:spPr>
            <a:xfrm>
              <a:off x="2602174" y="2510621"/>
              <a:ext cx="41069" cy="125994"/>
            </a:xfrm>
            <a:custGeom>
              <a:rect b="b" l="l" r="r" t="t"/>
              <a:pathLst>
                <a:path extrusionOk="0" h="163099" w="53164">
                  <a:moveTo>
                    <a:pt x="53165" y="3461"/>
                  </a:moveTo>
                  <a:cubicBezTo>
                    <a:pt x="43701" y="8275"/>
                    <a:pt x="36886" y="17651"/>
                    <a:pt x="35765" y="28854"/>
                  </a:cubicBezTo>
                  <a:lnTo>
                    <a:pt x="28999" y="96305"/>
                  </a:lnTo>
                  <a:lnTo>
                    <a:pt x="34325" y="149335"/>
                  </a:lnTo>
                  <a:cubicBezTo>
                    <a:pt x="23441" y="150407"/>
                    <a:pt x="13736" y="155492"/>
                    <a:pt x="6708" y="163099"/>
                  </a:cubicBezTo>
                  <a:lnTo>
                    <a:pt x="0" y="96305"/>
                  </a:lnTo>
                  <a:lnTo>
                    <a:pt x="6766" y="28854"/>
                  </a:lnTo>
                  <a:cubicBezTo>
                    <a:pt x="8410" y="12480"/>
                    <a:pt x="22204" y="0"/>
                    <a:pt x="38666" y="0"/>
                  </a:cubicBezTo>
                  <a:cubicBezTo>
                    <a:pt x="43866" y="0"/>
                    <a:pt x="48796" y="1247"/>
                    <a:pt x="53165" y="346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9" name="Google Shape;1569;p48"/>
            <p:cNvSpPr/>
            <p:nvPr/>
          </p:nvSpPr>
          <p:spPr>
            <a:xfrm>
              <a:off x="2499911" y="2649375"/>
              <a:ext cx="100077" cy="96757"/>
            </a:xfrm>
            <a:custGeom>
              <a:rect b="b" l="l" r="r" t="t"/>
              <a:pathLst>
                <a:path extrusionOk="0" h="125252" w="129549">
                  <a:moveTo>
                    <a:pt x="127606" y="12915"/>
                  </a:moveTo>
                  <a:cubicBezTo>
                    <a:pt x="127606" y="13263"/>
                    <a:pt x="127606" y="13601"/>
                    <a:pt x="127615" y="13940"/>
                  </a:cubicBezTo>
                  <a:lnTo>
                    <a:pt x="97369" y="27579"/>
                  </a:lnTo>
                  <a:lnTo>
                    <a:pt x="42339" y="67172"/>
                  </a:lnTo>
                  <a:cubicBezTo>
                    <a:pt x="33697" y="73388"/>
                    <a:pt x="28999" y="83199"/>
                    <a:pt x="28999" y="93213"/>
                  </a:cubicBezTo>
                  <a:cubicBezTo>
                    <a:pt x="28999" y="98674"/>
                    <a:pt x="30391" y="104195"/>
                    <a:pt x="33301" y="109221"/>
                  </a:cubicBezTo>
                  <a:cubicBezTo>
                    <a:pt x="36529" y="114808"/>
                    <a:pt x="41198" y="119081"/>
                    <a:pt x="46601" y="121797"/>
                  </a:cubicBezTo>
                  <a:lnTo>
                    <a:pt x="45238" y="122415"/>
                  </a:lnTo>
                  <a:cubicBezTo>
                    <a:pt x="30227" y="129181"/>
                    <a:pt x="12538" y="123478"/>
                    <a:pt x="4302" y="109220"/>
                  </a:cubicBezTo>
                  <a:cubicBezTo>
                    <a:pt x="1393" y="104194"/>
                    <a:pt x="0" y="98674"/>
                    <a:pt x="0" y="93212"/>
                  </a:cubicBezTo>
                  <a:cubicBezTo>
                    <a:pt x="0" y="83198"/>
                    <a:pt x="4698" y="73387"/>
                    <a:pt x="13340" y="67171"/>
                  </a:cubicBezTo>
                  <a:lnTo>
                    <a:pt x="68370" y="27578"/>
                  </a:lnTo>
                  <a:lnTo>
                    <a:pt x="129549" y="0"/>
                  </a:lnTo>
                  <a:cubicBezTo>
                    <a:pt x="128292" y="4080"/>
                    <a:pt x="127606" y="8421"/>
                    <a:pt x="127606" y="1291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0" name="Google Shape;1570;p48"/>
            <p:cNvSpPr/>
            <p:nvPr/>
          </p:nvSpPr>
          <p:spPr>
            <a:xfrm>
              <a:off x="2639435" y="2649383"/>
              <a:ext cx="114367" cy="96753"/>
            </a:xfrm>
            <a:custGeom>
              <a:rect b="b" l="l" r="r" t="t"/>
              <a:pathLst>
                <a:path extrusionOk="0" h="125246" w="148048">
                  <a:moveTo>
                    <a:pt x="148049" y="119301"/>
                  </a:moveTo>
                  <a:cubicBezTo>
                    <a:pt x="142616" y="123158"/>
                    <a:pt x="136091" y="125246"/>
                    <a:pt x="129432" y="125246"/>
                  </a:cubicBezTo>
                  <a:cubicBezTo>
                    <a:pt x="125014" y="125246"/>
                    <a:pt x="120539" y="124328"/>
                    <a:pt x="116276" y="122405"/>
                  </a:cubicBezTo>
                  <a:lnTo>
                    <a:pt x="54479" y="94546"/>
                  </a:lnTo>
                  <a:lnTo>
                    <a:pt x="0" y="55339"/>
                  </a:lnTo>
                  <a:cubicBezTo>
                    <a:pt x="19410" y="50970"/>
                    <a:pt x="33909" y="33628"/>
                    <a:pt x="33909" y="12904"/>
                  </a:cubicBezTo>
                  <a:cubicBezTo>
                    <a:pt x="33909" y="8409"/>
                    <a:pt x="33223" y="4079"/>
                    <a:pt x="31966" y="0"/>
                  </a:cubicBezTo>
                  <a:lnTo>
                    <a:pt x="72255" y="18153"/>
                  </a:lnTo>
                  <a:cubicBezTo>
                    <a:pt x="70051" y="36509"/>
                    <a:pt x="56412" y="51347"/>
                    <a:pt x="38665" y="55339"/>
                  </a:cubicBezTo>
                  <a:lnTo>
                    <a:pt x="93144" y="94546"/>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571" name="Google Shape;1571;p48"/>
            <p:cNvGrpSpPr/>
            <p:nvPr/>
          </p:nvGrpSpPr>
          <p:grpSpPr>
            <a:xfrm>
              <a:off x="2494129" y="2530252"/>
              <a:ext cx="275412" cy="259481"/>
              <a:chOff x="2996802" y="2545457"/>
              <a:chExt cx="356705" cy="336072"/>
            </a:xfrm>
          </p:grpSpPr>
          <p:sp>
            <p:nvSpPr>
              <p:cNvPr id="1572" name="Google Shape;1572;p48"/>
              <p:cNvSpPr/>
              <p:nvPr/>
            </p:nvSpPr>
            <p:spPr>
              <a:xfrm>
                <a:off x="3325918" y="2639443"/>
                <a:ext cx="27589" cy="106896"/>
              </a:xfrm>
              <a:custGeom>
                <a:rect b="b" l="l" r="r" t="t"/>
                <a:pathLst>
                  <a:path extrusionOk="0" h="106896" w="27589">
                    <a:moveTo>
                      <a:pt x="18272" y="106896"/>
                    </a:moveTo>
                    <a:cubicBezTo>
                      <a:pt x="14267" y="106896"/>
                      <a:pt x="11022" y="103654"/>
                      <a:pt x="11022" y="99651"/>
                    </a:cubicBezTo>
                    <a:cubicBezTo>
                      <a:pt x="11022" y="99275"/>
                      <a:pt x="11051" y="98889"/>
                      <a:pt x="11109" y="98516"/>
                    </a:cubicBezTo>
                    <a:cubicBezTo>
                      <a:pt x="12423" y="90148"/>
                      <a:pt x="13090" y="81563"/>
                      <a:pt x="13090" y="73001"/>
                    </a:cubicBezTo>
                    <a:cubicBezTo>
                      <a:pt x="13090" y="51187"/>
                      <a:pt x="8874" y="30004"/>
                      <a:pt x="559" y="10038"/>
                    </a:cubicBezTo>
                    <a:cubicBezTo>
                      <a:pt x="-980" y="6342"/>
                      <a:pt x="768" y="2098"/>
                      <a:pt x="4464" y="559"/>
                    </a:cubicBezTo>
                    <a:cubicBezTo>
                      <a:pt x="8160" y="-980"/>
                      <a:pt x="12405" y="768"/>
                      <a:pt x="13944" y="4465"/>
                    </a:cubicBezTo>
                    <a:cubicBezTo>
                      <a:pt x="22998" y="26206"/>
                      <a:pt x="27590" y="49266"/>
                      <a:pt x="27590" y="73002"/>
                    </a:cubicBezTo>
                    <a:cubicBezTo>
                      <a:pt x="27590" y="82276"/>
                      <a:pt x="26870" y="91579"/>
                      <a:pt x="25451" y="100652"/>
                    </a:cubicBezTo>
                    <a:cubicBezTo>
                      <a:pt x="24961" y="104177"/>
                      <a:pt x="21933" y="106896"/>
                      <a:pt x="18272" y="106896"/>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3" name="Google Shape;1573;p48"/>
              <p:cNvSpPr/>
              <p:nvPr/>
            </p:nvSpPr>
            <p:spPr>
              <a:xfrm>
                <a:off x="3229351" y="2545457"/>
                <a:ext cx="93784" cy="76897"/>
              </a:xfrm>
              <a:custGeom>
                <a:rect b="b" l="l" r="r" t="t"/>
                <a:pathLst>
                  <a:path extrusionOk="0" h="76897" w="93784">
                    <a:moveTo>
                      <a:pt x="86541" y="76897"/>
                    </a:moveTo>
                    <a:cubicBezTo>
                      <a:pt x="84244" y="76897"/>
                      <a:pt x="81984" y="75808"/>
                      <a:pt x="80576" y="73777"/>
                    </a:cubicBezTo>
                    <a:cubicBezTo>
                      <a:pt x="61696" y="46534"/>
                      <a:pt x="35442" y="25870"/>
                      <a:pt x="4647" y="14018"/>
                    </a:cubicBezTo>
                    <a:cubicBezTo>
                      <a:pt x="911" y="12579"/>
                      <a:pt x="-953" y="8384"/>
                      <a:pt x="486" y="4647"/>
                    </a:cubicBezTo>
                    <a:cubicBezTo>
                      <a:pt x="1924" y="911"/>
                      <a:pt x="6119" y="-952"/>
                      <a:pt x="9856" y="485"/>
                    </a:cubicBezTo>
                    <a:cubicBezTo>
                      <a:pt x="43376" y="13388"/>
                      <a:pt x="71951" y="35875"/>
                      <a:pt x="92493" y="65518"/>
                    </a:cubicBezTo>
                    <a:cubicBezTo>
                      <a:pt x="94773" y="68809"/>
                      <a:pt x="93955" y="73325"/>
                      <a:pt x="90663" y="75607"/>
                    </a:cubicBezTo>
                    <a:cubicBezTo>
                      <a:pt x="89405" y="76479"/>
                      <a:pt x="87966" y="76897"/>
                      <a:pt x="86541" y="7689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4" name="Google Shape;1574;p48"/>
              <p:cNvSpPr/>
              <p:nvPr/>
            </p:nvSpPr>
            <p:spPr>
              <a:xfrm>
                <a:off x="3060328" y="2838261"/>
                <a:ext cx="66390" cy="43268"/>
              </a:xfrm>
              <a:custGeom>
                <a:rect b="b" l="l" r="r" t="t"/>
                <a:pathLst>
                  <a:path extrusionOk="0" h="43268" w="66390">
                    <a:moveTo>
                      <a:pt x="59140" y="43269"/>
                    </a:moveTo>
                    <a:cubicBezTo>
                      <a:pt x="58358" y="43269"/>
                      <a:pt x="57564" y="43141"/>
                      <a:pt x="56783" y="42873"/>
                    </a:cubicBezTo>
                    <a:cubicBezTo>
                      <a:pt x="37143" y="36125"/>
                      <a:pt x="18943" y="26035"/>
                      <a:pt x="2691" y="12887"/>
                    </a:cubicBezTo>
                    <a:cubicBezTo>
                      <a:pt x="-422" y="10368"/>
                      <a:pt x="-904" y="5803"/>
                      <a:pt x="1613" y="2690"/>
                    </a:cubicBezTo>
                    <a:cubicBezTo>
                      <a:pt x="4132" y="-424"/>
                      <a:pt x="8698" y="-904"/>
                      <a:pt x="11809" y="1613"/>
                    </a:cubicBezTo>
                    <a:cubicBezTo>
                      <a:pt x="26744" y="13694"/>
                      <a:pt x="43460" y="22963"/>
                      <a:pt x="61495" y="29160"/>
                    </a:cubicBezTo>
                    <a:cubicBezTo>
                      <a:pt x="65282" y="30462"/>
                      <a:pt x="67296" y="34586"/>
                      <a:pt x="65995" y="38373"/>
                    </a:cubicBezTo>
                    <a:cubicBezTo>
                      <a:pt x="64962" y="41379"/>
                      <a:pt x="62150" y="43269"/>
                      <a:pt x="59140" y="4326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5" name="Google Shape;1575;p48"/>
              <p:cNvSpPr/>
              <p:nvPr/>
            </p:nvSpPr>
            <p:spPr>
              <a:xfrm>
                <a:off x="2996802" y="2545457"/>
                <a:ext cx="124155" cy="200882"/>
              </a:xfrm>
              <a:custGeom>
                <a:rect b="b" l="l" r="r" t="t"/>
                <a:pathLst>
                  <a:path extrusionOk="0" h="200882" w="124155">
                    <a:moveTo>
                      <a:pt x="9318" y="200883"/>
                    </a:moveTo>
                    <a:cubicBezTo>
                      <a:pt x="5633" y="200883"/>
                      <a:pt x="2590" y="198137"/>
                      <a:pt x="2129" y="194578"/>
                    </a:cubicBezTo>
                    <a:cubicBezTo>
                      <a:pt x="716" y="185520"/>
                      <a:pt x="0" y="176239"/>
                      <a:pt x="0" y="166987"/>
                    </a:cubicBezTo>
                    <a:cubicBezTo>
                      <a:pt x="0" y="130229"/>
                      <a:pt x="11094" y="94930"/>
                      <a:pt x="32081" y="64910"/>
                    </a:cubicBezTo>
                    <a:cubicBezTo>
                      <a:pt x="52592" y="35571"/>
                      <a:pt x="81022" y="13294"/>
                      <a:pt x="114300" y="485"/>
                    </a:cubicBezTo>
                    <a:cubicBezTo>
                      <a:pt x="118037" y="-952"/>
                      <a:pt x="122232" y="911"/>
                      <a:pt x="123670" y="4647"/>
                    </a:cubicBezTo>
                    <a:cubicBezTo>
                      <a:pt x="125108" y="8384"/>
                      <a:pt x="123245" y="12579"/>
                      <a:pt x="119508" y="14017"/>
                    </a:cubicBezTo>
                    <a:cubicBezTo>
                      <a:pt x="56700" y="38191"/>
                      <a:pt x="14499" y="99665"/>
                      <a:pt x="14499" y="166987"/>
                    </a:cubicBezTo>
                    <a:cubicBezTo>
                      <a:pt x="14499" y="175547"/>
                      <a:pt x="15166" y="184132"/>
                      <a:pt x="16479" y="192504"/>
                    </a:cubicBezTo>
                    <a:cubicBezTo>
                      <a:pt x="16538" y="192875"/>
                      <a:pt x="16567" y="193252"/>
                      <a:pt x="16567" y="193628"/>
                    </a:cubicBezTo>
                    <a:cubicBezTo>
                      <a:pt x="16568" y="197631"/>
                      <a:pt x="13322" y="200883"/>
                      <a:pt x="9318" y="20088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6" name="Google Shape;1576;p48"/>
              <p:cNvSpPr/>
              <p:nvPr/>
            </p:nvSpPr>
            <p:spPr>
              <a:xfrm>
                <a:off x="3223590" y="2838261"/>
                <a:ext cx="66381" cy="43268"/>
              </a:xfrm>
              <a:custGeom>
                <a:rect b="b" l="l" r="r" t="t"/>
                <a:pathLst>
                  <a:path extrusionOk="0" h="43268" w="66381">
                    <a:moveTo>
                      <a:pt x="7251" y="43268"/>
                    </a:moveTo>
                    <a:cubicBezTo>
                      <a:pt x="4241" y="43268"/>
                      <a:pt x="1429" y="41379"/>
                      <a:pt x="396" y="38373"/>
                    </a:cubicBezTo>
                    <a:cubicBezTo>
                      <a:pt x="-906" y="34586"/>
                      <a:pt x="1109" y="30462"/>
                      <a:pt x="4896" y="29161"/>
                    </a:cubicBezTo>
                    <a:cubicBezTo>
                      <a:pt x="22955" y="22954"/>
                      <a:pt x="39667" y="13687"/>
                      <a:pt x="54567" y="1617"/>
                    </a:cubicBezTo>
                    <a:cubicBezTo>
                      <a:pt x="57678" y="-904"/>
                      <a:pt x="62244" y="-424"/>
                      <a:pt x="64765" y="2687"/>
                    </a:cubicBezTo>
                    <a:cubicBezTo>
                      <a:pt x="67285" y="5798"/>
                      <a:pt x="66806" y="10364"/>
                      <a:pt x="63694" y="12883"/>
                    </a:cubicBezTo>
                    <a:cubicBezTo>
                      <a:pt x="47472" y="26024"/>
                      <a:pt x="29275" y="36114"/>
                      <a:pt x="9608" y="42873"/>
                    </a:cubicBezTo>
                    <a:cubicBezTo>
                      <a:pt x="8829" y="43141"/>
                      <a:pt x="8034" y="43268"/>
                      <a:pt x="7251" y="4326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7" name="Google Shape;1577;p48"/>
              <p:cNvSpPr/>
              <p:nvPr/>
            </p:nvSpPr>
            <p:spPr>
              <a:xfrm>
                <a:off x="3043741" y="2600518"/>
                <a:ext cx="71696" cy="113540"/>
              </a:xfrm>
              <a:custGeom>
                <a:rect b="b" l="l" r="r" t="t"/>
                <a:pathLst>
                  <a:path extrusionOk="0" h="113540" w="71696">
                    <a:moveTo>
                      <a:pt x="7255" y="113541"/>
                    </a:moveTo>
                    <a:cubicBezTo>
                      <a:pt x="7146" y="113541"/>
                      <a:pt x="7035" y="113539"/>
                      <a:pt x="6925" y="113534"/>
                    </a:cubicBezTo>
                    <a:cubicBezTo>
                      <a:pt x="2925" y="113354"/>
                      <a:pt x="-172" y="109967"/>
                      <a:pt x="7" y="105966"/>
                    </a:cubicBezTo>
                    <a:cubicBezTo>
                      <a:pt x="1916" y="63457"/>
                      <a:pt x="24541" y="24273"/>
                      <a:pt x="60527" y="1151"/>
                    </a:cubicBezTo>
                    <a:cubicBezTo>
                      <a:pt x="63894" y="-1013"/>
                      <a:pt x="68381" y="-37"/>
                      <a:pt x="70545" y="3332"/>
                    </a:cubicBezTo>
                    <a:cubicBezTo>
                      <a:pt x="72709" y="6700"/>
                      <a:pt x="71734" y="11186"/>
                      <a:pt x="68365" y="13350"/>
                    </a:cubicBezTo>
                    <a:cubicBezTo>
                      <a:pt x="36330" y="33934"/>
                      <a:pt x="16190" y="68800"/>
                      <a:pt x="14492" y="106617"/>
                    </a:cubicBezTo>
                    <a:cubicBezTo>
                      <a:pt x="14318" y="110505"/>
                      <a:pt x="11110" y="113541"/>
                      <a:pt x="7255" y="1135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8" name="Google Shape;1578;p48"/>
              <p:cNvSpPr/>
              <p:nvPr/>
            </p:nvSpPr>
            <p:spPr>
              <a:xfrm>
                <a:off x="3234873" y="2600518"/>
                <a:ext cx="71696" cy="113541"/>
              </a:xfrm>
              <a:custGeom>
                <a:rect b="b" l="l" r="r" t="t"/>
                <a:pathLst>
                  <a:path extrusionOk="0" h="113541" w="71696">
                    <a:moveTo>
                      <a:pt x="64440" y="113541"/>
                    </a:moveTo>
                    <a:cubicBezTo>
                      <a:pt x="60586" y="113541"/>
                      <a:pt x="57378" y="110505"/>
                      <a:pt x="57204" y="106617"/>
                    </a:cubicBezTo>
                    <a:cubicBezTo>
                      <a:pt x="55505" y="68799"/>
                      <a:pt x="35366" y="33933"/>
                      <a:pt x="3331" y="13350"/>
                    </a:cubicBezTo>
                    <a:cubicBezTo>
                      <a:pt x="-37" y="11186"/>
                      <a:pt x="-1013" y="6701"/>
                      <a:pt x="1152" y="3332"/>
                    </a:cubicBezTo>
                    <a:cubicBezTo>
                      <a:pt x="3316" y="-38"/>
                      <a:pt x="7801" y="-1013"/>
                      <a:pt x="11170" y="1152"/>
                    </a:cubicBezTo>
                    <a:cubicBezTo>
                      <a:pt x="47155" y="24274"/>
                      <a:pt x="69780" y="63457"/>
                      <a:pt x="71689" y="105966"/>
                    </a:cubicBezTo>
                    <a:cubicBezTo>
                      <a:pt x="71869" y="109966"/>
                      <a:pt x="68772" y="113355"/>
                      <a:pt x="64772" y="113535"/>
                    </a:cubicBezTo>
                    <a:cubicBezTo>
                      <a:pt x="64660" y="113538"/>
                      <a:pt x="64550" y="113541"/>
                      <a:pt x="64440" y="1135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79" name="Google Shape;1579;p48"/>
            <p:cNvSpPr/>
            <p:nvPr/>
          </p:nvSpPr>
          <p:spPr>
            <a:xfrm>
              <a:off x="2490775" y="2876018"/>
              <a:ext cx="282635" cy="11200"/>
            </a:xfrm>
            <a:custGeom>
              <a:rect b="b" l="l" r="r" t="t"/>
              <a:pathLst>
                <a:path extrusionOk="0" h="14499" w="365870">
                  <a:moveTo>
                    <a:pt x="358621" y="14500"/>
                  </a:moveTo>
                  <a:lnTo>
                    <a:pt x="7250" y="14500"/>
                  </a:lnTo>
                  <a:cubicBezTo>
                    <a:pt x="3246" y="14500"/>
                    <a:pt x="0" y="11254"/>
                    <a:pt x="0" y="7250"/>
                  </a:cubicBezTo>
                  <a:cubicBezTo>
                    <a:pt x="0" y="3246"/>
                    <a:pt x="3245" y="0"/>
                    <a:pt x="7250" y="0"/>
                  </a:cubicBezTo>
                  <a:lnTo>
                    <a:pt x="358620" y="0"/>
                  </a:lnTo>
                  <a:cubicBezTo>
                    <a:pt x="362625" y="0"/>
                    <a:pt x="365870" y="3246"/>
                    <a:pt x="365870" y="7250"/>
                  </a:cubicBezTo>
                  <a:cubicBezTo>
                    <a:pt x="365870" y="11254"/>
                    <a:pt x="362625" y="14500"/>
                    <a:pt x="358621" y="1450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80" name="Google Shape;1580;p48"/>
          <p:cNvGrpSpPr/>
          <p:nvPr/>
        </p:nvGrpSpPr>
        <p:grpSpPr>
          <a:xfrm>
            <a:off x="2637662" y="3337140"/>
            <a:ext cx="342906" cy="299419"/>
            <a:chOff x="2443734" y="3438487"/>
            <a:chExt cx="376737" cy="328960"/>
          </a:xfrm>
        </p:grpSpPr>
        <p:sp>
          <p:nvSpPr>
            <p:cNvPr id="1581" name="Google Shape;1581;p48"/>
            <p:cNvSpPr/>
            <p:nvPr/>
          </p:nvSpPr>
          <p:spPr>
            <a:xfrm>
              <a:off x="2551710" y="3444172"/>
              <a:ext cx="101401" cy="95794"/>
            </a:xfrm>
            <a:custGeom>
              <a:rect b="b" l="l" r="r" t="t"/>
              <a:pathLst>
                <a:path extrusionOk="0" h="124005" w="131263">
                  <a:moveTo>
                    <a:pt x="131264" y="106087"/>
                  </a:moveTo>
                  <a:lnTo>
                    <a:pt x="131264" y="109717"/>
                  </a:lnTo>
                  <a:cubicBezTo>
                    <a:pt x="131264" y="115813"/>
                    <a:pt x="127434" y="121024"/>
                    <a:pt x="122052" y="123072"/>
                  </a:cubicBezTo>
                  <a:cubicBezTo>
                    <a:pt x="120471" y="123681"/>
                    <a:pt x="118766" y="124005"/>
                    <a:pt x="116975" y="124005"/>
                  </a:cubicBezTo>
                  <a:lnTo>
                    <a:pt x="106087" y="124005"/>
                  </a:lnTo>
                  <a:cubicBezTo>
                    <a:pt x="47495" y="124005"/>
                    <a:pt x="0" y="76510"/>
                    <a:pt x="0" y="17918"/>
                  </a:cubicBezTo>
                  <a:lnTo>
                    <a:pt x="0" y="14288"/>
                  </a:lnTo>
                  <a:cubicBezTo>
                    <a:pt x="0" y="6392"/>
                    <a:pt x="6401" y="0"/>
                    <a:pt x="14288" y="0"/>
                  </a:cubicBezTo>
                  <a:lnTo>
                    <a:pt x="25176" y="0"/>
                  </a:lnTo>
                  <a:cubicBezTo>
                    <a:pt x="29044" y="0"/>
                    <a:pt x="32864" y="210"/>
                    <a:pt x="36626" y="619"/>
                  </a:cubicBezTo>
                  <a:cubicBezTo>
                    <a:pt x="89837" y="6325"/>
                    <a:pt x="131264" y="51362"/>
                    <a:pt x="131264" y="10608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2" name="Google Shape;1582;p48"/>
            <p:cNvSpPr/>
            <p:nvPr/>
          </p:nvSpPr>
          <p:spPr>
            <a:xfrm>
              <a:off x="2551710" y="3444172"/>
              <a:ext cx="94557" cy="95794"/>
            </a:xfrm>
            <a:custGeom>
              <a:rect b="b" l="l" r="r" t="t"/>
              <a:pathLst>
                <a:path extrusionOk="0" h="124005" w="122404">
                  <a:moveTo>
                    <a:pt x="122405" y="122795"/>
                  </a:moveTo>
                  <a:cubicBezTo>
                    <a:pt x="122300" y="122843"/>
                    <a:pt x="122186" y="122938"/>
                    <a:pt x="122052" y="123072"/>
                  </a:cubicBezTo>
                  <a:cubicBezTo>
                    <a:pt x="120471" y="123681"/>
                    <a:pt x="118766" y="124005"/>
                    <a:pt x="116975" y="124005"/>
                  </a:cubicBezTo>
                  <a:lnTo>
                    <a:pt x="106087" y="124005"/>
                  </a:lnTo>
                  <a:cubicBezTo>
                    <a:pt x="47495" y="124005"/>
                    <a:pt x="0" y="76510"/>
                    <a:pt x="0" y="17918"/>
                  </a:cubicBezTo>
                  <a:lnTo>
                    <a:pt x="0" y="14288"/>
                  </a:lnTo>
                  <a:cubicBezTo>
                    <a:pt x="0" y="6392"/>
                    <a:pt x="6401" y="0"/>
                    <a:pt x="14288" y="0"/>
                  </a:cubicBezTo>
                  <a:lnTo>
                    <a:pt x="25176" y="0"/>
                  </a:lnTo>
                  <a:cubicBezTo>
                    <a:pt x="29044" y="0"/>
                    <a:pt x="32864" y="210"/>
                    <a:pt x="36626" y="619"/>
                  </a:cubicBezTo>
                  <a:cubicBezTo>
                    <a:pt x="37198" y="924"/>
                    <a:pt x="37760" y="1134"/>
                    <a:pt x="38312" y="1219"/>
                  </a:cubicBezTo>
                  <a:cubicBezTo>
                    <a:pt x="36607" y="1953"/>
                    <a:pt x="35054" y="3010"/>
                    <a:pt x="33759" y="4306"/>
                  </a:cubicBezTo>
                  <a:cubicBezTo>
                    <a:pt x="31092" y="6963"/>
                    <a:pt x="29444" y="10659"/>
                    <a:pt x="29444" y="14717"/>
                  </a:cubicBezTo>
                  <a:cubicBezTo>
                    <a:pt x="29444" y="69518"/>
                    <a:pt x="69785" y="114908"/>
                    <a:pt x="122405" y="12279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3" name="Google Shape;1583;p48"/>
            <p:cNvSpPr/>
            <p:nvPr/>
          </p:nvSpPr>
          <p:spPr>
            <a:xfrm>
              <a:off x="2653036" y="3444169"/>
              <a:ext cx="101398" cy="95796"/>
            </a:xfrm>
            <a:custGeom>
              <a:rect b="b" l="l" r="r" t="t"/>
              <a:pathLst>
                <a:path extrusionOk="0" h="124008" w="131260">
                  <a:moveTo>
                    <a:pt x="116541" y="0"/>
                  </a:moveTo>
                  <a:lnTo>
                    <a:pt x="109289" y="0"/>
                  </a:lnTo>
                  <a:cubicBezTo>
                    <a:pt x="48930" y="0"/>
                    <a:pt x="0" y="48930"/>
                    <a:pt x="0" y="109289"/>
                  </a:cubicBezTo>
                  <a:cubicBezTo>
                    <a:pt x="0" y="112762"/>
                    <a:pt x="1203" y="115954"/>
                    <a:pt x="3215" y="118472"/>
                  </a:cubicBezTo>
                  <a:cubicBezTo>
                    <a:pt x="5913" y="121847"/>
                    <a:pt x="10064" y="124009"/>
                    <a:pt x="14720" y="124009"/>
                  </a:cubicBezTo>
                  <a:lnTo>
                    <a:pt x="21972" y="124009"/>
                  </a:lnTo>
                  <a:cubicBezTo>
                    <a:pt x="82330" y="124009"/>
                    <a:pt x="131261" y="75078"/>
                    <a:pt x="131261" y="14720"/>
                  </a:cubicBezTo>
                  <a:cubicBezTo>
                    <a:pt x="131261" y="6591"/>
                    <a:pt x="124671" y="0"/>
                    <a:pt x="116541"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4" name="Google Shape;1584;p48"/>
            <p:cNvSpPr/>
            <p:nvPr/>
          </p:nvSpPr>
          <p:spPr>
            <a:xfrm>
              <a:off x="2653035" y="3444171"/>
              <a:ext cx="94546" cy="95796"/>
            </a:xfrm>
            <a:custGeom>
              <a:rect b="b" l="l" r="r" t="t"/>
              <a:pathLst>
                <a:path extrusionOk="0" h="124008" w="122389">
                  <a:moveTo>
                    <a:pt x="29439" y="109290"/>
                  </a:moveTo>
                  <a:cubicBezTo>
                    <a:pt x="29439" y="111026"/>
                    <a:pt x="29743" y="112695"/>
                    <a:pt x="30293" y="114236"/>
                  </a:cubicBezTo>
                  <a:cubicBezTo>
                    <a:pt x="30852" y="115786"/>
                    <a:pt x="31657" y="117209"/>
                    <a:pt x="32658" y="118465"/>
                  </a:cubicBezTo>
                  <a:cubicBezTo>
                    <a:pt x="34150" y="120329"/>
                    <a:pt x="36082" y="121831"/>
                    <a:pt x="38301" y="122792"/>
                  </a:cubicBezTo>
                  <a:cubicBezTo>
                    <a:pt x="32972" y="123597"/>
                    <a:pt x="27526" y="124009"/>
                    <a:pt x="21972" y="124009"/>
                  </a:cubicBezTo>
                  <a:lnTo>
                    <a:pt x="14720" y="124009"/>
                  </a:lnTo>
                  <a:cubicBezTo>
                    <a:pt x="10069" y="124009"/>
                    <a:pt x="5917" y="121840"/>
                    <a:pt x="3219" y="118464"/>
                  </a:cubicBezTo>
                  <a:cubicBezTo>
                    <a:pt x="2218" y="117208"/>
                    <a:pt x="1413" y="115785"/>
                    <a:pt x="853" y="114235"/>
                  </a:cubicBezTo>
                  <a:cubicBezTo>
                    <a:pt x="304" y="112694"/>
                    <a:pt x="0" y="111025"/>
                    <a:pt x="0" y="109289"/>
                  </a:cubicBezTo>
                  <a:cubicBezTo>
                    <a:pt x="0" y="48929"/>
                    <a:pt x="48929" y="0"/>
                    <a:pt x="109289" y="0"/>
                  </a:cubicBezTo>
                  <a:lnTo>
                    <a:pt x="116541" y="0"/>
                  </a:lnTo>
                  <a:cubicBezTo>
                    <a:pt x="118621" y="0"/>
                    <a:pt x="120594" y="432"/>
                    <a:pt x="122390" y="1216"/>
                  </a:cubicBezTo>
                  <a:cubicBezTo>
                    <a:pt x="69781" y="9097"/>
                    <a:pt x="29439" y="54483"/>
                    <a:pt x="29439" y="10929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5" name="Google Shape;1585;p48"/>
            <p:cNvSpPr/>
            <p:nvPr/>
          </p:nvSpPr>
          <p:spPr>
            <a:xfrm>
              <a:off x="2647382" y="3438487"/>
              <a:ext cx="11370" cy="139529"/>
            </a:xfrm>
            <a:custGeom>
              <a:rect b="b" l="l" r="r" t="t"/>
              <a:pathLst>
                <a:path extrusionOk="0" h="180620" w="14719">
                  <a:moveTo>
                    <a:pt x="7360" y="180621"/>
                  </a:moveTo>
                  <a:cubicBezTo>
                    <a:pt x="3294" y="180621"/>
                    <a:pt x="0" y="177326"/>
                    <a:pt x="0" y="173261"/>
                  </a:cubicBezTo>
                  <a:lnTo>
                    <a:pt x="0" y="7360"/>
                  </a:lnTo>
                  <a:cubicBezTo>
                    <a:pt x="0" y="3295"/>
                    <a:pt x="3295" y="0"/>
                    <a:pt x="7360" y="0"/>
                  </a:cubicBezTo>
                  <a:cubicBezTo>
                    <a:pt x="11424" y="0"/>
                    <a:pt x="14719" y="3295"/>
                    <a:pt x="14719" y="7360"/>
                  </a:cubicBezTo>
                  <a:lnTo>
                    <a:pt x="14719" y="173260"/>
                  </a:lnTo>
                  <a:cubicBezTo>
                    <a:pt x="14719" y="177326"/>
                    <a:pt x="11424" y="180621"/>
                    <a:pt x="7360" y="18062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6" name="Google Shape;1586;p48"/>
            <p:cNvSpPr/>
            <p:nvPr/>
          </p:nvSpPr>
          <p:spPr>
            <a:xfrm>
              <a:off x="2558175" y="3572273"/>
              <a:ext cx="193640" cy="127133"/>
            </a:xfrm>
            <a:custGeom>
              <a:rect b="b" l="l" r="r" t="t"/>
              <a:pathLst>
                <a:path extrusionOk="0" h="164574" w="250667">
                  <a:moveTo>
                    <a:pt x="250668" y="120433"/>
                  </a:moveTo>
                  <a:lnTo>
                    <a:pt x="250668" y="120443"/>
                  </a:lnTo>
                  <a:lnTo>
                    <a:pt x="250649" y="120595"/>
                  </a:lnTo>
                  <a:lnTo>
                    <a:pt x="209460" y="164575"/>
                  </a:lnTo>
                  <a:cubicBezTo>
                    <a:pt x="210241" y="161955"/>
                    <a:pt x="210660" y="159193"/>
                    <a:pt x="210660" y="156326"/>
                  </a:cubicBezTo>
                  <a:cubicBezTo>
                    <a:pt x="210660" y="155583"/>
                    <a:pt x="210631" y="154849"/>
                    <a:pt x="210565" y="154125"/>
                  </a:cubicBezTo>
                  <a:cubicBezTo>
                    <a:pt x="210517" y="153258"/>
                    <a:pt x="210412" y="152401"/>
                    <a:pt x="210270" y="151563"/>
                  </a:cubicBezTo>
                  <a:cubicBezTo>
                    <a:pt x="208002" y="137808"/>
                    <a:pt x="196057" y="127330"/>
                    <a:pt x="181664" y="127330"/>
                  </a:cubicBezTo>
                  <a:lnTo>
                    <a:pt x="106706" y="127330"/>
                  </a:lnTo>
                  <a:cubicBezTo>
                    <a:pt x="94380" y="127330"/>
                    <a:pt x="82283" y="123510"/>
                    <a:pt x="72471" y="116051"/>
                  </a:cubicBezTo>
                  <a:cubicBezTo>
                    <a:pt x="59440" y="106144"/>
                    <a:pt x="43189" y="100267"/>
                    <a:pt x="25548" y="100267"/>
                  </a:cubicBezTo>
                  <a:cubicBezTo>
                    <a:pt x="17003" y="100267"/>
                    <a:pt x="8773" y="92466"/>
                    <a:pt x="1076" y="94695"/>
                  </a:cubicBezTo>
                  <a:cubicBezTo>
                    <a:pt x="943" y="94733"/>
                    <a:pt x="800" y="94780"/>
                    <a:pt x="667" y="94828"/>
                  </a:cubicBezTo>
                  <a:lnTo>
                    <a:pt x="0" y="92104"/>
                  </a:lnTo>
                  <a:cubicBezTo>
                    <a:pt x="13507" y="45733"/>
                    <a:pt x="52563" y="10250"/>
                    <a:pt x="100905" y="1886"/>
                  </a:cubicBezTo>
                  <a:cubicBezTo>
                    <a:pt x="108050" y="648"/>
                    <a:pt x="115394" y="0"/>
                    <a:pt x="122891" y="0"/>
                  </a:cubicBezTo>
                  <a:cubicBezTo>
                    <a:pt x="185522" y="0"/>
                    <a:pt x="237646" y="44990"/>
                    <a:pt x="248715" y="104430"/>
                  </a:cubicBezTo>
                  <a:cubicBezTo>
                    <a:pt x="249539" y="108758"/>
                    <a:pt x="250107" y="113150"/>
                    <a:pt x="250468" y="117547"/>
                  </a:cubicBezTo>
                  <a:cubicBezTo>
                    <a:pt x="250544" y="118509"/>
                    <a:pt x="250611" y="119471"/>
                    <a:pt x="250668" y="12043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7" name="Google Shape;1587;p48"/>
            <p:cNvSpPr/>
            <p:nvPr/>
          </p:nvSpPr>
          <p:spPr>
            <a:xfrm>
              <a:off x="2558175" y="3573729"/>
              <a:ext cx="193640" cy="118318"/>
            </a:xfrm>
            <a:custGeom>
              <a:rect b="b" l="l" r="r" t="t"/>
              <a:pathLst>
                <a:path extrusionOk="0" h="153163" w="250667">
                  <a:moveTo>
                    <a:pt x="250668" y="118547"/>
                  </a:moveTo>
                  <a:lnTo>
                    <a:pt x="250668" y="118556"/>
                  </a:lnTo>
                  <a:lnTo>
                    <a:pt x="250649" y="118709"/>
                  </a:lnTo>
                  <a:lnTo>
                    <a:pt x="210565" y="152239"/>
                  </a:lnTo>
                  <a:lnTo>
                    <a:pt x="209460" y="153163"/>
                  </a:lnTo>
                  <a:cubicBezTo>
                    <a:pt x="209803" y="152030"/>
                    <a:pt x="210069" y="150858"/>
                    <a:pt x="210270" y="149677"/>
                  </a:cubicBezTo>
                  <a:cubicBezTo>
                    <a:pt x="210527" y="148124"/>
                    <a:pt x="210660" y="146533"/>
                    <a:pt x="210660" y="144914"/>
                  </a:cubicBezTo>
                  <a:cubicBezTo>
                    <a:pt x="210660" y="128892"/>
                    <a:pt x="197677" y="115918"/>
                    <a:pt x="181664" y="115918"/>
                  </a:cubicBezTo>
                  <a:lnTo>
                    <a:pt x="106706" y="115918"/>
                  </a:lnTo>
                  <a:cubicBezTo>
                    <a:pt x="94380" y="115918"/>
                    <a:pt x="82283" y="112098"/>
                    <a:pt x="72471" y="104639"/>
                  </a:cubicBezTo>
                  <a:cubicBezTo>
                    <a:pt x="59440" y="94733"/>
                    <a:pt x="43189" y="88855"/>
                    <a:pt x="25548" y="88855"/>
                  </a:cubicBezTo>
                  <a:cubicBezTo>
                    <a:pt x="17003" y="88855"/>
                    <a:pt x="8773" y="90246"/>
                    <a:pt x="1076" y="92809"/>
                  </a:cubicBezTo>
                  <a:cubicBezTo>
                    <a:pt x="943" y="92847"/>
                    <a:pt x="800" y="92894"/>
                    <a:pt x="667" y="92942"/>
                  </a:cubicBezTo>
                  <a:lnTo>
                    <a:pt x="0" y="90218"/>
                  </a:lnTo>
                  <a:cubicBezTo>
                    <a:pt x="13507" y="43847"/>
                    <a:pt x="52563" y="8364"/>
                    <a:pt x="100905" y="0"/>
                  </a:cubicBezTo>
                  <a:cubicBezTo>
                    <a:pt x="76205" y="16518"/>
                    <a:pt x="57573" y="41389"/>
                    <a:pt x="49067" y="70595"/>
                  </a:cubicBezTo>
                  <a:lnTo>
                    <a:pt x="49734" y="73310"/>
                  </a:lnTo>
                  <a:cubicBezTo>
                    <a:pt x="57545" y="70661"/>
                    <a:pt x="65918" y="69233"/>
                    <a:pt x="74615" y="69233"/>
                  </a:cubicBezTo>
                  <a:cubicBezTo>
                    <a:pt x="92256" y="69233"/>
                    <a:pt x="108507" y="75110"/>
                    <a:pt x="121538" y="85007"/>
                  </a:cubicBezTo>
                  <a:cubicBezTo>
                    <a:pt x="131349" y="92466"/>
                    <a:pt x="143447" y="96285"/>
                    <a:pt x="155773" y="96285"/>
                  </a:cubicBezTo>
                  <a:lnTo>
                    <a:pt x="230721" y="96285"/>
                  </a:lnTo>
                  <a:cubicBezTo>
                    <a:pt x="237522" y="96285"/>
                    <a:pt x="243771" y="98629"/>
                    <a:pt x="248715" y="102544"/>
                  </a:cubicBezTo>
                  <a:lnTo>
                    <a:pt x="248725" y="102553"/>
                  </a:lnTo>
                  <a:cubicBezTo>
                    <a:pt x="249528" y="106883"/>
                    <a:pt x="250113" y="111265"/>
                    <a:pt x="250468" y="115661"/>
                  </a:cubicBezTo>
                  <a:cubicBezTo>
                    <a:pt x="250544" y="116623"/>
                    <a:pt x="250611" y="117585"/>
                    <a:pt x="250668" y="11854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8" name="Google Shape;1588;p48"/>
            <p:cNvSpPr/>
            <p:nvPr/>
          </p:nvSpPr>
          <p:spPr>
            <a:xfrm>
              <a:off x="2492147" y="3633456"/>
              <a:ext cx="328323" cy="133990"/>
            </a:xfrm>
            <a:custGeom>
              <a:rect b="b" l="l" r="r" t="t"/>
              <a:pathLst>
                <a:path extrusionOk="0" h="173450" w="425014">
                  <a:moveTo>
                    <a:pt x="418460" y="10588"/>
                  </a:moveTo>
                  <a:cubicBezTo>
                    <a:pt x="408262" y="-1853"/>
                    <a:pt x="389874" y="-3582"/>
                    <a:pt x="377536" y="6739"/>
                  </a:cubicBezTo>
                  <a:lnTo>
                    <a:pt x="294968" y="75812"/>
                  </a:lnTo>
                  <a:cubicBezTo>
                    <a:pt x="295743" y="73196"/>
                    <a:pt x="296166" y="70428"/>
                    <a:pt x="296166" y="67561"/>
                  </a:cubicBezTo>
                  <a:cubicBezTo>
                    <a:pt x="296166" y="51548"/>
                    <a:pt x="283185" y="38566"/>
                    <a:pt x="267172" y="38566"/>
                  </a:cubicBezTo>
                  <a:lnTo>
                    <a:pt x="192218" y="38566"/>
                  </a:lnTo>
                  <a:cubicBezTo>
                    <a:pt x="179892" y="38566"/>
                    <a:pt x="167789" y="34749"/>
                    <a:pt x="157976" y="27290"/>
                  </a:cubicBezTo>
                  <a:cubicBezTo>
                    <a:pt x="144945" y="17386"/>
                    <a:pt x="128694" y="11505"/>
                    <a:pt x="111064" y="11505"/>
                  </a:cubicBezTo>
                  <a:cubicBezTo>
                    <a:pt x="87508" y="11505"/>
                    <a:pt x="66415" y="22003"/>
                    <a:pt x="52176" y="38566"/>
                  </a:cubicBezTo>
                  <a:lnTo>
                    <a:pt x="0" y="38566"/>
                  </a:lnTo>
                  <a:lnTo>
                    <a:pt x="0" y="152641"/>
                  </a:lnTo>
                  <a:lnTo>
                    <a:pt x="52176" y="152641"/>
                  </a:lnTo>
                  <a:lnTo>
                    <a:pt x="107299" y="169219"/>
                  </a:lnTo>
                  <a:cubicBezTo>
                    <a:pt x="116628" y="172026"/>
                    <a:pt x="126318" y="173451"/>
                    <a:pt x="136060" y="173451"/>
                  </a:cubicBezTo>
                  <a:lnTo>
                    <a:pt x="256314" y="173451"/>
                  </a:lnTo>
                  <a:cubicBezTo>
                    <a:pt x="268337" y="173451"/>
                    <a:pt x="279952" y="169084"/>
                    <a:pt x="288996" y="161163"/>
                  </a:cubicBezTo>
                  <a:lnTo>
                    <a:pt x="415147" y="50679"/>
                  </a:lnTo>
                  <a:cubicBezTo>
                    <a:pt x="426887" y="40397"/>
                    <a:pt x="428352" y="22657"/>
                    <a:pt x="418460" y="10588"/>
                  </a:cubicBezTo>
                  <a:close/>
                </a:path>
              </a:pathLst>
            </a:custGeom>
            <a:solidFill>
              <a:srgbClr val="FFF3D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89" name="Google Shape;1589;p48"/>
            <p:cNvSpPr/>
            <p:nvPr/>
          </p:nvSpPr>
          <p:spPr>
            <a:xfrm>
              <a:off x="2492147" y="3650401"/>
              <a:ext cx="328324" cy="117037"/>
            </a:xfrm>
            <a:custGeom>
              <a:rect b="b" l="l" r="r" t="t"/>
              <a:pathLst>
                <a:path extrusionOk="0" h="151504" w="425015">
                  <a:moveTo>
                    <a:pt x="425015" y="6977"/>
                  </a:moveTo>
                  <a:cubicBezTo>
                    <a:pt x="425015" y="15023"/>
                    <a:pt x="421669" y="23031"/>
                    <a:pt x="415153" y="28732"/>
                  </a:cubicBezTo>
                  <a:lnTo>
                    <a:pt x="288995" y="139219"/>
                  </a:lnTo>
                  <a:cubicBezTo>
                    <a:pt x="279957" y="147138"/>
                    <a:pt x="268339" y="151505"/>
                    <a:pt x="256318" y="151505"/>
                  </a:cubicBezTo>
                  <a:lnTo>
                    <a:pt x="136057" y="151505"/>
                  </a:lnTo>
                  <a:cubicBezTo>
                    <a:pt x="126323" y="151505"/>
                    <a:pt x="116627" y="150082"/>
                    <a:pt x="107305" y="147275"/>
                  </a:cubicBezTo>
                  <a:lnTo>
                    <a:pt x="52174" y="130701"/>
                  </a:lnTo>
                  <a:lnTo>
                    <a:pt x="0" y="130701"/>
                  </a:lnTo>
                  <a:lnTo>
                    <a:pt x="0" y="16623"/>
                  </a:lnTo>
                  <a:lnTo>
                    <a:pt x="29152" y="16623"/>
                  </a:lnTo>
                  <a:lnTo>
                    <a:pt x="29152" y="86542"/>
                  </a:lnTo>
                  <a:cubicBezTo>
                    <a:pt x="29152" y="94671"/>
                    <a:pt x="35742" y="101262"/>
                    <a:pt x="43872" y="101262"/>
                  </a:cubicBezTo>
                  <a:lnTo>
                    <a:pt x="61987" y="101262"/>
                  </a:lnTo>
                  <a:lnTo>
                    <a:pt x="117118" y="117836"/>
                  </a:lnTo>
                  <a:cubicBezTo>
                    <a:pt x="126441" y="120643"/>
                    <a:pt x="136136" y="122066"/>
                    <a:pt x="145870" y="122066"/>
                  </a:cubicBezTo>
                  <a:lnTo>
                    <a:pt x="266131" y="122066"/>
                  </a:lnTo>
                  <a:cubicBezTo>
                    <a:pt x="278152" y="122066"/>
                    <a:pt x="289771" y="117699"/>
                    <a:pt x="298809" y="109779"/>
                  </a:cubicBezTo>
                  <a:lnTo>
                    <a:pt x="424162" y="0"/>
                  </a:lnTo>
                  <a:cubicBezTo>
                    <a:pt x="424730" y="2286"/>
                    <a:pt x="425015" y="4631"/>
                    <a:pt x="425015" y="697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0" name="Google Shape;1590;p48"/>
            <p:cNvSpPr/>
            <p:nvPr/>
          </p:nvSpPr>
          <p:spPr>
            <a:xfrm>
              <a:off x="2625301" y="3691992"/>
              <a:ext cx="94651" cy="16025"/>
            </a:xfrm>
            <a:custGeom>
              <a:rect b="b" l="l" r="r" t="t"/>
              <a:pathLst>
                <a:path extrusionOk="0" h="20744" w="122526">
                  <a:moveTo>
                    <a:pt x="0" y="20745"/>
                  </a:moveTo>
                  <a:lnTo>
                    <a:pt x="0" y="14720"/>
                  </a:lnTo>
                  <a:cubicBezTo>
                    <a:pt x="0" y="6591"/>
                    <a:pt x="6590" y="0"/>
                    <a:pt x="14720" y="0"/>
                  </a:cubicBezTo>
                  <a:lnTo>
                    <a:pt x="122527" y="0"/>
                  </a:lnTo>
                  <a:cubicBezTo>
                    <a:pt x="121143" y="4690"/>
                    <a:pt x="118601" y="8881"/>
                    <a:pt x="115225" y="12257"/>
                  </a:cubicBezTo>
                  <a:cubicBezTo>
                    <a:pt x="109985" y="17497"/>
                    <a:pt x="102733" y="20745"/>
                    <a:pt x="94726" y="2074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1" name="Google Shape;1591;p48"/>
            <p:cNvSpPr/>
            <p:nvPr/>
          </p:nvSpPr>
          <p:spPr>
            <a:xfrm>
              <a:off x="2443734" y="3647035"/>
              <a:ext cx="55797" cy="120406"/>
            </a:xfrm>
            <a:custGeom>
              <a:rect b="b" l="l" r="r" t="t"/>
              <a:pathLst>
                <a:path extrusionOk="0" h="155865" w="72229">
                  <a:moveTo>
                    <a:pt x="65561" y="155866"/>
                  </a:moveTo>
                  <a:lnTo>
                    <a:pt x="0" y="155866"/>
                  </a:lnTo>
                  <a:lnTo>
                    <a:pt x="0" y="0"/>
                  </a:lnTo>
                  <a:lnTo>
                    <a:pt x="65561" y="0"/>
                  </a:lnTo>
                  <a:cubicBezTo>
                    <a:pt x="69244" y="0"/>
                    <a:pt x="72229" y="2985"/>
                    <a:pt x="72229" y="6668"/>
                  </a:cubicBezTo>
                  <a:lnTo>
                    <a:pt x="72229" y="149198"/>
                  </a:lnTo>
                  <a:cubicBezTo>
                    <a:pt x="72229" y="152880"/>
                    <a:pt x="69244" y="155866"/>
                    <a:pt x="65561" y="15586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2" name="Google Shape;1592;p48"/>
            <p:cNvSpPr/>
            <p:nvPr/>
          </p:nvSpPr>
          <p:spPr>
            <a:xfrm>
              <a:off x="2443734" y="3647036"/>
              <a:ext cx="55793" cy="120403"/>
            </a:xfrm>
            <a:custGeom>
              <a:rect b="b" l="l" r="r" t="t"/>
              <a:pathLst>
                <a:path extrusionOk="0" h="155862" w="72224">
                  <a:moveTo>
                    <a:pt x="72225" y="136237"/>
                  </a:moveTo>
                  <a:lnTo>
                    <a:pt x="72225" y="148994"/>
                  </a:lnTo>
                  <a:cubicBezTo>
                    <a:pt x="72225" y="152788"/>
                    <a:pt x="69149" y="155863"/>
                    <a:pt x="65356" y="155863"/>
                  </a:cubicBezTo>
                  <a:lnTo>
                    <a:pt x="0" y="155863"/>
                  </a:lnTo>
                  <a:lnTo>
                    <a:pt x="0" y="0"/>
                  </a:lnTo>
                  <a:lnTo>
                    <a:pt x="29439" y="0"/>
                  </a:lnTo>
                  <a:lnTo>
                    <a:pt x="29439" y="129367"/>
                  </a:lnTo>
                  <a:cubicBezTo>
                    <a:pt x="29439" y="133161"/>
                    <a:pt x="32515" y="136236"/>
                    <a:pt x="36308" y="136236"/>
                  </a:cubicBezTo>
                  <a:lnTo>
                    <a:pt x="72225" y="136236"/>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593" name="Google Shape;1593;p48"/>
          <p:cNvGrpSpPr/>
          <p:nvPr/>
        </p:nvGrpSpPr>
        <p:grpSpPr>
          <a:xfrm>
            <a:off x="2651090" y="3979338"/>
            <a:ext cx="316052" cy="342819"/>
            <a:chOff x="2479400" y="4225181"/>
            <a:chExt cx="347233" cy="376641"/>
          </a:xfrm>
        </p:grpSpPr>
        <p:sp>
          <p:nvSpPr>
            <p:cNvPr id="1594" name="Google Shape;1594;p48"/>
            <p:cNvSpPr/>
            <p:nvPr/>
          </p:nvSpPr>
          <p:spPr>
            <a:xfrm>
              <a:off x="2727701" y="4309531"/>
              <a:ext cx="73333" cy="72711"/>
            </a:xfrm>
            <a:custGeom>
              <a:rect b="b" l="l" r="r" t="t"/>
              <a:pathLst>
                <a:path extrusionOk="0" h="94124" w="94929">
                  <a:moveTo>
                    <a:pt x="0" y="0"/>
                  </a:moveTo>
                  <a:lnTo>
                    <a:pt x="94930" y="0"/>
                  </a:lnTo>
                  <a:lnTo>
                    <a:pt x="94930" y="94125"/>
                  </a:lnTo>
                  <a:lnTo>
                    <a:pt x="0" y="9412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5" name="Google Shape;1595;p48"/>
            <p:cNvSpPr/>
            <p:nvPr/>
          </p:nvSpPr>
          <p:spPr>
            <a:xfrm>
              <a:off x="2727702" y="4309532"/>
              <a:ext cx="22075" cy="72710"/>
            </a:xfrm>
            <a:custGeom>
              <a:rect b="b" l="l" r="r" t="t"/>
              <a:pathLst>
                <a:path extrusionOk="0" h="94123" w="28576">
                  <a:moveTo>
                    <a:pt x="0" y="0"/>
                  </a:moveTo>
                  <a:lnTo>
                    <a:pt x="28577" y="0"/>
                  </a:lnTo>
                  <a:lnTo>
                    <a:pt x="28577" y="94123"/>
                  </a:lnTo>
                  <a:lnTo>
                    <a:pt x="0" y="94123"/>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6" name="Google Shape;1596;p48"/>
            <p:cNvSpPr/>
            <p:nvPr/>
          </p:nvSpPr>
          <p:spPr>
            <a:xfrm>
              <a:off x="2495773" y="4309531"/>
              <a:ext cx="122868" cy="129103"/>
            </a:xfrm>
            <a:custGeom>
              <a:rect b="b" l="l" r="r" t="t"/>
              <a:pathLst>
                <a:path extrusionOk="0" h="167123" w="159052">
                  <a:moveTo>
                    <a:pt x="159053" y="0"/>
                  </a:moveTo>
                  <a:lnTo>
                    <a:pt x="65981" y="1"/>
                  </a:lnTo>
                  <a:cubicBezTo>
                    <a:pt x="29541" y="1"/>
                    <a:pt x="0" y="29542"/>
                    <a:pt x="0" y="65982"/>
                  </a:cubicBezTo>
                  <a:lnTo>
                    <a:pt x="0" y="167123"/>
                  </a:lnTo>
                  <a:lnTo>
                    <a:pt x="94125" y="167123"/>
                  </a:lnTo>
                  <a:lnTo>
                    <a:pt x="94125" y="100994"/>
                  </a:lnTo>
                  <a:cubicBezTo>
                    <a:pt x="94125" y="97200"/>
                    <a:pt x="97201" y="94125"/>
                    <a:pt x="100994" y="94125"/>
                  </a:cubicBezTo>
                  <a:lnTo>
                    <a:pt x="159053" y="9412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7" name="Google Shape;1597;p48"/>
            <p:cNvSpPr/>
            <p:nvPr/>
          </p:nvSpPr>
          <p:spPr>
            <a:xfrm>
              <a:off x="2491482" y="4491241"/>
              <a:ext cx="81296" cy="110581"/>
            </a:xfrm>
            <a:custGeom>
              <a:rect b="b" l="l" r="r" t="t"/>
              <a:pathLst>
                <a:path extrusionOk="0" h="143147" w="105237">
                  <a:moveTo>
                    <a:pt x="105238" y="90529"/>
                  </a:moveTo>
                  <a:cubicBezTo>
                    <a:pt x="105238" y="119590"/>
                    <a:pt x="81680" y="143148"/>
                    <a:pt x="52619" y="143148"/>
                  </a:cubicBezTo>
                  <a:cubicBezTo>
                    <a:pt x="23558" y="143148"/>
                    <a:pt x="0" y="119590"/>
                    <a:pt x="0" y="90529"/>
                  </a:cubicBezTo>
                  <a:cubicBezTo>
                    <a:pt x="0" y="60179"/>
                    <a:pt x="34155" y="17725"/>
                    <a:pt x="47430" y="2372"/>
                  </a:cubicBezTo>
                  <a:cubicBezTo>
                    <a:pt x="50164" y="-791"/>
                    <a:pt x="55075" y="-791"/>
                    <a:pt x="57808" y="2372"/>
                  </a:cubicBezTo>
                  <a:cubicBezTo>
                    <a:pt x="71083" y="17725"/>
                    <a:pt x="105238" y="60179"/>
                    <a:pt x="105238" y="9052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8" name="Google Shape;1598;p48"/>
            <p:cNvSpPr/>
            <p:nvPr/>
          </p:nvSpPr>
          <p:spPr>
            <a:xfrm>
              <a:off x="2491483" y="4491237"/>
              <a:ext cx="52018" cy="110585"/>
            </a:xfrm>
            <a:custGeom>
              <a:rect b="b" l="l" r="r" t="t"/>
              <a:pathLst>
                <a:path extrusionOk="0" h="143152" w="67337">
                  <a:moveTo>
                    <a:pt x="67338" y="141062"/>
                  </a:moveTo>
                  <a:cubicBezTo>
                    <a:pt x="62667" y="142426"/>
                    <a:pt x="57731" y="143152"/>
                    <a:pt x="52618" y="143152"/>
                  </a:cubicBezTo>
                  <a:cubicBezTo>
                    <a:pt x="23561" y="143152"/>
                    <a:pt x="0" y="119591"/>
                    <a:pt x="0" y="90534"/>
                  </a:cubicBezTo>
                  <a:cubicBezTo>
                    <a:pt x="0" y="60182"/>
                    <a:pt x="34156" y="17726"/>
                    <a:pt x="47430" y="2372"/>
                  </a:cubicBezTo>
                  <a:cubicBezTo>
                    <a:pt x="50168" y="-794"/>
                    <a:pt x="55075" y="-789"/>
                    <a:pt x="57812" y="2376"/>
                  </a:cubicBezTo>
                  <a:cubicBezTo>
                    <a:pt x="60353" y="5315"/>
                    <a:pt x="63657" y="9245"/>
                    <a:pt x="67338" y="13893"/>
                  </a:cubicBezTo>
                  <a:cubicBezTo>
                    <a:pt x="51774" y="33539"/>
                    <a:pt x="29440" y="65991"/>
                    <a:pt x="29440" y="90533"/>
                  </a:cubicBezTo>
                  <a:cubicBezTo>
                    <a:pt x="29440" y="114478"/>
                    <a:pt x="45445" y="134693"/>
                    <a:pt x="67338" y="14106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99" name="Google Shape;1599;p48"/>
            <p:cNvSpPr/>
            <p:nvPr/>
          </p:nvSpPr>
          <p:spPr>
            <a:xfrm>
              <a:off x="2657917" y="4248668"/>
              <a:ext cx="28038" cy="56062"/>
            </a:xfrm>
            <a:custGeom>
              <a:rect b="b" l="l" r="r" t="t"/>
              <a:pathLst>
                <a:path extrusionOk="0" h="72572" w="36295">
                  <a:moveTo>
                    <a:pt x="0" y="0"/>
                  </a:moveTo>
                  <a:lnTo>
                    <a:pt x="36296" y="0"/>
                  </a:lnTo>
                  <a:lnTo>
                    <a:pt x="36296" y="72572"/>
                  </a:lnTo>
                  <a:lnTo>
                    <a:pt x="0" y="7257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0" name="Google Shape;1600;p48"/>
            <p:cNvSpPr/>
            <p:nvPr/>
          </p:nvSpPr>
          <p:spPr>
            <a:xfrm>
              <a:off x="2657914" y="4248666"/>
              <a:ext cx="28043" cy="56065"/>
            </a:xfrm>
            <a:custGeom>
              <a:rect b="b" l="l" r="r" t="t"/>
              <a:pathLst>
                <a:path extrusionOk="0" h="72576" w="36302">
                  <a:moveTo>
                    <a:pt x="19051" y="21661"/>
                  </a:moveTo>
                  <a:lnTo>
                    <a:pt x="19051" y="50915"/>
                  </a:lnTo>
                  <a:cubicBezTo>
                    <a:pt x="19051" y="54597"/>
                    <a:pt x="22037" y="57583"/>
                    <a:pt x="25719" y="57583"/>
                  </a:cubicBezTo>
                  <a:lnTo>
                    <a:pt x="36302" y="57583"/>
                  </a:lnTo>
                  <a:lnTo>
                    <a:pt x="36302" y="72576"/>
                  </a:lnTo>
                  <a:lnTo>
                    <a:pt x="0" y="72576"/>
                  </a:lnTo>
                  <a:lnTo>
                    <a:pt x="0" y="0"/>
                  </a:lnTo>
                  <a:lnTo>
                    <a:pt x="36302" y="0"/>
                  </a:lnTo>
                  <a:lnTo>
                    <a:pt x="36302" y="14993"/>
                  </a:lnTo>
                  <a:lnTo>
                    <a:pt x="25719" y="14993"/>
                  </a:lnTo>
                  <a:cubicBezTo>
                    <a:pt x="22037" y="14993"/>
                    <a:pt x="19051" y="17979"/>
                    <a:pt x="19051" y="2166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1" name="Google Shape;1601;p48"/>
            <p:cNvSpPr/>
            <p:nvPr/>
          </p:nvSpPr>
          <p:spPr>
            <a:xfrm>
              <a:off x="2793646" y="4273707"/>
              <a:ext cx="32987" cy="144390"/>
            </a:xfrm>
            <a:custGeom>
              <a:rect b="b" l="l" r="r" t="t"/>
              <a:pathLst>
                <a:path extrusionOk="0" h="186913" w="42701">
                  <a:moveTo>
                    <a:pt x="24444" y="186914"/>
                  </a:moveTo>
                  <a:lnTo>
                    <a:pt x="42702" y="186914"/>
                  </a:lnTo>
                  <a:lnTo>
                    <a:pt x="42702" y="0"/>
                  </a:lnTo>
                  <a:lnTo>
                    <a:pt x="24444" y="0"/>
                  </a:lnTo>
                  <a:cubicBezTo>
                    <a:pt x="10944" y="0"/>
                    <a:pt x="0" y="10944"/>
                    <a:pt x="0" y="24444"/>
                  </a:cubicBezTo>
                  <a:lnTo>
                    <a:pt x="0" y="162470"/>
                  </a:lnTo>
                  <a:cubicBezTo>
                    <a:pt x="1" y="175970"/>
                    <a:pt x="10944" y="186914"/>
                    <a:pt x="24444" y="18691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2" name="Google Shape;1602;p48"/>
            <p:cNvSpPr/>
            <p:nvPr/>
          </p:nvSpPr>
          <p:spPr>
            <a:xfrm>
              <a:off x="2479400" y="4431218"/>
              <a:ext cx="105470" cy="27925"/>
            </a:xfrm>
            <a:custGeom>
              <a:rect b="b" l="l" r="r" t="t"/>
              <a:pathLst>
                <a:path extrusionOk="0" h="36149" w="136531">
                  <a:moveTo>
                    <a:pt x="136531" y="18080"/>
                  </a:moveTo>
                  <a:cubicBezTo>
                    <a:pt x="136531" y="28063"/>
                    <a:pt x="128444" y="36150"/>
                    <a:pt x="118461" y="36150"/>
                  </a:cubicBezTo>
                  <a:lnTo>
                    <a:pt x="18070" y="36150"/>
                  </a:lnTo>
                  <a:cubicBezTo>
                    <a:pt x="13079" y="36150"/>
                    <a:pt x="8564" y="34130"/>
                    <a:pt x="5296" y="30863"/>
                  </a:cubicBezTo>
                  <a:cubicBezTo>
                    <a:pt x="2029" y="27586"/>
                    <a:pt x="0" y="23071"/>
                    <a:pt x="0" y="18080"/>
                  </a:cubicBezTo>
                  <a:cubicBezTo>
                    <a:pt x="0" y="8097"/>
                    <a:pt x="8097" y="0"/>
                    <a:pt x="18070" y="0"/>
                  </a:cubicBezTo>
                  <a:lnTo>
                    <a:pt x="118461" y="0"/>
                  </a:lnTo>
                  <a:cubicBezTo>
                    <a:pt x="128444" y="0"/>
                    <a:pt x="136531" y="8097"/>
                    <a:pt x="136531" y="1808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3" name="Google Shape;1603;p48"/>
            <p:cNvSpPr/>
            <p:nvPr/>
          </p:nvSpPr>
          <p:spPr>
            <a:xfrm>
              <a:off x="2479400" y="4431218"/>
              <a:ext cx="51620" cy="27925"/>
            </a:xfrm>
            <a:custGeom>
              <a:rect b="b" l="l" r="r" t="t"/>
              <a:pathLst>
                <a:path extrusionOk="0" h="36149" w="66822">
                  <a:moveTo>
                    <a:pt x="66823" y="36150"/>
                  </a:moveTo>
                  <a:lnTo>
                    <a:pt x="18070" y="36150"/>
                  </a:lnTo>
                  <a:cubicBezTo>
                    <a:pt x="13079" y="36150"/>
                    <a:pt x="8564" y="34130"/>
                    <a:pt x="5296" y="30863"/>
                  </a:cubicBezTo>
                  <a:cubicBezTo>
                    <a:pt x="2029" y="27586"/>
                    <a:pt x="0" y="23071"/>
                    <a:pt x="0" y="18080"/>
                  </a:cubicBezTo>
                  <a:cubicBezTo>
                    <a:pt x="0" y="8097"/>
                    <a:pt x="8097" y="0"/>
                    <a:pt x="18070" y="0"/>
                  </a:cubicBezTo>
                  <a:lnTo>
                    <a:pt x="66746" y="0"/>
                  </a:lnTo>
                  <a:lnTo>
                    <a:pt x="66823" y="10"/>
                  </a:lnTo>
                  <a:cubicBezTo>
                    <a:pt x="57021" y="10"/>
                    <a:pt x="49067" y="7954"/>
                    <a:pt x="49067" y="17765"/>
                  </a:cubicBezTo>
                  <a:lnTo>
                    <a:pt x="49067" y="18385"/>
                  </a:lnTo>
                  <a:cubicBezTo>
                    <a:pt x="49067" y="28196"/>
                    <a:pt x="57021" y="36150"/>
                    <a:pt x="66823" y="361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4" name="Google Shape;1604;p48"/>
            <p:cNvSpPr/>
            <p:nvPr/>
          </p:nvSpPr>
          <p:spPr>
            <a:xfrm>
              <a:off x="2611230" y="4297351"/>
              <a:ext cx="123881" cy="97147"/>
            </a:xfrm>
            <a:custGeom>
              <a:rect b="b" l="l" r="r" t="t"/>
              <a:pathLst>
                <a:path extrusionOk="0" h="125757" w="160364">
                  <a:moveTo>
                    <a:pt x="160365" y="6668"/>
                  </a:moveTo>
                  <a:lnTo>
                    <a:pt x="160365" y="119090"/>
                  </a:lnTo>
                  <a:cubicBezTo>
                    <a:pt x="160365" y="122776"/>
                    <a:pt x="157373" y="125758"/>
                    <a:pt x="153697" y="125758"/>
                  </a:cubicBezTo>
                  <a:lnTo>
                    <a:pt x="6668" y="125758"/>
                  </a:lnTo>
                  <a:cubicBezTo>
                    <a:pt x="2991" y="125758"/>
                    <a:pt x="0" y="122776"/>
                    <a:pt x="0" y="119090"/>
                  </a:cubicBezTo>
                  <a:lnTo>
                    <a:pt x="0" y="6668"/>
                  </a:lnTo>
                  <a:cubicBezTo>
                    <a:pt x="0" y="2982"/>
                    <a:pt x="2991" y="0"/>
                    <a:pt x="6668" y="0"/>
                  </a:cubicBezTo>
                  <a:lnTo>
                    <a:pt x="153697" y="0"/>
                  </a:lnTo>
                  <a:cubicBezTo>
                    <a:pt x="157373" y="0"/>
                    <a:pt x="160365" y="2982"/>
                    <a:pt x="160365" y="666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5" name="Google Shape;1605;p48"/>
            <p:cNvSpPr/>
            <p:nvPr/>
          </p:nvSpPr>
          <p:spPr>
            <a:xfrm>
              <a:off x="2611230" y="4297351"/>
              <a:ext cx="37903" cy="97147"/>
            </a:xfrm>
            <a:custGeom>
              <a:rect b="b" l="l" r="r" t="t"/>
              <a:pathLst>
                <a:path extrusionOk="0" h="125757" w="49066">
                  <a:moveTo>
                    <a:pt x="49067" y="0"/>
                  </a:moveTo>
                  <a:lnTo>
                    <a:pt x="49067" y="125758"/>
                  </a:lnTo>
                  <a:lnTo>
                    <a:pt x="6668" y="125758"/>
                  </a:lnTo>
                  <a:cubicBezTo>
                    <a:pt x="2991" y="125758"/>
                    <a:pt x="0" y="122776"/>
                    <a:pt x="0" y="119090"/>
                  </a:cubicBezTo>
                  <a:lnTo>
                    <a:pt x="0" y="6668"/>
                  </a:lnTo>
                  <a:cubicBezTo>
                    <a:pt x="0" y="2982"/>
                    <a:pt x="2991" y="0"/>
                    <a:pt x="666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6" name="Google Shape;1606;p48"/>
            <p:cNvSpPr/>
            <p:nvPr/>
          </p:nvSpPr>
          <p:spPr>
            <a:xfrm>
              <a:off x="2495773" y="4309532"/>
              <a:ext cx="88875" cy="121745"/>
            </a:xfrm>
            <a:custGeom>
              <a:rect b="b" l="l" r="r" t="t"/>
              <a:pathLst>
                <a:path extrusionOk="0" h="157599" w="115049">
                  <a:moveTo>
                    <a:pt x="115049" y="0"/>
                  </a:moveTo>
                  <a:cubicBezTo>
                    <a:pt x="78603" y="0"/>
                    <a:pt x="49066" y="29537"/>
                    <a:pt x="49066" y="65983"/>
                  </a:cubicBezTo>
                  <a:lnTo>
                    <a:pt x="49066" y="157599"/>
                  </a:lnTo>
                  <a:lnTo>
                    <a:pt x="0" y="157599"/>
                  </a:lnTo>
                  <a:lnTo>
                    <a:pt x="0" y="65983"/>
                  </a:lnTo>
                  <a:cubicBezTo>
                    <a:pt x="0" y="29537"/>
                    <a:pt x="29538" y="0"/>
                    <a:pt x="65983"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7" name="Google Shape;1607;p48"/>
            <p:cNvSpPr/>
            <p:nvPr/>
          </p:nvSpPr>
          <p:spPr>
            <a:xfrm>
              <a:off x="2601926" y="4225181"/>
              <a:ext cx="135684" cy="30854"/>
            </a:xfrm>
            <a:custGeom>
              <a:rect b="b" l="l" r="r" t="t"/>
              <a:pathLst>
                <a:path extrusionOk="0" h="39941" w="175643">
                  <a:moveTo>
                    <a:pt x="175644" y="19051"/>
                  </a:moveTo>
                  <a:lnTo>
                    <a:pt x="175644" y="20890"/>
                  </a:lnTo>
                  <a:cubicBezTo>
                    <a:pt x="175644" y="31416"/>
                    <a:pt x="167118" y="39941"/>
                    <a:pt x="156592" y="39941"/>
                  </a:cubicBezTo>
                  <a:lnTo>
                    <a:pt x="19975" y="39941"/>
                  </a:lnTo>
                  <a:cubicBezTo>
                    <a:pt x="8945" y="39941"/>
                    <a:pt x="0" y="30997"/>
                    <a:pt x="0" y="19975"/>
                  </a:cubicBezTo>
                  <a:cubicBezTo>
                    <a:pt x="0" y="8945"/>
                    <a:pt x="8945" y="0"/>
                    <a:pt x="19975" y="0"/>
                  </a:cubicBezTo>
                  <a:lnTo>
                    <a:pt x="156592" y="0"/>
                  </a:lnTo>
                  <a:cubicBezTo>
                    <a:pt x="167118" y="0"/>
                    <a:pt x="175644" y="8525"/>
                    <a:pt x="175644" y="190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08" name="Google Shape;1608;p48"/>
            <p:cNvSpPr/>
            <p:nvPr/>
          </p:nvSpPr>
          <p:spPr>
            <a:xfrm>
              <a:off x="2601926" y="4225181"/>
              <a:ext cx="53070" cy="30854"/>
            </a:xfrm>
            <a:custGeom>
              <a:rect b="b" l="l" r="r" t="t"/>
              <a:pathLst>
                <a:path extrusionOk="0" h="39941" w="68699">
                  <a:moveTo>
                    <a:pt x="68699" y="39941"/>
                  </a:moveTo>
                  <a:lnTo>
                    <a:pt x="19975" y="39941"/>
                  </a:lnTo>
                  <a:cubicBezTo>
                    <a:pt x="8945" y="39941"/>
                    <a:pt x="0" y="30997"/>
                    <a:pt x="0" y="19975"/>
                  </a:cubicBezTo>
                  <a:cubicBezTo>
                    <a:pt x="0" y="8945"/>
                    <a:pt x="8945" y="0"/>
                    <a:pt x="19975" y="0"/>
                  </a:cubicBezTo>
                  <a:lnTo>
                    <a:pt x="68699" y="0"/>
                  </a:lnTo>
                  <a:cubicBezTo>
                    <a:pt x="57859" y="0"/>
                    <a:pt x="49076" y="8783"/>
                    <a:pt x="49076" y="19623"/>
                  </a:cubicBezTo>
                  <a:lnTo>
                    <a:pt x="49076" y="20309"/>
                  </a:lnTo>
                  <a:cubicBezTo>
                    <a:pt x="49076" y="31158"/>
                    <a:pt x="57859" y="39941"/>
                    <a:pt x="68699" y="3994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09" name="Google Shape;1609;p48"/>
          <p:cNvGrpSpPr/>
          <p:nvPr/>
        </p:nvGrpSpPr>
        <p:grpSpPr>
          <a:xfrm>
            <a:off x="3386531" y="1253737"/>
            <a:ext cx="317622" cy="342790"/>
            <a:chOff x="3253056" y="1068395"/>
            <a:chExt cx="348958" cy="376609"/>
          </a:xfrm>
        </p:grpSpPr>
        <p:grpSp>
          <p:nvGrpSpPr>
            <p:cNvPr id="1610" name="Google Shape;1610;p48"/>
            <p:cNvGrpSpPr/>
            <p:nvPr/>
          </p:nvGrpSpPr>
          <p:grpSpPr>
            <a:xfrm>
              <a:off x="3538026" y="1083812"/>
              <a:ext cx="47834" cy="59632"/>
              <a:chOff x="4348825" y="672073"/>
              <a:chExt cx="61953" cy="77233"/>
            </a:xfrm>
          </p:grpSpPr>
          <p:sp>
            <p:nvSpPr>
              <p:cNvPr id="1611" name="Google Shape;1611;p48"/>
              <p:cNvSpPr/>
              <p:nvPr/>
            </p:nvSpPr>
            <p:spPr>
              <a:xfrm>
                <a:off x="4396059" y="672073"/>
                <a:ext cx="14719" cy="77233"/>
              </a:xfrm>
              <a:custGeom>
                <a:rect b="b" l="l" r="r" t="t"/>
                <a:pathLst>
                  <a:path extrusionOk="0" h="77233" w="14719">
                    <a:moveTo>
                      <a:pt x="7360" y="77233"/>
                    </a:moveTo>
                    <a:cubicBezTo>
                      <a:pt x="3295" y="77233"/>
                      <a:pt x="0" y="73938"/>
                      <a:pt x="0" y="69874"/>
                    </a:cubicBezTo>
                    <a:lnTo>
                      <a:pt x="0" y="7360"/>
                    </a:lnTo>
                    <a:cubicBezTo>
                      <a:pt x="0" y="3295"/>
                      <a:pt x="3295" y="0"/>
                      <a:pt x="7360" y="0"/>
                    </a:cubicBezTo>
                    <a:cubicBezTo>
                      <a:pt x="11424" y="0"/>
                      <a:pt x="14719" y="3295"/>
                      <a:pt x="14719" y="7360"/>
                    </a:cubicBezTo>
                    <a:lnTo>
                      <a:pt x="14719" y="69873"/>
                    </a:lnTo>
                    <a:cubicBezTo>
                      <a:pt x="14720" y="73938"/>
                      <a:pt x="11424" y="77233"/>
                      <a:pt x="7360" y="7723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2" name="Google Shape;1612;p48"/>
              <p:cNvSpPr/>
              <p:nvPr/>
            </p:nvSpPr>
            <p:spPr>
              <a:xfrm>
                <a:off x="4348825" y="672073"/>
                <a:ext cx="14719" cy="77233"/>
              </a:xfrm>
              <a:custGeom>
                <a:rect b="b" l="l" r="r" t="t"/>
                <a:pathLst>
                  <a:path extrusionOk="0" h="77233" w="14719">
                    <a:moveTo>
                      <a:pt x="7360" y="77233"/>
                    </a:moveTo>
                    <a:cubicBezTo>
                      <a:pt x="3295" y="77233"/>
                      <a:pt x="0" y="73938"/>
                      <a:pt x="0" y="69874"/>
                    </a:cubicBezTo>
                    <a:lnTo>
                      <a:pt x="0" y="7360"/>
                    </a:lnTo>
                    <a:cubicBezTo>
                      <a:pt x="0" y="3295"/>
                      <a:pt x="3295" y="0"/>
                      <a:pt x="7360" y="0"/>
                    </a:cubicBezTo>
                    <a:cubicBezTo>
                      <a:pt x="11424" y="0"/>
                      <a:pt x="14719" y="3295"/>
                      <a:pt x="14719" y="7360"/>
                    </a:cubicBezTo>
                    <a:lnTo>
                      <a:pt x="14719" y="69873"/>
                    </a:lnTo>
                    <a:cubicBezTo>
                      <a:pt x="14719" y="73938"/>
                      <a:pt x="11424" y="77233"/>
                      <a:pt x="7360" y="7723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13" name="Google Shape;1613;p48"/>
            <p:cNvSpPr/>
            <p:nvPr/>
          </p:nvSpPr>
          <p:spPr>
            <a:xfrm>
              <a:off x="3444985" y="1202609"/>
              <a:ext cx="128650" cy="178807"/>
            </a:xfrm>
            <a:custGeom>
              <a:rect b="b" l="l" r="r" t="t"/>
              <a:pathLst>
                <a:path extrusionOk="0" h="231466" w="166537">
                  <a:moveTo>
                    <a:pt x="137097" y="0"/>
                  </a:moveTo>
                  <a:lnTo>
                    <a:pt x="137097" y="182155"/>
                  </a:lnTo>
                  <a:cubicBezTo>
                    <a:pt x="137097" y="193113"/>
                    <a:pt x="128183" y="202027"/>
                    <a:pt x="117226" y="202027"/>
                  </a:cubicBezTo>
                  <a:cubicBezTo>
                    <a:pt x="106268" y="202027"/>
                    <a:pt x="97354" y="193113"/>
                    <a:pt x="97354" y="182155"/>
                  </a:cubicBezTo>
                  <a:lnTo>
                    <a:pt x="97354" y="129655"/>
                  </a:lnTo>
                  <a:cubicBezTo>
                    <a:pt x="97354" y="102465"/>
                    <a:pt x="75234" y="80343"/>
                    <a:pt x="48043" y="80343"/>
                  </a:cubicBezTo>
                  <a:lnTo>
                    <a:pt x="0" y="80343"/>
                  </a:lnTo>
                  <a:lnTo>
                    <a:pt x="0" y="109782"/>
                  </a:lnTo>
                  <a:lnTo>
                    <a:pt x="48043" y="109782"/>
                  </a:lnTo>
                  <a:cubicBezTo>
                    <a:pt x="59000" y="109782"/>
                    <a:pt x="67914" y="118696"/>
                    <a:pt x="67914" y="129654"/>
                  </a:cubicBezTo>
                  <a:lnTo>
                    <a:pt x="67914" y="182155"/>
                  </a:lnTo>
                  <a:cubicBezTo>
                    <a:pt x="67914" y="209345"/>
                    <a:pt x="90035" y="231466"/>
                    <a:pt x="117226" y="231466"/>
                  </a:cubicBezTo>
                  <a:cubicBezTo>
                    <a:pt x="144416" y="231466"/>
                    <a:pt x="166537" y="209346"/>
                    <a:pt x="166537" y="182155"/>
                  </a:cubicBezTo>
                  <a:lnTo>
                    <a:pt x="166537"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4" name="Google Shape;1614;p48"/>
            <p:cNvSpPr/>
            <p:nvPr/>
          </p:nvSpPr>
          <p:spPr>
            <a:xfrm>
              <a:off x="3285638" y="1216374"/>
              <a:ext cx="166774" cy="198169"/>
            </a:xfrm>
            <a:custGeom>
              <a:rect b="b" l="l" r="r" t="t"/>
              <a:pathLst>
                <a:path extrusionOk="0" h="256529" w="215889">
                  <a:moveTo>
                    <a:pt x="0" y="0"/>
                  </a:moveTo>
                  <a:lnTo>
                    <a:pt x="215890" y="0"/>
                  </a:lnTo>
                  <a:lnTo>
                    <a:pt x="215890" y="256530"/>
                  </a:lnTo>
                  <a:lnTo>
                    <a:pt x="0" y="25653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5" name="Google Shape;1615;p48"/>
            <p:cNvSpPr/>
            <p:nvPr/>
          </p:nvSpPr>
          <p:spPr>
            <a:xfrm>
              <a:off x="3285639" y="1216374"/>
              <a:ext cx="166774" cy="198169"/>
            </a:xfrm>
            <a:custGeom>
              <a:rect b="b" l="l" r="r" t="t"/>
              <a:pathLst>
                <a:path extrusionOk="0" h="256529" w="215889">
                  <a:moveTo>
                    <a:pt x="215890" y="0"/>
                  </a:moveTo>
                  <a:lnTo>
                    <a:pt x="215890" y="29152"/>
                  </a:lnTo>
                  <a:lnTo>
                    <a:pt x="55935" y="29152"/>
                  </a:lnTo>
                  <a:cubicBezTo>
                    <a:pt x="52141" y="29152"/>
                    <a:pt x="49066" y="32228"/>
                    <a:pt x="49066" y="36021"/>
                  </a:cubicBezTo>
                  <a:lnTo>
                    <a:pt x="49066" y="256530"/>
                  </a:lnTo>
                  <a:lnTo>
                    <a:pt x="0" y="256530"/>
                  </a:lnTo>
                  <a:lnTo>
                    <a:pt x="0"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6" name="Google Shape;1616;p48"/>
            <p:cNvSpPr/>
            <p:nvPr/>
          </p:nvSpPr>
          <p:spPr>
            <a:xfrm>
              <a:off x="3337081" y="1257448"/>
              <a:ext cx="55717" cy="121383"/>
            </a:xfrm>
            <a:custGeom>
              <a:rect b="b" l="l" r="r" t="t"/>
              <a:pathLst>
                <a:path extrusionOk="0" h="157130" w="72125">
                  <a:moveTo>
                    <a:pt x="7356" y="157131"/>
                  </a:moveTo>
                  <a:cubicBezTo>
                    <a:pt x="5791" y="157131"/>
                    <a:pt x="4213" y="156634"/>
                    <a:pt x="2877" y="155606"/>
                  </a:cubicBezTo>
                  <a:cubicBezTo>
                    <a:pt x="-347" y="153129"/>
                    <a:pt x="-951" y="148508"/>
                    <a:pt x="1525" y="145286"/>
                  </a:cubicBezTo>
                  <a:lnTo>
                    <a:pt x="49827" y="82431"/>
                  </a:lnTo>
                  <a:lnTo>
                    <a:pt x="7361" y="82431"/>
                  </a:lnTo>
                  <a:cubicBezTo>
                    <a:pt x="4493" y="82431"/>
                    <a:pt x="1888" y="80766"/>
                    <a:pt x="682" y="78164"/>
                  </a:cubicBezTo>
                  <a:cubicBezTo>
                    <a:pt x="-524" y="75563"/>
                    <a:pt x="-108" y="72498"/>
                    <a:pt x="1746" y="70311"/>
                  </a:cubicBezTo>
                  <a:lnTo>
                    <a:pt x="59151" y="2601"/>
                  </a:lnTo>
                  <a:cubicBezTo>
                    <a:pt x="61779" y="-500"/>
                    <a:pt x="66423" y="-883"/>
                    <a:pt x="69524" y="1746"/>
                  </a:cubicBezTo>
                  <a:cubicBezTo>
                    <a:pt x="72625" y="4375"/>
                    <a:pt x="73007" y="9019"/>
                    <a:pt x="70379" y="12120"/>
                  </a:cubicBezTo>
                  <a:lnTo>
                    <a:pt x="23249" y="67712"/>
                  </a:lnTo>
                  <a:lnTo>
                    <a:pt x="64765" y="67712"/>
                  </a:lnTo>
                  <a:cubicBezTo>
                    <a:pt x="67569" y="67712"/>
                    <a:pt x="70128" y="69304"/>
                    <a:pt x="71367" y="71818"/>
                  </a:cubicBezTo>
                  <a:cubicBezTo>
                    <a:pt x="72607" y="74333"/>
                    <a:pt x="72309" y="77333"/>
                    <a:pt x="70602" y="79556"/>
                  </a:cubicBezTo>
                  <a:lnTo>
                    <a:pt x="13197" y="154256"/>
                  </a:lnTo>
                  <a:cubicBezTo>
                    <a:pt x="11747" y="156142"/>
                    <a:pt x="9564" y="157131"/>
                    <a:pt x="7356" y="15713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7" name="Google Shape;1617;p48"/>
            <p:cNvSpPr/>
            <p:nvPr/>
          </p:nvSpPr>
          <p:spPr>
            <a:xfrm>
              <a:off x="3253056" y="1407101"/>
              <a:ext cx="231972" cy="37903"/>
            </a:xfrm>
            <a:custGeom>
              <a:rect b="b" l="l" r="r" t="t"/>
              <a:pathLst>
                <a:path extrusionOk="0" h="49066" w="300287">
                  <a:moveTo>
                    <a:pt x="300287" y="6668"/>
                  </a:moveTo>
                  <a:lnTo>
                    <a:pt x="300287" y="49067"/>
                  </a:lnTo>
                  <a:lnTo>
                    <a:pt x="0" y="49067"/>
                  </a:lnTo>
                  <a:lnTo>
                    <a:pt x="0" y="6668"/>
                  </a:lnTo>
                  <a:cubicBezTo>
                    <a:pt x="0" y="2982"/>
                    <a:pt x="2982" y="0"/>
                    <a:pt x="6668" y="0"/>
                  </a:cubicBezTo>
                  <a:lnTo>
                    <a:pt x="293619" y="0"/>
                  </a:lnTo>
                  <a:cubicBezTo>
                    <a:pt x="297296" y="0"/>
                    <a:pt x="300287" y="2982"/>
                    <a:pt x="300287" y="666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8" name="Google Shape;1618;p48"/>
            <p:cNvSpPr/>
            <p:nvPr/>
          </p:nvSpPr>
          <p:spPr>
            <a:xfrm>
              <a:off x="3253056" y="1407101"/>
              <a:ext cx="37903" cy="37903"/>
            </a:xfrm>
            <a:custGeom>
              <a:rect b="b" l="l" r="r" t="t"/>
              <a:pathLst>
                <a:path extrusionOk="0" h="49066" w="49066">
                  <a:moveTo>
                    <a:pt x="49067" y="0"/>
                  </a:moveTo>
                  <a:lnTo>
                    <a:pt x="49067" y="49067"/>
                  </a:lnTo>
                  <a:lnTo>
                    <a:pt x="0" y="49067"/>
                  </a:lnTo>
                  <a:lnTo>
                    <a:pt x="0" y="6668"/>
                  </a:lnTo>
                  <a:cubicBezTo>
                    <a:pt x="0" y="2982"/>
                    <a:pt x="2982" y="0"/>
                    <a:pt x="666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9" name="Google Shape;1619;p48"/>
            <p:cNvSpPr/>
            <p:nvPr/>
          </p:nvSpPr>
          <p:spPr>
            <a:xfrm>
              <a:off x="3255329" y="1068395"/>
              <a:ext cx="227424" cy="155405"/>
            </a:xfrm>
            <a:custGeom>
              <a:rect b="b" l="l" r="r" t="t"/>
              <a:pathLst>
                <a:path extrusionOk="0" h="201172" w="294400">
                  <a:moveTo>
                    <a:pt x="294400" y="28577"/>
                  </a:moveTo>
                  <a:lnTo>
                    <a:pt x="294400" y="172596"/>
                  </a:lnTo>
                  <a:cubicBezTo>
                    <a:pt x="294400" y="188380"/>
                    <a:pt x="281598" y="201173"/>
                    <a:pt x="265823" y="201173"/>
                  </a:cubicBezTo>
                  <a:lnTo>
                    <a:pt x="28577" y="201173"/>
                  </a:lnTo>
                  <a:cubicBezTo>
                    <a:pt x="12793" y="201173"/>
                    <a:pt x="0" y="188380"/>
                    <a:pt x="0" y="172596"/>
                  </a:cubicBezTo>
                  <a:lnTo>
                    <a:pt x="0" y="28577"/>
                  </a:lnTo>
                  <a:cubicBezTo>
                    <a:pt x="0" y="12793"/>
                    <a:pt x="12793" y="0"/>
                    <a:pt x="28577" y="0"/>
                  </a:cubicBezTo>
                  <a:lnTo>
                    <a:pt x="265823" y="0"/>
                  </a:lnTo>
                  <a:cubicBezTo>
                    <a:pt x="281598" y="0"/>
                    <a:pt x="294400" y="12793"/>
                    <a:pt x="294400" y="285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0" name="Google Shape;1620;p48"/>
            <p:cNvSpPr/>
            <p:nvPr/>
          </p:nvSpPr>
          <p:spPr>
            <a:xfrm>
              <a:off x="3255329" y="1068395"/>
              <a:ext cx="37903" cy="155405"/>
            </a:xfrm>
            <a:custGeom>
              <a:rect b="b" l="l" r="r" t="t"/>
              <a:pathLst>
                <a:path extrusionOk="0" h="201172" w="49066">
                  <a:moveTo>
                    <a:pt x="49067" y="201173"/>
                  </a:moveTo>
                  <a:lnTo>
                    <a:pt x="28577" y="201173"/>
                  </a:lnTo>
                  <a:cubicBezTo>
                    <a:pt x="12793" y="201173"/>
                    <a:pt x="0" y="188380"/>
                    <a:pt x="0" y="172596"/>
                  </a:cubicBezTo>
                  <a:lnTo>
                    <a:pt x="0" y="28577"/>
                  </a:lnTo>
                  <a:cubicBezTo>
                    <a:pt x="0" y="12793"/>
                    <a:pt x="12793" y="0"/>
                    <a:pt x="28577" y="0"/>
                  </a:cubicBezTo>
                  <a:lnTo>
                    <a:pt x="49067" y="0"/>
                  </a:lnTo>
                  <a:cubicBezTo>
                    <a:pt x="32806" y="0"/>
                    <a:pt x="19632" y="13184"/>
                    <a:pt x="19632" y="29444"/>
                  </a:cubicBezTo>
                  <a:lnTo>
                    <a:pt x="19632" y="171729"/>
                  </a:lnTo>
                  <a:cubicBezTo>
                    <a:pt x="19632" y="187989"/>
                    <a:pt x="32806" y="201173"/>
                    <a:pt x="49067" y="20117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1" name="Google Shape;1621;p48"/>
            <p:cNvSpPr/>
            <p:nvPr/>
          </p:nvSpPr>
          <p:spPr>
            <a:xfrm>
              <a:off x="3285638" y="1098704"/>
              <a:ext cx="166774" cy="94758"/>
            </a:xfrm>
            <a:custGeom>
              <a:rect b="b" l="l" r="r" t="t"/>
              <a:pathLst>
                <a:path extrusionOk="0" h="122664" w="215889">
                  <a:moveTo>
                    <a:pt x="0" y="115997"/>
                  </a:moveTo>
                  <a:lnTo>
                    <a:pt x="0" y="6668"/>
                  </a:lnTo>
                  <a:cubicBezTo>
                    <a:pt x="0" y="2985"/>
                    <a:pt x="2985" y="0"/>
                    <a:pt x="6668" y="0"/>
                  </a:cubicBezTo>
                  <a:lnTo>
                    <a:pt x="209222" y="0"/>
                  </a:lnTo>
                  <a:cubicBezTo>
                    <a:pt x="212904" y="0"/>
                    <a:pt x="215890" y="2985"/>
                    <a:pt x="215890" y="6668"/>
                  </a:cubicBezTo>
                  <a:lnTo>
                    <a:pt x="215890" y="115997"/>
                  </a:lnTo>
                  <a:cubicBezTo>
                    <a:pt x="215890" y="119679"/>
                    <a:pt x="212904" y="122665"/>
                    <a:pt x="209222" y="122665"/>
                  </a:cubicBezTo>
                  <a:lnTo>
                    <a:pt x="6668" y="122665"/>
                  </a:lnTo>
                  <a:cubicBezTo>
                    <a:pt x="2985" y="122665"/>
                    <a:pt x="0" y="119679"/>
                    <a:pt x="0" y="11599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2" name="Google Shape;1622;p48"/>
            <p:cNvSpPr/>
            <p:nvPr/>
          </p:nvSpPr>
          <p:spPr>
            <a:xfrm>
              <a:off x="3285639" y="1098704"/>
              <a:ext cx="166774" cy="94758"/>
            </a:xfrm>
            <a:custGeom>
              <a:rect b="b" l="l" r="r" t="t"/>
              <a:pathLst>
                <a:path extrusionOk="0" h="122664" w="215889">
                  <a:moveTo>
                    <a:pt x="215890" y="103038"/>
                  </a:moveTo>
                  <a:lnTo>
                    <a:pt x="215890" y="115997"/>
                  </a:lnTo>
                  <a:cubicBezTo>
                    <a:pt x="215890" y="119679"/>
                    <a:pt x="212904" y="122665"/>
                    <a:pt x="209222" y="122665"/>
                  </a:cubicBezTo>
                  <a:lnTo>
                    <a:pt x="6668" y="122665"/>
                  </a:lnTo>
                  <a:cubicBezTo>
                    <a:pt x="2985" y="122665"/>
                    <a:pt x="0" y="119679"/>
                    <a:pt x="0" y="115997"/>
                  </a:cubicBezTo>
                  <a:lnTo>
                    <a:pt x="0" y="6668"/>
                  </a:lnTo>
                  <a:cubicBezTo>
                    <a:pt x="0" y="2985"/>
                    <a:pt x="2985" y="0"/>
                    <a:pt x="6668" y="0"/>
                  </a:cubicBezTo>
                  <a:lnTo>
                    <a:pt x="29439" y="0"/>
                  </a:lnTo>
                  <a:lnTo>
                    <a:pt x="29439" y="103038"/>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3" name="Google Shape;1623;p48"/>
            <p:cNvSpPr/>
            <p:nvPr/>
          </p:nvSpPr>
          <p:spPr>
            <a:xfrm>
              <a:off x="3324575" y="1146062"/>
              <a:ext cx="94856" cy="47378"/>
            </a:xfrm>
            <a:custGeom>
              <a:rect b="b" l="l" r="r" t="t"/>
              <a:pathLst>
                <a:path extrusionOk="0" h="61331" w="122791">
                  <a:moveTo>
                    <a:pt x="122792" y="61332"/>
                  </a:moveTo>
                  <a:cubicBezTo>
                    <a:pt x="122752" y="27447"/>
                    <a:pt x="95285" y="0"/>
                    <a:pt x="61401" y="0"/>
                  </a:cubicBezTo>
                  <a:cubicBezTo>
                    <a:pt x="27506" y="0"/>
                    <a:pt x="39" y="27447"/>
                    <a:pt x="0" y="6133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4" name="Google Shape;1624;p48"/>
            <p:cNvSpPr/>
            <p:nvPr/>
          </p:nvSpPr>
          <p:spPr>
            <a:xfrm>
              <a:off x="3324572" y="1178265"/>
              <a:ext cx="94856" cy="15161"/>
            </a:xfrm>
            <a:custGeom>
              <a:rect b="b" l="l" r="r" t="t"/>
              <a:pathLst>
                <a:path extrusionOk="0" h="19626" w="122791">
                  <a:moveTo>
                    <a:pt x="122792" y="19627"/>
                  </a:moveTo>
                  <a:lnTo>
                    <a:pt x="0" y="19627"/>
                  </a:lnTo>
                  <a:cubicBezTo>
                    <a:pt x="10" y="12767"/>
                    <a:pt x="1138" y="6163"/>
                    <a:pt x="3228" y="0"/>
                  </a:cubicBezTo>
                  <a:lnTo>
                    <a:pt x="119563" y="0"/>
                  </a:lnTo>
                  <a:cubicBezTo>
                    <a:pt x="121653" y="6163"/>
                    <a:pt x="122782" y="12767"/>
                    <a:pt x="122792" y="1962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5" name="Google Shape;1625;p48"/>
            <p:cNvSpPr/>
            <p:nvPr/>
          </p:nvSpPr>
          <p:spPr>
            <a:xfrm>
              <a:off x="3366300" y="1124746"/>
              <a:ext cx="52649" cy="50700"/>
            </a:xfrm>
            <a:custGeom>
              <a:rect b="b" l="l" r="r" t="t"/>
              <a:pathLst>
                <a:path extrusionOk="0" h="65631" w="68154">
                  <a:moveTo>
                    <a:pt x="7361" y="65632"/>
                  </a:moveTo>
                  <a:cubicBezTo>
                    <a:pt x="5417" y="65632"/>
                    <a:pt x="3478" y="64867"/>
                    <a:pt x="2031" y="63348"/>
                  </a:cubicBezTo>
                  <a:cubicBezTo>
                    <a:pt x="-772" y="60406"/>
                    <a:pt x="-660" y="55747"/>
                    <a:pt x="2283" y="52943"/>
                  </a:cubicBezTo>
                  <a:lnTo>
                    <a:pt x="55718" y="2032"/>
                  </a:lnTo>
                  <a:cubicBezTo>
                    <a:pt x="58660" y="-773"/>
                    <a:pt x="63318" y="-660"/>
                    <a:pt x="66124" y="2284"/>
                  </a:cubicBezTo>
                  <a:cubicBezTo>
                    <a:pt x="68927" y="5227"/>
                    <a:pt x="68815" y="9886"/>
                    <a:pt x="65871" y="12690"/>
                  </a:cubicBezTo>
                  <a:lnTo>
                    <a:pt x="12437" y="63601"/>
                  </a:lnTo>
                  <a:cubicBezTo>
                    <a:pt x="11012" y="64958"/>
                    <a:pt x="9185" y="65632"/>
                    <a:pt x="7361" y="6563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6" name="Google Shape;1626;p48"/>
            <p:cNvSpPr/>
            <p:nvPr/>
          </p:nvSpPr>
          <p:spPr>
            <a:xfrm>
              <a:off x="3522446" y="1130429"/>
              <a:ext cx="79568" cy="79568"/>
            </a:xfrm>
            <a:custGeom>
              <a:rect b="b" l="l" r="r" t="t"/>
              <a:pathLst>
                <a:path extrusionOk="0" h="103001" w="103001">
                  <a:moveTo>
                    <a:pt x="103001" y="6668"/>
                  </a:moveTo>
                  <a:lnTo>
                    <a:pt x="103001" y="74424"/>
                  </a:lnTo>
                  <a:cubicBezTo>
                    <a:pt x="103001" y="90208"/>
                    <a:pt x="90208" y="103001"/>
                    <a:pt x="74424" y="103001"/>
                  </a:cubicBezTo>
                  <a:lnTo>
                    <a:pt x="28577" y="103001"/>
                  </a:lnTo>
                  <a:cubicBezTo>
                    <a:pt x="12793" y="103001"/>
                    <a:pt x="0" y="90208"/>
                    <a:pt x="0" y="74424"/>
                  </a:cubicBezTo>
                  <a:lnTo>
                    <a:pt x="0" y="6668"/>
                  </a:lnTo>
                  <a:cubicBezTo>
                    <a:pt x="0" y="2991"/>
                    <a:pt x="2982" y="0"/>
                    <a:pt x="6668" y="0"/>
                  </a:cubicBezTo>
                  <a:lnTo>
                    <a:pt x="96333" y="0"/>
                  </a:lnTo>
                  <a:cubicBezTo>
                    <a:pt x="100019" y="0"/>
                    <a:pt x="103001" y="2991"/>
                    <a:pt x="103001" y="666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7" name="Google Shape;1627;p48"/>
            <p:cNvSpPr/>
            <p:nvPr/>
          </p:nvSpPr>
          <p:spPr>
            <a:xfrm>
              <a:off x="3522446" y="1130429"/>
              <a:ext cx="45483" cy="79568"/>
            </a:xfrm>
            <a:custGeom>
              <a:rect b="b" l="l" r="r" t="t"/>
              <a:pathLst>
                <a:path extrusionOk="0" h="103001" w="58878">
                  <a:moveTo>
                    <a:pt x="58878" y="103001"/>
                  </a:moveTo>
                  <a:lnTo>
                    <a:pt x="28577" y="103001"/>
                  </a:lnTo>
                  <a:cubicBezTo>
                    <a:pt x="12793" y="103001"/>
                    <a:pt x="0" y="90208"/>
                    <a:pt x="0" y="74424"/>
                  </a:cubicBezTo>
                  <a:lnTo>
                    <a:pt x="0" y="6668"/>
                  </a:lnTo>
                  <a:cubicBezTo>
                    <a:pt x="0" y="2991"/>
                    <a:pt x="2982" y="0"/>
                    <a:pt x="6668" y="0"/>
                  </a:cubicBezTo>
                  <a:lnTo>
                    <a:pt x="29444" y="0"/>
                  </a:lnTo>
                  <a:lnTo>
                    <a:pt x="29444" y="73557"/>
                  </a:lnTo>
                  <a:cubicBezTo>
                    <a:pt x="29444" y="89817"/>
                    <a:pt x="42618" y="103001"/>
                    <a:pt x="58878" y="10300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28" name="Google Shape;1628;p48"/>
          <p:cNvGrpSpPr/>
          <p:nvPr/>
        </p:nvGrpSpPr>
        <p:grpSpPr>
          <a:xfrm>
            <a:off x="3373927" y="1870939"/>
            <a:ext cx="342830" cy="342470"/>
            <a:chOff x="3239221" y="1718045"/>
            <a:chExt cx="376654" cy="376258"/>
          </a:xfrm>
        </p:grpSpPr>
        <p:sp>
          <p:nvSpPr>
            <p:cNvPr id="1629" name="Google Shape;1629;p48"/>
            <p:cNvSpPr/>
            <p:nvPr/>
          </p:nvSpPr>
          <p:spPr>
            <a:xfrm>
              <a:off x="3239221" y="1812118"/>
              <a:ext cx="137912" cy="245056"/>
            </a:xfrm>
            <a:custGeom>
              <a:rect b="b" l="l" r="r" t="t"/>
              <a:pathLst>
                <a:path extrusionOk="0" h="317224" w="178527">
                  <a:moveTo>
                    <a:pt x="70967" y="317224"/>
                  </a:moveTo>
                  <a:lnTo>
                    <a:pt x="70967" y="277577"/>
                  </a:lnTo>
                  <a:lnTo>
                    <a:pt x="11509" y="217661"/>
                  </a:lnTo>
                  <a:cubicBezTo>
                    <a:pt x="4081" y="208950"/>
                    <a:pt x="0" y="197877"/>
                    <a:pt x="0" y="186429"/>
                  </a:cubicBezTo>
                  <a:lnTo>
                    <a:pt x="0" y="26073"/>
                  </a:lnTo>
                  <a:cubicBezTo>
                    <a:pt x="0" y="11673"/>
                    <a:pt x="11674" y="0"/>
                    <a:pt x="26073" y="0"/>
                  </a:cubicBezTo>
                  <a:cubicBezTo>
                    <a:pt x="40473" y="0"/>
                    <a:pt x="52145" y="11674"/>
                    <a:pt x="52145" y="26073"/>
                  </a:cubicBezTo>
                  <a:lnTo>
                    <a:pt x="52145" y="167159"/>
                  </a:lnTo>
                  <a:cubicBezTo>
                    <a:pt x="52145" y="142590"/>
                    <a:pt x="81313" y="129700"/>
                    <a:pt x="99480" y="146241"/>
                  </a:cubicBezTo>
                  <a:lnTo>
                    <a:pt x="162798" y="203890"/>
                  </a:lnTo>
                  <a:cubicBezTo>
                    <a:pt x="172817" y="213012"/>
                    <a:pt x="178527" y="225934"/>
                    <a:pt x="178527" y="239483"/>
                  </a:cubicBezTo>
                  <a:lnTo>
                    <a:pt x="178527" y="317225"/>
                  </a:lnTo>
                  <a:lnTo>
                    <a:pt x="70967" y="317225"/>
                  </a:lnTo>
                  <a:close/>
                </a:path>
              </a:pathLst>
            </a:custGeom>
            <a:solidFill>
              <a:srgbClr val="FFF3D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0" name="Google Shape;1630;p48"/>
            <p:cNvSpPr/>
            <p:nvPr/>
          </p:nvSpPr>
          <p:spPr>
            <a:xfrm>
              <a:off x="3251778" y="1812118"/>
              <a:ext cx="76014" cy="185818"/>
            </a:xfrm>
            <a:custGeom>
              <a:rect b="b" l="l" r="r" t="t"/>
              <a:pathLst>
                <a:path extrusionOk="0" h="240541" w="98400">
                  <a:moveTo>
                    <a:pt x="0" y="1913"/>
                  </a:moveTo>
                  <a:cubicBezTo>
                    <a:pt x="3257" y="3227"/>
                    <a:pt x="6179" y="5189"/>
                    <a:pt x="8631" y="7641"/>
                  </a:cubicBezTo>
                  <a:cubicBezTo>
                    <a:pt x="13340" y="12350"/>
                    <a:pt x="16262" y="18872"/>
                    <a:pt x="16262" y="26072"/>
                  </a:cubicBezTo>
                  <a:lnTo>
                    <a:pt x="16262" y="167159"/>
                  </a:lnTo>
                  <a:cubicBezTo>
                    <a:pt x="16194" y="175418"/>
                    <a:pt x="19990" y="183167"/>
                    <a:pt x="25561" y="188130"/>
                  </a:cubicBezTo>
                  <a:lnTo>
                    <a:pt x="78783" y="236339"/>
                  </a:lnTo>
                  <a:lnTo>
                    <a:pt x="80105" y="237441"/>
                  </a:lnTo>
                  <a:cubicBezTo>
                    <a:pt x="85536" y="241968"/>
                    <a:pt x="93553" y="241485"/>
                    <a:pt x="98400" y="236339"/>
                  </a:cubicBezTo>
                  <a:lnTo>
                    <a:pt x="45178" y="188130"/>
                  </a:lnTo>
                  <a:cubicBezTo>
                    <a:pt x="39607" y="183167"/>
                    <a:pt x="35811" y="175418"/>
                    <a:pt x="35879" y="167159"/>
                  </a:cubicBezTo>
                  <a:lnTo>
                    <a:pt x="35879" y="26071"/>
                  </a:lnTo>
                  <a:cubicBezTo>
                    <a:pt x="35879" y="18871"/>
                    <a:pt x="32956" y="12348"/>
                    <a:pt x="28248" y="7641"/>
                  </a:cubicBezTo>
                  <a:cubicBezTo>
                    <a:pt x="23521" y="2913"/>
                    <a:pt x="17008" y="0"/>
                    <a:pt x="9809" y="0"/>
                  </a:cubicBezTo>
                  <a:cubicBezTo>
                    <a:pt x="6336" y="0"/>
                    <a:pt x="3030" y="676"/>
                    <a:pt x="0" y="191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1" name="Google Shape;1631;p48"/>
            <p:cNvSpPr/>
            <p:nvPr/>
          </p:nvSpPr>
          <p:spPr>
            <a:xfrm>
              <a:off x="3289989" y="1919303"/>
              <a:ext cx="87123" cy="137822"/>
            </a:xfrm>
            <a:custGeom>
              <a:rect b="b" l="l" r="r" t="t"/>
              <a:pathLst>
                <a:path extrusionOk="0" h="178410" w="112780">
                  <a:moveTo>
                    <a:pt x="67630" y="65080"/>
                  </a:moveTo>
                  <a:lnTo>
                    <a:pt x="4306" y="7425"/>
                  </a:lnTo>
                  <a:cubicBezTo>
                    <a:pt x="2932" y="6170"/>
                    <a:pt x="1491" y="5081"/>
                    <a:pt x="0" y="4159"/>
                  </a:cubicBezTo>
                  <a:cubicBezTo>
                    <a:pt x="4453" y="1472"/>
                    <a:pt x="9612" y="0"/>
                    <a:pt x="14860" y="0"/>
                  </a:cubicBezTo>
                  <a:cubicBezTo>
                    <a:pt x="21412" y="0"/>
                    <a:pt x="28102" y="2296"/>
                    <a:pt x="33732" y="7425"/>
                  </a:cubicBezTo>
                  <a:lnTo>
                    <a:pt x="97057" y="65080"/>
                  </a:lnTo>
                  <a:cubicBezTo>
                    <a:pt x="107071" y="74202"/>
                    <a:pt x="112780" y="87121"/>
                    <a:pt x="112780" y="100676"/>
                  </a:cubicBezTo>
                  <a:lnTo>
                    <a:pt x="112780" y="149268"/>
                  </a:lnTo>
                  <a:lnTo>
                    <a:pt x="112780" y="178411"/>
                  </a:lnTo>
                  <a:lnTo>
                    <a:pt x="5217" y="178411"/>
                  </a:lnTo>
                  <a:lnTo>
                    <a:pt x="5217" y="149268"/>
                  </a:lnTo>
                  <a:lnTo>
                    <a:pt x="76487" y="149268"/>
                  </a:lnTo>
                  <a:cubicBezTo>
                    <a:pt x="80279" y="149268"/>
                    <a:pt x="83353" y="146194"/>
                    <a:pt x="83353" y="142402"/>
                  </a:cubicBezTo>
                  <a:lnTo>
                    <a:pt x="83353" y="100676"/>
                  </a:lnTo>
                  <a:cubicBezTo>
                    <a:pt x="83353" y="87121"/>
                    <a:pt x="77645" y="74202"/>
                    <a:pt x="67630" y="6508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2" name="Google Shape;1632;p48"/>
            <p:cNvSpPr/>
            <p:nvPr/>
          </p:nvSpPr>
          <p:spPr>
            <a:xfrm>
              <a:off x="3477962" y="1812118"/>
              <a:ext cx="137912" cy="245056"/>
            </a:xfrm>
            <a:custGeom>
              <a:rect b="b" l="l" r="r" t="t"/>
              <a:pathLst>
                <a:path extrusionOk="0" h="317224" w="178527">
                  <a:moveTo>
                    <a:pt x="107560" y="317225"/>
                  </a:moveTo>
                  <a:lnTo>
                    <a:pt x="107560" y="277578"/>
                  </a:lnTo>
                  <a:lnTo>
                    <a:pt x="167018" y="217662"/>
                  </a:lnTo>
                  <a:cubicBezTo>
                    <a:pt x="174446" y="208951"/>
                    <a:pt x="178527" y="197878"/>
                    <a:pt x="178527" y="186430"/>
                  </a:cubicBezTo>
                  <a:lnTo>
                    <a:pt x="178527" y="26073"/>
                  </a:lnTo>
                  <a:cubicBezTo>
                    <a:pt x="178527" y="11673"/>
                    <a:pt x="166853" y="0"/>
                    <a:pt x="152454" y="0"/>
                  </a:cubicBezTo>
                  <a:cubicBezTo>
                    <a:pt x="138054" y="0"/>
                    <a:pt x="126382" y="11674"/>
                    <a:pt x="126382" y="26073"/>
                  </a:cubicBezTo>
                  <a:lnTo>
                    <a:pt x="126382" y="167159"/>
                  </a:lnTo>
                  <a:cubicBezTo>
                    <a:pt x="126382" y="142590"/>
                    <a:pt x="97214" y="129700"/>
                    <a:pt x="79047" y="146241"/>
                  </a:cubicBezTo>
                  <a:lnTo>
                    <a:pt x="15729" y="203890"/>
                  </a:lnTo>
                  <a:cubicBezTo>
                    <a:pt x="5710" y="213012"/>
                    <a:pt x="0" y="225934"/>
                    <a:pt x="0" y="239483"/>
                  </a:cubicBezTo>
                  <a:lnTo>
                    <a:pt x="0" y="317225"/>
                  </a:lnTo>
                  <a:close/>
                </a:path>
              </a:pathLst>
            </a:custGeom>
            <a:solidFill>
              <a:srgbClr val="FFF3D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3" name="Google Shape;1633;p48"/>
            <p:cNvSpPr/>
            <p:nvPr/>
          </p:nvSpPr>
          <p:spPr>
            <a:xfrm>
              <a:off x="3527276" y="1812118"/>
              <a:ext cx="76014" cy="185818"/>
            </a:xfrm>
            <a:custGeom>
              <a:rect b="b" l="l" r="r" t="t"/>
              <a:pathLst>
                <a:path extrusionOk="0" h="240541" w="98400">
                  <a:moveTo>
                    <a:pt x="98400" y="1913"/>
                  </a:moveTo>
                  <a:cubicBezTo>
                    <a:pt x="95143" y="3227"/>
                    <a:pt x="92221" y="5189"/>
                    <a:pt x="89769" y="7641"/>
                  </a:cubicBezTo>
                  <a:cubicBezTo>
                    <a:pt x="85060" y="12350"/>
                    <a:pt x="82138" y="18872"/>
                    <a:pt x="82138" y="26072"/>
                  </a:cubicBezTo>
                  <a:lnTo>
                    <a:pt x="82138" y="167159"/>
                  </a:lnTo>
                  <a:cubicBezTo>
                    <a:pt x="82206" y="175418"/>
                    <a:pt x="78410" y="183167"/>
                    <a:pt x="72839" y="188130"/>
                  </a:cubicBezTo>
                  <a:lnTo>
                    <a:pt x="19617" y="236339"/>
                  </a:lnTo>
                  <a:lnTo>
                    <a:pt x="18295" y="237441"/>
                  </a:lnTo>
                  <a:cubicBezTo>
                    <a:pt x="12864" y="241968"/>
                    <a:pt x="4848" y="241485"/>
                    <a:pt x="0" y="236339"/>
                  </a:cubicBezTo>
                  <a:lnTo>
                    <a:pt x="53222" y="188130"/>
                  </a:lnTo>
                  <a:cubicBezTo>
                    <a:pt x="58793" y="183167"/>
                    <a:pt x="62589" y="175418"/>
                    <a:pt x="62521" y="167159"/>
                  </a:cubicBezTo>
                  <a:lnTo>
                    <a:pt x="62521" y="26071"/>
                  </a:lnTo>
                  <a:cubicBezTo>
                    <a:pt x="62521" y="18871"/>
                    <a:pt x="65444" y="12348"/>
                    <a:pt x="70152" y="7641"/>
                  </a:cubicBezTo>
                  <a:cubicBezTo>
                    <a:pt x="74879" y="2913"/>
                    <a:pt x="81392" y="0"/>
                    <a:pt x="88592" y="0"/>
                  </a:cubicBezTo>
                  <a:cubicBezTo>
                    <a:pt x="92065" y="0"/>
                    <a:pt x="95370" y="676"/>
                    <a:pt x="98400" y="191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4" name="Google Shape;1634;p48"/>
            <p:cNvSpPr/>
            <p:nvPr/>
          </p:nvSpPr>
          <p:spPr>
            <a:xfrm>
              <a:off x="3477962" y="1919303"/>
              <a:ext cx="87123" cy="137822"/>
            </a:xfrm>
            <a:custGeom>
              <a:rect b="b" l="l" r="r" t="t"/>
              <a:pathLst>
                <a:path extrusionOk="0" h="178410" w="112780">
                  <a:moveTo>
                    <a:pt x="45150" y="65080"/>
                  </a:moveTo>
                  <a:lnTo>
                    <a:pt x="108474" y="7425"/>
                  </a:lnTo>
                  <a:cubicBezTo>
                    <a:pt x="109848" y="6170"/>
                    <a:pt x="111289" y="5081"/>
                    <a:pt x="112780" y="4159"/>
                  </a:cubicBezTo>
                  <a:cubicBezTo>
                    <a:pt x="108327" y="1472"/>
                    <a:pt x="103168" y="0"/>
                    <a:pt x="97920" y="0"/>
                  </a:cubicBezTo>
                  <a:cubicBezTo>
                    <a:pt x="91368" y="0"/>
                    <a:pt x="84678" y="2296"/>
                    <a:pt x="79048" y="7425"/>
                  </a:cubicBezTo>
                  <a:lnTo>
                    <a:pt x="15723" y="65080"/>
                  </a:lnTo>
                  <a:cubicBezTo>
                    <a:pt x="5709" y="74202"/>
                    <a:pt x="0" y="87121"/>
                    <a:pt x="0" y="100676"/>
                  </a:cubicBezTo>
                  <a:lnTo>
                    <a:pt x="0" y="149268"/>
                  </a:lnTo>
                  <a:lnTo>
                    <a:pt x="0" y="178411"/>
                  </a:lnTo>
                  <a:lnTo>
                    <a:pt x="107562" y="178411"/>
                  </a:lnTo>
                  <a:lnTo>
                    <a:pt x="107562" y="149268"/>
                  </a:lnTo>
                  <a:lnTo>
                    <a:pt x="36292" y="149268"/>
                  </a:lnTo>
                  <a:cubicBezTo>
                    <a:pt x="32500" y="149268"/>
                    <a:pt x="29426" y="146194"/>
                    <a:pt x="29426" y="142402"/>
                  </a:cubicBezTo>
                  <a:lnTo>
                    <a:pt x="29426" y="100676"/>
                  </a:lnTo>
                  <a:cubicBezTo>
                    <a:pt x="29427" y="87121"/>
                    <a:pt x="35135" y="74202"/>
                    <a:pt x="45150" y="6508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35" name="Google Shape;1635;p48"/>
            <p:cNvGrpSpPr/>
            <p:nvPr/>
          </p:nvGrpSpPr>
          <p:grpSpPr>
            <a:xfrm>
              <a:off x="3318668" y="1718045"/>
              <a:ext cx="217352" cy="217346"/>
              <a:chOff x="4064720" y="1493512"/>
              <a:chExt cx="281508" cy="281500"/>
            </a:xfrm>
          </p:grpSpPr>
          <p:sp>
            <p:nvSpPr>
              <p:cNvPr id="1636" name="Google Shape;1636;p48"/>
              <p:cNvSpPr/>
              <p:nvPr/>
            </p:nvSpPr>
            <p:spPr>
              <a:xfrm>
                <a:off x="4068502" y="1493512"/>
                <a:ext cx="277221" cy="281500"/>
              </a:xfrm>
              <a:custGeom>
                <a:rect b="b" l="l" r="r" t="t"/>
                <a:pathLst>
                  <a:path extrusionOk="0" h="281500" w="277221">
                    <a:moveTo>
                      <a:pt x="268202" y="140746"/>
                    </a:moveTo>
                    <a:cubicBezTo>
                      <a:pt x="268202" y="144815"/>
                      <a:pt x="277556" y="148848"/>
                      <a:pt x="277212" y="152836"/>
                    </a:cubicBezTo>
                    <a:cubicBezTo>
                      <a:pt x="271081" y="224909"/>
                      <a:pt x="210637" y="281501"/>
                      <a:pt x="136973" y="281501"/>
                    </a:cubicBezTo>
                    <a:cubicBezTo>
                      <a:pt x="70462" y="281501"/>
                      <a:pt x="14730" y="235363"/>
                      <a:pt x="17" y="173356"/>
                    </a:cubicBezTo>
                    <a:cubicBezTo>
                      <a:pt x="-447" y="171405"/>
                      <a:pt x="8656" y="169438"/>
                      <a:pt x="8275" y="167455"/>
                    </a:cubicBezTo>
                    <a:cubicBezTo>
                      <a:pt x="6613" y="158808"/>
                      <a:pt x="5745" y="149876"/>
                      <a:pt x="5745" y="140746"/>
                    </a:cubicBezTo>
                    <a:cubicBezTo>
                      <a:pt x="5745" y="121326"/>
                      <a:pt x="9678" y="102822"/>
                      <a:pt x="16797" y="85991"/>
                    </a:cubicBezTo>
                    <a:cubicBezTo>
                      <a:pt x="17484" y="84366"/>
                      <a:pt x="8675" y="82756"/>
                      <a:pt x="9422" y="81162"/>
                    </a:cubicBezTo>
                    <a:cubicBezTo>
                      <a:pt x="31858" y="33215"/>
                      <a:pt x="80536" y="0"/>
                      <a:pt x="136973" y="0"/>
                    </a:cubicBezTo>
                    <a:cubicBezTo>
                      <a:pt x="138257" y="0"/>
                      <a:pt x="139541" y="18"/>
                      <a:pt x="140826" y="54"/>
                    </a:cubicBezTo>
                    <a:cubicBezTo>
                      <a:pt x="144315" y="148"/>
                      <a:pt x="147772" y="9894"/>
                      <a:pt x="151192" y="10237"/>
                    </a:cubicBezTo>
                    <a:cubicBezTo>
                      <a:pt x="222248" y="17360"/>
                      <a:pt x="268202" y="67807"/>
                      <a:pt x="268202" y="14074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7" name="Google Shape;1637;p48"/>
              <p:cNvSpPr/>
              <p:nvPr/>
            </p:nvSpPr>
            <p:spPr>
              <a:xfrm>
                <a:off x="4064721" y="1493512"/>
                <a:ext cx="163379" cy="281498"/>
              </a:xfrm>
              <a:custGeom>
                <a:rect b="b" l="l" r="r" t="t"/>
                <a:pathLst>
                  <a:path extrusionOk="0" h="281498" w="163379">
                    <a:moveTo>
                      <a:pt x="163379" y="279681"/>
                    </a:moveTo>
                    <a:cubicBezTo>
                      <a:pt x="156018" y="280884"/>
                      <a:pt x="148458" y="281499"/>
                      <a:pt x="140754" y="281499"/>
                    </a:cubicBezTo>
                    <a:cubicBezTo>
                      <a:pt x="74243" y="281499"/>
                      <a:pt x="18511" y="235361"/>
                      <a:pt x="3798" y="173354"/>
                    </a:cubicBezTo>
                    <a:cubicBezTo>
                      <a:pt x="1311" y="162891"/>
                      <a:pt x="0" y="151967"/>
                      <a:pt x="0" y="140745"/>
                    </a:cubicBezTo>
                    <a:cubicBezTo>
                      <a:pt x="0" y="119448"/>
                      <a:pt x="4729" y="99256"/>
                      <a:pt x="13203" y="81161"/>
                    </a:cubicBezTo>
                    <a:cubicBezTo>
                      <a:pt x="35638" y="33215"/>
                      <a:pt x="84316" y="0"/>
                      <a:pt x="140754" y="0"/>
                    </a:cubicBezTo>
                    <a:cubicBezTo>
                      <a:pt x="142038" y="0"/>
                      <a:pt x="143322" y="18"/>
                      <a:pt x="144606" y="54"/>
                    </a:cubicBezTo>
                    <a:cubicBezTo>
                      <a:pt x="150972" y="226"/>
                      <a:pt x="157239" y="823"/>
                      <a:pt x="163371" y="1809"/>
                    </a:cubicBezTo>
                    <a:cubicBezTo>
                      <a:pt x="116746" y="9332"/>
                      <a:pt x="77797" y="39753"/>
                      <a:pt x="58418" y="81162"/>
                    </a:cubicBezTo>
                    <a:cubicBezTo>
                      <a:pt x="49945" y="99256"/>
                      <a:pt x="45215" y="119450"/>
                      <a:pt x="45215" y="140746"/>
                    </a:cubicBezTo>
                    <a:cubicBezTo>
                      <a:pt x="45215" y="151968"/>
                      <a:pt x="46527" y="162892"/>
                      <a:pt x="49013" y="173355"/>
                    </a:cubicBezTo>
                    <a:cubicBezTo>
                      <a:pt x="62025" y="228191"/>
                      <a:pt x="107113" y="270620"/>
                      <a:pt x="163379" y="27968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8" name="Google Shape;1638;p48"/>
              <p:cNvSpPr/>
              <p:nvPr/>
            </p:nvSpPr>
            <p:spPr>
              <a:xfrm>
                <a:off x="4064720" y="1574674"/>
                <a:ext cx="89824" cy="92193"/>
              </a:xfrm>
              <a:custGeom>
                <a:rect b="b" l="l" r="r" t="t"/>
                <a:pathLst>
                  <a:path extrusionOk="0" h="92193" w="89824">
                    <a:moveTo>
                      <a:pt x="89824" y="17697"/>
                    </a:moveTo>
                    <a:lnTo>
                      <a:pt x="89824" y="21676"/>
                    </a:lnTo>
                    <a:cubicBezTo>
                      <a:pt x="89824" y="25455"/>
                      <a:pt x="88287" y="28883"/>
                      <a:pt x="85809" y="31370"/>
                    </a:cubicBezTo>
                    <a:cubicBezTo>
                      <a:pt x="83322" y="33848"/>
                      <a:pt x="79895" y="35385"/>
                      <a:pt x="76115" y="35385"/>
                    </a:cubicBezTo>
                    <a:cubicBezTo>
                      <a:pt x="63671" y="35385"/>
                      <a:pt x="53589" y="45476"/>
                      <a:pt x="53589" y="57911"/>
                    </a:cubicBezTo>
                    <a:lnTo>
                      <a:pt x="53589" y="69667"/>
                    </a:lnTo>
                    <a:cubicBezTo>
                      <a:pt x="53589" y="82110"/>
                      <a:pt x="43497" y="92193"/>
                      <a:pt x="31062" y="92193"/>
                    </a:cubicBezTo>
                    <a:lnTo>
                      <a:pt x="3798" y="92193"/>
                    </a:lnTo>
                    <a:cubicBezTo>
                      <a:pt x="1311" y="81730"/>
                      <a:pt x="0" y="70806"/>
                      <a:pt x="0" y="59584"/>
                    </a:cubicBezTo>
                    <a:cubicBezTo>
                      <a:pt x="0" y="38287"/>
                      <a:pt x="4729" y="18095"/>
                      <a:pt x="13203" y="0"/>
                    </a:cubicBezTo>
                    <a:lnTo>
                      <a:pt x="72136" y="0"/>
                    </a:lnTo>
                    <a:cubicBezTo>
                      <a:pt x="81903" y="-1"/>
                      <a:pt x="89824" y="7921"/>
                      <a:pt x="89824" y="1769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9" name="Google Shape;1639;p48"/>
              <p:cNvSpPr/>
              <p:nvPr/>
            </p:nvSpPr>
            <p:spPr>
              <a:xfrm>
                <a:off x="4064721" y="1574674"/>
                <a:ext cx="58417" cy="92193"/>
              </a:xfrm>
              <a:custGeom>
                <a:rect b="b" l="l" r="r" t="t"/>
                <a:pathLst>
                  <a:path extrusionOk="0" h="92193" w="58417">
                    <a:moveTo>
                      <a:pt x="45215" y="59584"/>
                    </a:moveTo>
                    <a:cubicBezTo>
                      <a:pt x="45215" y="68274"/>
                      <a:pt x="46001" y="76793"/>
                      <a:pt x="47511" y="85049"/>
                    </a:cubicBezTo>
                    <a:cubicBezTo>
                      <a:pt x="43406" y="89444"/>
                      <a:pt x="37555" y="92193"/>
                      <a:pt x="31062" y="92193"/>
                    </a:cubicBezTo>
                    <a:lnTo>
                      <a:pt x="3798" y="92193"/>
                    </a:lnTo>
                    <a:cubicBezTo>
                      <a:pt x="1311" y="81730"/>
                      <a:pt x="0" y="70806"/>
                      <a:pt x="0" y="59584"/>
                    </a:cubicBezTo>
                    <a:cubicBezTo>
                      <a:pt x="0" y="38287"/>
                      <a:pt x="4729" y="18095"/>
                      <a:pt x="13203" y="0"/>
                    </a:cubicBezTo>
                    <a:lnTo>
                      <a:pt x="58417" y="0"/>
                    </a:lnTo>
                    <a:cubicBezTo>
                      <a:pt x="49944" y="18094"/>
                      <a:pt x="45215" y="38287"/>
                      <a:pt x="45215" y="5958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0" name="Google Shape;1640;p48"/>
              <p:cNvSpPr/>
              <p:nvPr/>
            </p:nvSpPr>
            <p:spPr>
              <a:xfrm>
                <a:off x="4209327" y="1493566"/>
                <a:ext cx="136901" cy="193819"/>
              </a:xfrm>
              <a:custGeom>
                <a:rect b="b" l="l" r="r" t="t"/>
                <a:pathLst>
                  <a:path extrusionOk="0" h="193819" w="136901">
                    <a:moveTo>
                      <a:pt x="136902" y="140691"/>
                    </a:moveTo>
                    <a:cubicBezTo>
                      <a:pt x="136902" y="144761"/>
                      <a:pt x="136730" y="148794"/>
                      <a:pt x="136387" y="152782"/>
                    </a:cubicBezTo>
                    <a:lnTo>
                      <a:pt x="103552" y="152782"/>
                    </a:lnTo>
                    <a:cubicBezTo>
                      <a:pt x="99474" y="152782"/>
                      <a:pt x="95793" y="154437"/>
                      <a:pt x="93116" y="157105"/>
                    </a:cubicBezTo>
                    <a:cubicBezTo>
                      <a:pt x="90449" y="159763"/>
                      <a:pt x="88803" y="163462"/>
                      <a:pt x="88803" y="167532"/>
                    </a:cubicBezTo>
                    <a:cubicBezTo>
                      <a:pt x="88803" y="174793"/>
                      <a:pt x="85864" y="181358"/>
                      <a:pt x="81107" y="186124"/>
                    </a:cubicBezTo>
                    <a:cubicBezTo>
                      <a:pt x="76342" y="190871"/>
                      <a:pt x="69758" y="193820"/>
                      <a:pt x="62506" y="193820"/>
                    </a:cubicBezTo>
                    <a:cubicBezTo>
                      <a:pt x="47991" y="193820"/>
                      <a:pt x="36218" y="182046"/>
                      <a:pt x="36218" y="167532"/>
                    </a:cubicBezTo>
                    <a:lnTo>
                      <a:pt x="36218" y="119423"/>
                    </a:lnTo>
                    <a:cubicBezTo>
                      <a:pt x="36218" y="114422"/>
                      <a:pt x="34192" y="109892"/>
                      <a:pt x="30909" y="106627"/>
                    </a:cubicBezTo>
                    <a:cubicBezTo>
                      <a:pt x="27635" y="103345"/>
                      <a:pt x="23105" y="101320"/>
                      <a:pt x="18104" y="101320"/>
                    </a:cubicBezTo>
                    <a:cubicBezTo>
                      <a:pt x="8103" y="101320"/>
                      <a:pt x="0" y="93209"/>
                      <a:pt x="0" y="83207"/>
                    </a:cubicBezTo>
                    <a:lnTo>
                      <a:pt x="0" y="0"/>
                    </a:lnTo>
                    <a:cubicBezTo>
                      <a:pt x="75952" y="2035"/>
                      <a:pt x="136902" y="64241"/>
                      <a:pt x="136902" y="14069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41" name="Google Shape;1641;p48"/>
            <p:cNvSpPr/>
            <p:nvPr/>
          </p:nvSpPr>
          <p:spPr>
            <a:xfrm>
              <a:off x="3270999" y="2049711"/>
              <a:ext cx="127356" cy="44592"/>
            </a:xfrm>
            <a:custGeom>
              <a:rect b="b" l="l" r="r" t="t"/>
              <a:pathLst>
                <a:path extrusionOk="0" h="57724" w="164862">
                  <a:moveTo>
                    <a:pt x="0" y="6668"/>
                  </a:moveTo>
                  <a:lnTo>
                    <a:pt x="0" y="57725"/>
                  </a:lnTo>
                  <a:lnTo>
                    <a:pt x="164863" y="57725"/>
                  </a:lnTo>
                  <a:lnTo>
                    <a:pt x="164863" y="6668"/>
                  </a:lnTo>
                  <a:cubicBezTo>
                    <a:pt x="164863" y="2985"/>
                    <a:pt x="161877" y="0"/>
                    <a:pt x="158195" y="0"/>
                  </a:cubicBezTo>
                  <a:lnTo>
                    <a:pt x="6668" y="0"/>
                  </a:lnTo>
                  <a:cubicBezTo>
                    <a:pt x="2985" y="0"/>
                    <a:pt x="0" y="2985"/>
                    <a:pt x="0" y="666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2" name="Google Shape;1642;p48"/>
            <p:cNvSpPr/>
            <p:nvPr/>
          </p:nvSpPr>
          <p:spPr>
            <a:xfrm>
              <a:off x="3360432" y="2049709"/>
              <a:ext cx="37885" cy="44591"/>
            </a:xfrm>
            <a:custGeom>
              <a:rect b="b" l="l" r="r" t="t"/>
              <a:pathLst>
                <a:path extrusionOk="0" h="57723" w="49042">
                  <a:moveTo>
                    <a:pt x="0" y="0"/>
                  </a:moveTo>
                  <a:lnTo>
                    <a:pt x="0" y="57724"/>
                  </a:lnTo>
                  <a:lnTo>
                    <a:pt x="49043" y="57724"/>
                  </a:lnTo>
                  <a:lnTo>
                    <a:pt x="49043" y="6866"/>
                  </a:lnTo>
                  <a:cubicBezTo>
                    <a:pt x="49043" y="3074"/>
                    <a:pt x="45969" y="0"/>
                    <a:pt x="42177"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3" name="Google Shape;1643;p48"/>
            <p:cNvSpPr/>
            <p:nvPr/>
          </p:nvSpPr>
          <p:spPr>
            <a:xfrm>
              <a:off x="3456734" y="2049711"/>
              <a:ext cx="127357" cy="44592"/>
            </a:xfrm>
            <a:custGeom>
              <a:rect b="b" l="l" r="r" t="t"/>
              <a:pathLst>
                <a:path extrusionOk="0" h="57724" w="164863">
                  <a:moveTo>
                    <a:pt x="164864" y="6668"/>
                  </a:moveTo>
                  <a:lnTo>
                    <a:pt x="164864" y="57725"/>
                  </a:lnTo>
                  <a:lnTo>
                    <a:pt x="0" y="57725"/>
                  </a:lnTo>
                  <a:lnTo>
                    <a:pt x="0" y="6668"/>
                  </a:lnTo>
                  <a:cubicBezTo>
                    <a:pt x="0" y="2985"/>
                    <a:pt x="2985" y="0"/>
                    <a:pt x="6668" y="0"/>
                  </a:cubicBezTo>
                  <a:lnTo>
                    <a:pt x="158195" y="0"/>
                  </a:lnTo>
                  <a:cubicBezTo>
                    <a:pt x="161878" y="0"/>
                    <a:pt x="164864" y="2985"/>
                    <a:pt x="164864" y="666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4" name="Google Shape;1644;p48"/>
            <p:cNvSpPr/>
            <p:nvPr/>
          </p:nvSpPr>
          <p:spPr>
            <a:xfrm>
              <a:off x="3456732" y="2049709"/>
              <a:ext cx="37886" cy="44591"/>
            </a:xfrm>
            <a:custGeom>
              <a:rect b="b" l="l" r="r" t="t"/>
              <a:pathLst>
                <a:path extrusionOk="0" h="57723" w="49043">
                  <a:moveTo>
                    <a:pt x="49044" y="0"/>
                  </a:moveTo>
                  <a:lnTo>
                    <a:pt x="49044" y="57724"/>
                  </a:lnTo>
                  <a:lnTo>
                    <a:pt x="0" y="57724"/>
                  </a:lnTo>
                  <a:lnTo>
                    <a:pt x="0" y="6866"/>
                  </a:lnTo>
                  <a:cubicBezTo>
                    <a:pt x="0" y="3074"/>
                    <a:pt x="3074" y="0"/>
                    <a:pt x="6866"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45" name="Google Shape;1645;p48"/>
          <p:cNvGrpSpPr/>
          <p:nvPr/>
        </p:nvGrpSpPr>
        <p:grpSpPr>
          <a:xfrm>
            <a:off x="3421239" y="2580946"/>
            <a:ext cx="248205" cy="342888"/>
            <a:chOff x="3291230" y="2510621"/>
            <a:chExt cx="272693" cy="376717"/>
          </a:xfrm>
        </p:grpSpPr>
        <p:sp>
          <p:nvSpPr>
            <p:cNvPr id="1646" name="Google Shape;1646;p48"/>
            <p:cNvSpPr/>
            <p:nvPr/>
          </p:nvSpPr>
          <p:spPr>
            <a:xfrm>
              <a:off x="3291230" y="2510621"/>
              <a:ext cx="272693" cy="302992"/>
            </a:xfrm>
            <a:custGeom>
              <a:rect b="b" l="l" r="r" t="t"/>
              <a:pathLst>
                <a:path extrusionOk="0" h="392223" w="353001">
                  <a:moveTo>
                    <a:pt x="319596" y="231658"/>
                  </a:moveTo>
                  <a:cubicBezTo>
                    <a:pt x="322048" y="221690"/>
                    <a:pt x="323364" y="211214"/>
                    <a:pt x="323364" y="200403"/>
                  </a:cubicBezTo>
                  <a:cubicBezTo>
                    <a:pt x="323364" y="151710"/>
                    <a:pt x="296831" y="109768"/>
                    <a:pt x="258652" y="90777"/>
                  </a:cubicBezTo>
                  <a:cubicBezTo>
                    <a:pt x="258658" y="90348"/>
                    <a:pt x="258682" y="89923"/>
                    <a:pt x="258682" y="89493"/>
                  </a:cubicBezTo>
                  <a:cubicBezTo>
                    <a:pt x="258682" y="40068"/>
                    <a:pt x="221888" y="0"/>
                    <a:pt x="176500" y="0"/>
                  </a:cubicBezTo>
                  <a:cubicBezTo>
                    <a:pt x="131112" y="0"/>
                    <a:pt x="94318" y="40068"/>
                    <a:pt x="94318" y="89494"/>
                  </a:cubicBezTo>
                  <a:cubicBezTo>
                    <a:pt x="94318" y="89924"/>
                    <a:pt x="94342" y="90348"/>
                    <a:pt x="94348" y="90778"/>
                  </a:cubicBezTo>
                  <a:cubicBezTo>
                    <a:pt x="56169" y="109768"/>
                    <a:pt x="29636" y="151710"/>
                    <a:pt x="29636" y="200404"/>
                  </a:cubicBezTo>
                  <a:cubicBezTo>
                    <a:pt x="29636" y="211215"/>
                    <a:pt x="30952" y="221691"/>
                    <a:pt x="33405" y="231659"/>
                  </a:cubicBezTo>
                  <a:cubicBezTo>
                    <a:pt x="13155" y="247831"/>
                    <a:pt x="0" y="273915"/>
                    <a:pt x="0" y="303356"/>
                  </a:cubicBezTo>
                  <a:cubicBezTo>
                    <a:pt x="0" y="352436"/>
                    <a:pt x="36537" y="392224"/>
                    <a:pt x="81607" y="392224"/>
                  </a:cubicBezTo>
                  <a:lnTo>
                    <a:pt x="271394" y="392224"/>
                  </a:lnTo>
                  <a:cubicBezTo>
                    <a:pt x="316464" y="392224"/>
                    <a:pt x="353001" y="352436"/>
                    <a:pt x="353001" y="303356"/>
                  </a:cubicBezTo>
                  <a:cubicBezTo>
                    <a:pt x="353001" y="273914"/>
                    <a:pt x="339845" y="247830"/>
                    <a:pt x="319596" y="23165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7" name="Google Shape;1647;p48"/>
            <p:cNvSpPr/>
            <p:nvPr/>
          </p:nvSpPr>
          <p:spPr>
            <a:xfrm>
              <a:off x="3291230" y="2510621"/>
              <a:ext cx="155283" cy="302992"/>
            </a:xfrm>
            <a:custGeom>
              <a:rect b="b" l="l" r="r" t="t"/>
              <a:pathLst>
                <a:path extrusionOk="0" h="392223" w="201014">
                  <a:moveTo>
                    <a:pt x="143347" y="89496"/>
                  </a:moveTo>
                  <a:cubicBezTo>
                    <a:pt x="143347" y="89927"/>
                    <a:pt x="143367" y="90349"/>
                    <a:pt x="143376" y="90780"/>
                  </a:cubicBezTo>
                  <a:cubicBezTo>
                    <a:pt x="105194" y="109763"/>
                    <a:pt x="78660" y="151711"/>
                    <a:pt x="78660" y="200406"/>
                  </a:cubicBezTo>
                  <a:cubicBezTo>
                    <a:pt x="78660" y="205809"/>
                    <a:pt x="78993" y="211133"/>
                    <a:pt x="79631" y="216350"/>
                  </a:cubicBezTo>
                  <a:cubicBezTo>
                    <a:pt x="80268" y="221566"/>
                    <a:pt x="81209" y="226675"/>
                    <a:pt x="82435" y="231657"/>
                  </a:cubicBezTo>
                  <a:cubicBezTo>
                    <a:pt x="62186" y="247826"/>
                    <a:pt x="49028" y="273919"/>
                    <a:pt x="49028" y="303355"/>
                  </a:cubicBezTo>
                  <a:cubicBezTo>
                    <a:pt x="49028" y="327899"/>
                    <a:pt x="58167" y="350108"/>
                    <a:pt x="72933" y="366189"/>
                  </a:cubicBezTo>
                  <a:cubicBezTo>
                    <a:pt x="87701" y="382280"/>
                    <a:pt x="108096" y="392223"/>
                    <a:pt x="130639" y="392223"/>
                  </a:cubicBezTo>
                  <a:lnTo>
                    <a:pt x="81611" y="392223"/>
                  </a:lnTo>
                  <a:cubicBezTo>
                    <a:pt x="59068" y="392223"/>
                    <a:pt x="38672" y="382280"/>
                    <a:pt x="23906" y="366189"/>
                  </a:cubicBezTo>
                  <a:cubicBezTo>
                    <a:pt x="9138" y="350108"/>
                    <a:pt x="0" y="327898"/>
                    <a:pt x="0" y="303355"/>
                  </a:cubicBezTo>
                  <a:cubicBezTo>
                    <a:pt x="0" y="273919"/>
                    <a:pt x="13159" y="247826"/>
                    <a:pt x="33407" y="231657"/>
                  </a:cubicBezTo>
                  <a:cubicBezTo>
                    <a:pt x="32182" y="226676"/>
                    <a:pt x="31240" y="221567"/>
                    <a:pt x="30603" y="216350"/>
                  </a:cubicBezTo>
                  <a:cubicBezTo>
                    <a:pt x="29966" y="211133"/>
                    <a:pt x="29632" y="205809"/>
                    <a:pt x="29632" y="200406"/>
                  </a:cubicBezTo>
                  <a:cubicBezTo>
                    <a:pt x="29632" y="151711"/>
                    <a:pt x="56166" y="109763"/>
                    <a:pt x="94349" y="90780"/>
                  </a:cubicBezTo>
                  <a:cubicBezTo>
                    <a:pt x="94339" y="90348"/>
                    <a:pt x="94319" y="89926"/>
                    <a:pt x="94319" y="89496"/>
                  </a:cubicBezTo>
                  <a:cubicBezTo>
                    <a:pt x="94319" y="40066"/>
                    <a:pt x="131110" y="0"/>
                    <a:pt x="176500" y="0"/>
                  </a:cubicBezTo>
                  <a:cubicBezTo>
                    <a:pt x="185041" y="0"/>
                    <a:pt x="193278" y="1422"/>
                    <a:pt x="201014" y="4049"/>
                  </a:cubicBezTo>
                  <a:cubicBezTo>
                    <a:pt x="167596" y="15405"/>
                    <a:pt x="143347" y="49361"/>
                    <a:pt x="143347" y="8949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8" name="Google Shape;1648;p48"/>
            <p:cNvSpPr/>
            <p:nvPr/>
          </p:nvSpPr>
          <p:spPr>
            <a:xfrm>
              <a:off x="3412374" y="2604575"/>
              <a:ext cx="30299" cy="282763"/>
            </a:xfrm>
            <a:custGeom>
              <a:rect b="b" l="l" r="r" t="t"/>
              <a:pathLst>
                <a:path extrusionOk="0" h="366036" w="39222">
                  <a:moveTo>
                    <a:pt x="32359" y="366037"/>
                  </a:moveTo>
                  <a:lnTo>
                    <a:pt x="6864" y="366037"/>
                  </a:lnTo>
                  <a:cubicBezTo>
                    <a:pt x="3073" y="366037"/>
                    <a:pt x="0" y="362964"/>
                    <a:pt x="0" y="359173"/>
                  </a:cubicBezTo>
                  <a:lnTo>
                    <a:pt x="0" y="19611"/>
                  </a:lnTo>
                  <a:cubicBezTo>
                    <a:pt x="0" y="8781"/>
                    <a:pt x="8780" y="0"/>
                    <a:pt x="19611" y="0"/>
                  </a:cubicBezTo>
                  <a:cubicBezTo>
                    <a:pt x="30442" y="0"/>
                    <a:pt x="39223" y="8780"/>
                    <a:pt x="39223" y="19611"/>
                  </a:cubicBezTo>
                  <a:lnTo>
                    <a:pt x="39223" y="359173"/>
                  </a:lnTo>
                  <a:cubicBezTo>
                    <a:pt x="39223" y="362964"/>
                    <a:pt x="36150" y="366037"/>
                    <a:pt x="32359" y="36603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9" name="Google Shape;1649;p48"/>
            <p:cNvSpPr/>
            <p:nvPr/>
          </p:nvSpPr>
          <p:spPr>
            <a:xfrm>
              <a:off x="3367757" y="2647159"/>
              <a:ext cx="53998" cy="40900"/>
            </a:xfrm>
            <a:custGeom>
              <a:rect b="b" l="l" r="r" t="t"/>
              <a:pathLst>
                <a:path extrusionOk="0" h="52945" w="69900">
                  <a:moveTo>
                    <a:pt x="62539" y="52946"/>
                  </a:moveTo>
                  <a:cubicBezTo>
                    <a:pt x="61094" y="52946"/>
                    <a:pt x="59635" y="52521"/>
                    <a:pt x="58358" y="51636"/>
                  </a:cubicBezTo>
                  <a:lnTo>
                    <a:pt x="3167" y="13400"/>
                  </a:lnTo>
                  <a:cubicBezTo>
                    <a:pt x="-172" y="11087"/>
                    <a:pt x="-1003" y="6505"/>
                    <a:pt x="1309" y="3167"/>
                  </a:cubicBezTo>
                  <a:cubicBezTo>
                    <a:pt x="3623" y="-172"/>
                    <a:pt x="8204" y="-1003"/>
                    <a:pt x="11543" y="1309"/>
                  </a:cubicBezTo>
                  <a:lnTo>
                    <a:pt x="66734" y="39545"/>
                  </a:lnTo>
                  <a:cubicBezTo>
                    <a:pt x="70072" y="41858"/>
                    <a:pt x="70904" y="46440"/>
                    <a:pt x="68591" y="49779"/>
                  </a:cubicBezTo>
                  <a:cubicBezTo>
                    <a:pt x="67162" y="51841"/>
                    <a:pt x="64870" y="52946"/>
                    <a:pt x="62539" y="5294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0" name="Google Shape;1650;p48"/>
            <p:cNvSpPr/>
            <p:nvPr/>
          </p:nvSpPr>
          <p:spPr>
            <a:xfrm>
              <a:off x="3433304" y="2717657"/>
              <a:ext cx="53778" cy="40748"/>
            </a:xfrm>
            <a:custGeom>
              <a:rect b="b" l="l" r="r" t="t"/>
              <a:pathLst>
                <a:path extrusionOk="0" h="52748" w="69616">
                  <a:moveTo>
                    <a:pt x="7361" y="52749"/>
                  </a:moveTo>
                  <a:cubicBezTo>
                    <a:pt x="5030" y="52749"/>
                    <a:pt x="2737" y="51643"/>
                    <a:pt x="1310" y="49583"/>
                  </a:cubicBezTo>
                  <a:cubicBezTo>
                    <a:pt x="-1003" y="46244"/>
                    <a:pt x="-172" y="41663"/>
                    <a:pt x="3166" y="39349"/>
                  </a:cubicBezTo>
                  <a:lnTo>
                    <a:pt x="58074" y="1309"/>
                  </a:lnTo>
                  <a:cubicBezTo>
                    <a:pt x="61411" y="-1003"/>
                    <a:pt x="65995" y="-173"/>
                    <a:pt x="68307" y="3167"/>
                  </a:cubicBezTo>
                  <a:cubicBezTo>
                    <a:pt x="70620" y="6506"/>
                    <a:pt x="69789" y="11087"/>
                    <a:pt x="66451" y="13400"/>
                  </a:cubicBezTo>
                  <a:lnTo>
                    <a:pt x="11543" y="51440"/>
                  </a:lnTo>
                  <a:cubicBezTo>
                    <a:pt x="10266" y="52324"/>
                    <a:pt x="8806" y="52749"/>
                    <a:pt x="7361" y="5274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51" name="Google Shape;1651;p48"/>
          <p:cNvGrpSpPr/>
          <p:nvPr/>
        </p:nvGrpSpPr>
        <p:grpSpPr>
          <a:xfrm>
            <a:off x="3381096" y="3315436"/>
            <a:ext cx="328491" cy="342829"/>
            <a:chOff x="3287970" y="3414641"/>
            <a:chExt cx="360900" cy="376652"/>
          </a:xfrm>
        </p:grpSpPr>
        <p:sp>
          <p:nvSpPr>
            <p:cNvPr id="1652" name="Google Shape;1652;p48"/>
            <p:cNvSpPr/>
            <p:nvPr/>
          </p:nvSpPr>
          <p:spPr>
            <a:xfrm>
              <a:off x="3569154" y="3523141"/>
              <a:ext cx="61669" cy="141139"/>
            </a:xfrm>
            <a:custGeom>
              <a:rect b="b" l="l" r="r" t="t"/>
              <a:pathLst>
                <a:path extrusionOk="0" h="182704" w="79831">
                  <a:moveTo>
                    <a:pt x="9795" y="0"/>
                  </a:moveTo>
                  <a:lnTo>
                    <a:pt x="70037" y="0"/>
                  </a:lnTo>
                  <a:lnTo>
                    <a:pt x="73521" y="61600"/>
                  </a:lnTo>
                  <a:lnTo>
                    <a:pt x="64281" y="66665"/>
                  </a:lnTo>
                  <a:lnTo>
                    <a:pt x="66074" y="98354"/>
                  </a:lnTo>
                  <a:lnTo>
                    <a:pt x="75848" y="102742"/>
                  </a:lnTo>
                  <a:lnTo>
                    <a:pt x="79832" y="173178"/>
                  </a:lnTo>
                  <a:lnTo>
                    <a:pt x="68529" y="182704"/>
                  </a:lnTo>
                  <a:lnTo>
                    <a:pt x="16680" y="182704"/>
                  </a:lnTo>
                  <a:lnTo>
                    <a:pt x="0" y="173178"/>
                  </a:lnTo>
                  <a:lnTo>
                    <a:pt x="3984" y="102742"/>
                  </a:lnTo>
                  <a:lnTo>
                    <a:pt x="13812" y="97390"/>
                  </a:lnTo>
                  <a:lnTo>
                    <a:pt x="15565" y="66410"/>
                  </a:lnTo>
                  <a:lnTo>
                    <a:pt x="6311" y="6160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3" name="Google Shape;1653;p48"/>
            <p:cNvSpPr/>
            <p:nvPr/>
          </p:nvSpPr>
          <p:spPr>
            <a:xfrm>
              <a:off x="3569154" y="3523144"/>
              <a:ext cx="30268" cy="133781"/>
            </a:xfrm>
            <a:custGeom>
              <a:rect b="b" l="l" r="r" t="t"/>
              <a:pathLst>
                <a:path extrusionOk="0" h="173179" w="39182">
                  <a:moveTo>
                    <a:pt x="39183" y="0"/>
                  </a:moveTo>
                  <a:lnTo>
                    <a:pt x="29387" y="173179"/>
                  </a:lnTo>
                  <a:lnTo>
                    <a:pt x="0" y="173179"/>
                  </a:lnTo>
                  <a:lnTo>
                    <a:pt x="9795"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4" name="Google Shape;1654;p48"/>
            <p:cNvSpPr/>
            <p:nvPr/>
          </p:nvSpPr>
          <p:spPr>
            <a:xfrm>
              <a:off x="3572232" y="3570706"/>
              <a:ext cx="24495" cy="31782"/>
            </a:xfrm>
            <a:custGeom>
              <a:rect b="b" l="l" r="r" t="t"/>
              <a:pathLst>
                <a:path extrusionOk="0" h="41142" w="31709">
                  <a:moveTo>
                    <a:pt x="31709" y="0"/>
                  </a:moveTo>
                  <a:lnTo>
                    <a:pt x="29388" y="41142"/>
                  </a:lnTo>
                  <a:lnTo>
                    <a:pt x="0" y="41142"/>
                  </a:lnTo>
                  <a:lnTo>
                    <a:pt x="2321" y="0"/>
                  </a:lnTo>
                  <a:close/>
                </a:path>
              </a:pathLst>
            </a:custGeom>
            <a:solidFill>
              <a:srgbClr val="FE646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5" name="Google Shape;1655;p48"/>
            <p:cNvSpPr/>
            <p:nvPr/>
          </p:nvSpPr>
          <p:spPr>
            <a:xfrm>
              <a:off x="3572232" y="3570706"/>
              <a:ext cx="55513" cy="31782"/>
            </a:xfrm>
            <a:custGeom>
              <a:rect b="b" l="l" r="r" t="t"/>
              <a:pathLst>
                <a:path extrusionOk="0" h="41142" w="71861">
                  <a:moveTo>
                    <a:pt x="69540" y="0"/>
                  </a:moveTo>
                  <a:lnTo>
                    <a:pt x="2321" y="0"/>
                  </a:lnTo>
                  <a:lnTo>
                    <a:pt x="0" y="41142"/>
                  </a:lnTo>
                  <a:lnTo>
                    <a:pt x="71862" y="41142"/>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6" name="Google Shape;1656;p48"/>
            <p:cNvSpPr/>
            <p:nvPr/>
          </p:nvSpPr>
          <p:spPr>
            <a:xfrm>
              <a:off x="3572232" y="3570706"/>
              <a:ext cx="24495" cy="31782"/>
            </a:xfrm>
            <a:custGeom>
              <a:rect b="b" l="l" r="r" t="t"/>
              <a:pathLst>
                <a:path extrusionOk="0" h="41142" w="31709">
                  <a:moveTo>
                    <a:pt x="31709" y="0"/>
                  </a:moveTo>
                  <a:lnTo>
                    <a:pt x="29388" y="41142"/>
                  </a:lnTo>
                  <a:lnTo>
                    <a:pt x="0" y="41142"/>
                  </a:lnTo>
                  <a:lnTo>
                    <a:pt x="2321"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57" name="Google Shape;1657;p48"/>
            <p:cNvGrpSpPr/>
            <p:nvPr/>
          </p:nvGrpSpPr>
          <p:grpSpPr>
            <a:xfrm>
              <a:off x="3312932" y="3606481"/>
              <a:ext cx="331929" cy="184499"/>
              <a:chOff x="4057291" y="3939356"/>
              <a:chExt cx="429904" cy="238957"/>
            </a:xfrm>
          </p:grpSpPr>
          <p:sp>
            <p:nvSpPr>
              <p:cNvPr id="1658" name="Google Shape;1658;p48"/>
              <p:cNvSpPr/>
              <p:nvPr/>
            </p:nvSpPr>
            <p:spPr>
              <a:xfrm>
                <a:off x="4370218" y="4004294"/>
                <a:ext cx="116977" cy="174019"/>
              </a:xfrm>
              <a:custGeom>
                <a:rect b="b" l="l" r="r" t="t"/>
                <a:pathLst>
                  <a:path extrusionOk="0" h="174019" w="116977">
                    <a:moveTo>
                      <a:pt x="110310" y="0"/>
                    </a:moveTo>
                    <a:lnTo>
                      <a:pt x="0" y="0"/>
                    </a:lnTo>
                    <a:lnTo>
                      <a:pt x="0" y="174020"/>
                    </a:lnTo>
                    <a:lnTo>
                      <a:pt x="116977" y="174020"/>
                    </a:lnTo>
                    <a:lnTo>
                      <a:pt x="116977" y="6668"/>
                    </a:lnTo>
                    <a:cubicBezTo>
                      <a:pt x="116978" y="2985"/>
                      <a:pt x="113993" y="0"/>
                      <a:pt x="110310"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9" name="Google Shape;1659;p48"/>
              <p:cNvSpPr/>
              <p:nvPr/>
            </p:nvSpPr>
            <p:spPr>
              <a:xfrm>
                <a:off x="4219913" y="3939356"/>
                <a:ext cx="112781" cy="74463"/>
              </a:xfrm>
              <a:custGeom>
                <a:rect b="b" l="l" r="r" t="t"/>
                <a:pathLst>
                  <a:path extrusionOk="0" h="74463" w="112781">
                    <a:moveTo>
                      <a:pt x="0" y="64938"/>
                    </a:moveTo>
                    <a:lnTo>
                      <a:pt x="102291" y="1052"/>
                    </a:lnTo>
                    <a:cubicBezTo>
                      <a:pt x="106859" y="-1800"/>
                      <a:pt x="112781" y="1483"/>
                      <a:pt x="112781" y="6868"/>
                    </a:cubicBezTo>
                    <a:lnTo>
                      <a:pt x="112781" y="64938"/>
                    </a:lnTo>
                    <a:lnTo>
                      <a:pt x="97698" y="74463"/>
                    </a:lnTo>
                    <a:lnTo>
                      <a:pt x="13237" y="7446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0" name="Google Shape;1660;p48"/>
              <p:cNvSpPr/>
              <p:nvPr/>
            </p:nvSpPr>
            <p:spPr>
              <a:xfrm>
                <a:off x="4057291" y="3939356"/>
                <a:ext cx="112781" cy="74463"/>
              </a:xfrm>
              <a:custGeom>
                <a:rect b="b" l="l" r="r" t="t"/>
                <a:pathLst>
                  <a:path extrusionOk="0" h="74463" w="112781">
                    <a:moveTo>
                      <a:pt x="0" y="64938"/>
                    </a:moveTo>
                    <a:lnTo>
                      <a:pt x="102291" y="1052"/>
                    </a:lnTo>
                    <a:cubicBezTo>
                      <a:pt x="106859" y="-1800"/>
                      <a:pt x="112781" y="1483"/>
                      <a:pt x="112781" y="6868"/>
                    </a:cubicBezTo>
                    <a:lnTo>
                      <a:pt x="112781" y="64938"/>
                    </a:lnTo>
                    <a:lnTo>
                      <a:pt x="100165" y="74463"/>
                    </a:lnTo>
                    <a:lnTo>
                      <a:pt x="14557" y="74463"/>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61" name="Google Shape;1661;p48"/>
            <p:cNvSpPr/>
            <p:nvPr/>
          </p:nvSpPr>
          <p:spPr>
            <a:xfrm>
              <a:off x="3287974" y="3656859"/>
              <a:ext cx="274312" cy="134434"/>
            </a:xfrm>
            <a:custGeom>
              <a:rect b="b" l="l" r="r" t="t"/>
              <a:pathLst>
                <a:path extrusionOk="0" h="174024" w="355097">
                  <a:moveTo>
                    <a:pt x="355098" y="15413"/>
                  </a:moveTo>
                  <a:lnTo>
                    <a:pt x="355098" y="157831"/>
                  </a:lnTo>
                  <a:lnTo>
                    <a:pt x="345572" y="174024"/>
                  </a:lnTo>
                  <a:lnTo>
                    <a:pt x="0" y="174024"/>
                  </a:lnTo>
                  <a:lnTo>
                    <a:pt x="0" y="6668"/>
                  </a:lnTo>
                  <a:cubicBezTo>
                    <a:pt x="0" y="2991"/>
                    <a:pt x="2982" y="0"/>
                    <a:pt x="6668" y="0"/>
                  </a:cubicBezTo>
                  <a:lnTo>
                    <a:pt x="345572"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2" name="Google Shape;1662;p48"/>
            <p:cNvSpPr/>
            <p:nvPr/>
          </p:nvSpPr>
          <p:spPr>
            <a:xfrm>
              <a:off x="3317064" y="3703203"/>
              <a:ext cx="83239" cy="33296"/>
            </a:xfrm>
            <a:custGeom>
              <a:rect b="b" l="l" r="r" t="t"/>
              <a:pathLst>
                <a:path extrusionOk="0" h="43101" w="107753">
                  <a:moveTo>
                    <a:pt x="0" y="0"/>
                  </a:moveTo>
                  <a:lnTo>
                    <a:pt x="107753" y="0"/>
                  </a:lnTo>
                  <a:lnTo>
                    <a:pt x="107753" y="43102"/>
                  </a:lnTo>
                  <a:lnTo>
                    <a:pt x="0" y="43102"/>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3" name="Google Shape;1663;p48"/>
            <p:cNvSpPr/>
            <p:nvPr/>
          </p:nvSpPr>
          <p:spPr>
            <a:xfrm>
              <a:off x="3317064" y="3703203"/>
              <a:ext cx="22701" cy="33296"/>
            </a:xfrm>
            <a:custGeom>
              <a:rect b="b" l="l" r="r" t="t"/>
              <a:pathLst>
                <a:path extrusionOk="0" h="43101" w="29387">
                  <a:moveTo>
                    <a:pt x="0" y="0"/>
                  </a:moveTo>
                  <a:lnTo>
                    <a:pt x="29388" y="0"/>
                  </a:lnTo>
                  <a:lnTo>
                    <a:pt x="29388" y="43102"/>
                  </a:lnTo>
                  <a:lnTo>
                    <a:pt x="0" y="43102"/>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4" name="Google Shape;1664;p48"/>
            <p:cNvSpPr/>
            <p:nvPr/>
          </p:nvSpPr>
          <p:spPr>
            <a:xfrm>
              <a:off x="3287970" y="3414641"/>
              <a:ext cx="360900" cy="128049"/>
            </a:xfrm>
            <a:custGeom>
              <a:rect b="b" l="l" r="r" t="t"/>
              <a:pathLst>
                <a:path extrusionOk="0" h="165759" w="467184">
                  <a:moveTo>
                    <a:pt x="383555" y="140516"/>
                  </a:moveTo>
                  <a:lnTo>
                    <a:pt x="383555" y="120412"/>
                  </a:lnTo>
                  <a:cubicBezTo>
                    <a:pt x="383555" y="110613"/>
                    <a:pt x="375611" y="102670"/>
                    <a:pt x="365812" y="102670"/>
                  </a:cubicBezTo>
                  <a:lnTo>
                    <a:pt x="192677" y="102670"/>
                  </a:lnTo>
                  <a:cubicBezTo>
                    <a:pt x="175254" y="102670"/>
                    <a:pt x="161131" y="116793"/>
                    <a:pt x="161131" y="134215"/>
                  </a:cubicBezTo>
                  <a:cubicBezTo>
                    <a:pt x="161131" y="151637"/>
                    <a:pt x="147008" y="165760"/>
                    <a:pt x="129586" y="165760"/>
                  </a:cubicBezTo>
                  <a:lnTo>
                    <a:pt x="31546" y="165760"/>
                  </a:lnTo>
                  <a:cubicBezTo>
                    <a:pt x="14124" y="165760"/>
                    <a:pt x="1" y="151636"/>
                    <a:pt x="1" y="134215"/>
                  </a:cubicBezTo>
                  <a:cubicBezTo>
                    <a:pt x="1" y="116792"/>
                    <a:pt x="14125" y="102670"/>
                    <a:pt x="31546" y="102670"/>
                  </a:cubicBezTo>
                  <a:lnTo>
                    <a:pt x="55160" y="102670"/>
                  </a:lnTo>
                  <a:cubicBezTo>
                    <a:pt x="67657" y="102670"/>
                    <a:pt x="77788" y="92539"/>
                    <a:pt x="77788" y="80042"/>
                  </a:cubicBezTo>
                  <a:cubicBezTo>
                    <a:pt x="77788" y="67546"/>
                    <a:pt x="67657" y="57415"/>
                    <a:pt x="55160" y="57415"/>
                  </a:cubicBezTo>
                  <a:lnTo>
                    <a:pt x="28707" y="57415"/>
                  </a:lnTo>
                  <a:cubicBezTo>
                    <a:pt x="12853" y="57415"/>
                    <a:pt x="0" y="44562"/>
                    <a:pt x="0" y="28707"/>
                  </a:cubicBezTo>
                  <a:cubicBezTo>
                    <a:pt x="1" y="12853"/>
                    <a:pt x="12854" y="0"/>
                    <a:pt x="28707" y="0"/>
                  </a:cubicBezTo>
                  <a:lnTo>
                    <a:pt x="192233" y="0"/>
                  </a:lnTo>
                  <a:cubicBezTo>
                    <a:pt x="206979" y="0"/>
                    <a:pt x="218933" y="11955"/>
                    <a:pt x="218933" y="26700"/>
                  </a:cubicBezTo>
                  <a:cubicBezTo>
                    <a:pt x="218933" y="41447"/>
                    <a:pt x="230888" y="53401"/>
                    <a:pt x="245634" y="53401"/>
                  </a:cubicBezTo>
                  <a:lnTo>
                    <a:pt x="443107" y="53401"/>
                  </a:lnTo>
                  <a:cubicBezTo>
                    <a:pt x="456404" y="53401"/>
                    <a:pt x="467184" y="64180"/>
                    <a:pt x="467184" y="77478"/>
                  </a:cubicBezTo>
                  <a:lnTo>
                    <a:pt x="467184" y="79633"/>
                  </a:lnTo>
                  <a:cubicBezTo>
                    <a:pt x="467184" y="91740"/>
                    <a:pt x="457369" y="101555"/>
                    <a:pt x="445262" y="101555"/>
                  </a:cubicBezTo>
                  <a:cubicBezTo>
                    <a:pt x="435463" y="101555"/>
                    <a:pt x="427519" y="109498"/>
                    <a:pt x="427519" y="119298"/>
                  </a:cubicBezTo>
                  <a:lnTo>
                    <a:pt x="427519" y="14051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5" name="Google Shape;1665;p48"/>
            <p:cNvSpPr/>
            <p:nvPr/>
          </p:nvSpPr>
          <p:spPr>
            <a:xfrm>
              <a:off x="3287973" y="3414641"/>
              <a:ext cx="82793" cy="128052"/>
            </a:xfrm>
            <a:custGeom>
              <a:rect b="b" l="l" r="r" t="t"/>
              <a:pathLst>
                <a:path extrusionOk="0" h="165763" w="107175">
                  <a:moveTo>
                    <a:pt x="100543" y="64045"/>
                  </a:moveTo>
                  <a:cubicBezTo>
                    <a:pt x="104638" y="68140"/>
                    <a:pt x="107175" y="73792"/>
                    <a:pt x="107175" y="80041"/>
                  </a:cubicBezTo>
                  <a:cubicBezTo>
                    <a:pt x="107175" y="92541"/>
                    <a:pt x="97037" y="102670"/>
                    <a:pt x="84547" y="102670"/>
                  </a:cubicBezTo>
                  <a:lnTo>
                    <a:pt x="60930" y="102670"/>
                  </a:lnTo>
                  <a:cubicBezTo>
                    <a:pt x="52212" y="102670"/>
                    <a:pt x="44336" y="106205"/>
                    <a:pt x="38625" y="111907"/>
                  </a:cubicBezTo>
                  <a:cubicBezTo>
                    <a:pt x="32914" y="117617"/>
                    <a:pt x="29388" y="125503"/>
                    <a:pt x="29388" y="134212"/>
                  </a:cubicBezTo>
                  <a:cubicBezTo>
                    <a:pt x="29388" y="151638"/>
                    <a:pt x="43503" y="165764"/>
                    <a:pt x="60930" y="165764"/>
                  </a:cubicBezTo>
                  <a:lnTo>
                    <a:pt x="31542" y="165764"/>
                  </a:lnTo>
                  <a:cubicBezTo>
                    <a:pt x="14116" y="165764"/>
                    <a:pt x="0" y="151638"/>
                    <a:pt x="0" y="134212"/>
                  </a:cubicBezTo>
                  <a:cubicBezTo>
                    <a:pt x="0" y="125503"/>
                    <a:pt x="3526" y="117618"/>
                    <a:pt x="9237" y="111907"/>
                  </a:cubicBezTo>
                  <a:cubicBezTo>
                    <a:pt x="14948" y="106205"/>
                    <a:pt x="22823" y="102670"/>
                    <a:pt x="31542" y="102670"/>
                  </a:cubicBezTo>
                  <a:lnTo>
                    <a:pt x="55160" y="102670"/>
                  </a:lnTo>
                  <a:cubicBezTo>
                    <a:pt x="67649" y="102670"/>
                    <a:pt x="77788" y="92541"/>
                    <a:pt x="77788" y="80041"/>
                  </a:cubicBezTo>
                  <a:cubicBezTo>
                    <a:pt x="77788" y="73792"/>
                    <a:pt x="75252" y="68139"/>
                    <a:pt x="71157" y="64045"/>
                  </a:cubicBezTo>
                  <a:cubicBezTo>
                    <a:pt x="67063" y="59950"/>
                    <a:pt x="61401" y="57413"/>
                    <a:pt x="55160" y="57413"/>
                  </a:cubicBezTo>
                  <a:lnTo>
                    <a:pt x="28702" y="57413"/>
                  </a:lnTo>
                  <a:cubicBezTo>
                    <a:pt x="12852" y="57413"/>
                    <a:pt x="0" y="44561"/>
                    <a:pt x="0" y="28711"/>
                  </a:cubicBezTo>
                  <a:cubicBezTo>
                    <a:pt x="0" y="20787"/>
                    <a:pt x="3213" y="13606"/>
                    <a:pt x="8404" y="8404"/>
                  </a:cubicBezTo>
                  <a:cubicBezTo>
                    <a:pt x="13596" y="3213"/>
                    <a:pt x="20776" y="0"/>
                    <a:pt x="28702" y="0"/>
                  </a:cubicBezTo>
                  <a:lnTo>
                    <a:pt x="58088" y="0"/>
                  </a:lnTo>
                  <a:cubicBezTo>
                    <a:pt x="50164" y="0"/>
                    <a:pt x="42984" y="3213"/>
                    <a:pt x="37791" y="8404"/>
                  </a:cubicBezTo>
                  <a:cubicBezTo>
                    <a:pt x="32600" y="13606"/>
                    <a:pt x="29387" y="20786"/>
                    <a:pt x="29387" y="28711"/>
                  </a:cubicBezTo>
                  <a:cubicBezTo>
                    <a:pt x="29387" y="44561"/>
                    <a:pt x="42239" y="57413"/>
                    <a:pt x="58088" y="57413"/>
                  </a:cubicBezTo>
                  <a:lnTo>
                    <a:pt x="84547" y="57413"/>
                  </a:lnTo>
                  <a:cubicBezTo>
                    <a:pt x="90787" y="57413"/>
                    <a:pt x="96449" y="59950"/>
                    <a:pt x="100543" y="6404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6" name="Google Shape;1666;p48"/>
            <p:cNvSpPr/>
            <p:nvPr/>
          </p:nvSpPr>
          <p:spPr>
            <a:xfrm>
              <a:off x="3287974" y="3656859"/>
              <a:ext cx="22701" cy="134434"/>
            </a:xfrm>
            <a:custGeom>
              <a:rect b="b" l="l" r="r" t="t"/>
              <a:pathLst>
                <a:path extrusionOk="0" h="174024" w="29386">
                  <a:moveTo>
                    <a:pt x="29387" y="10"/>
                  </a:moveTo>
                  <a:lnTo>
                    <a:pt x="29387" y="174024"/>
                  </a:lnTo>
                  <a:lnTo>
                    <a:pt x="0" y="174024"/>
                  </a:lnTo>
                  <a:lnTo>
                    <a:pt x="0" y="6668"/>
                  </a:lnTo>
                  <a:cubicBezTo>
                    <a:pt x="0" y="2991"/>
                    <a:pt x="2982" y="0"/>
                    <a:pt x="6668" y="0"/>
                  </a:cubicBezTo>
                  <a:lnTo>
                    <a:pt x="29368"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7" name="Google Shape;1667;p48"/>
            <p:cNvSpPr/>
            <p:nvPr/>
          </p:nvSpPr>
          <p:spPr>
            <a:xfrm>
              <a:off x="3554812" y="3656867"/>
              <a:ext cx="37836" cy="134426"/>
            </a:xfrm>
            <a:custGeom>
              <a:rect b="b" l="l" r="r" t="t"/>
              <a:pathLst>
                <a:path extrusionOk="0" h="174014" w="48979">
                  <a:moveTo>
                    <a:pt x="0" y="0"/>
                  </a:moveTo>
                  <a:lnTo>
                    <a:pt x="48979" y="0"/>
                  </a:lnTo>
                  <a:lnTo>
                    <a:pt x="48979" y="174015"/>
                  </a:lnTo>
                  <a:lnTo>
                    <a:pt x="0" y="174015"/>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8" name="Google Shape;1668;p48"/>
            <p:cNvSpPr/>
            <p:nvPr/>
          </p:nvSpPr>
          <p:spPr>
            <a:xfrm>
              <a:off x="3555369" y="3517468"/>
              <a:ext cx="89250" cy="11351"/>
            </a:xfrm>
            <a:custGeom>
              <a:rect b="b" l="l" r="r" t="t"/>
              <a:pathLst>
                <a:path extrusionOk="0" h="14694" w="115534">
                  <a:moveTo>
                    <a:pt x="108189" y="14694"/>
                  </a:moveTo>
                  <a:lnTo>
                    <a:pt x="7347" y="14694"/>
                  </a:lnTo>
                  <a:cubicBezTo>
                    <a:pt x="3289" y="14694"/>
                    <a:pt x="0" y="11405"/>
                    <a:pt x="0" y="7347"/>
                  </a:cubicBezTo>
                  <a:cubicBezTo>
                    <a:pt x="0" y="3289"/>
                    <a:pt x="3289" y="0"/>
                    <a:pt x="7347" y="0"/>
                  </a:cubicBezTo>
                  <a:lnTo>
                    <a:pt x="108188" y="0"/>
                  </a:lnTo>
                  <a:cubicBezTo>
                    <a:pt x="112246" y="0"/>
                    <a:pt x="115535" y="3289"/>
                    <a:pt x="115535" y="7347"/>
                  </a:cubicBezTo>
                  <a:cubicBezTo>
                    <a:pt x="115535" y="11405"/>
                    <a:pt x="112247" y="14694"/>
                    <a:pt x="108189" y="1469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9" name="Google Shape;1669;p48"/>
            <p:cNvSpPr/>
            <p:nvPr/>
          </p:nvSpPr>
          <p:spPr>
            <a:xfrm>
              <a:off x="3440694" y="3703203"/>
              <a:ext cx="83239" cy="33296"/>
            </a:xfrm>
            <a:custGeom>
              <a:rect b="b" l="l" r="r" t="t"/>
              <a:pathLst>
                <a:path extrusionOk="0" h="43101" w="107753">
                  <a:moveTo>
                    <a:pt x="0" y="0"/>
                  </a:moveTo>
                  <a:lnTo>
                    <a:pt x="107753" y="0"/>
                  </a:lnTo>
                  <a:lnTo>
                    <a:pt x="107753" y="43102"/>
                  </a:lnTo>
                  <a:lnTo>
                    <a:pt x="0" y="43102"/>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0" name="Google Shape;1670;p48"/>
            <p:cNvSpPr/>
            <p:nvPr/>
          </p:nvSpPr>
          <p:spPr>
            <a:xfrm>
              <a:off x="3440696" y="3703203"/>
              <a:ext cx="22701" cy="33296"/>
            </a:xfrm>
            <a:custGeom>
              <a:rect b="b" l="l" r="r" t="t"/>
              <a:pathLst>
                <a:path extrusionOk="0" h="43101" w="29387">
                  <a:moveTo>
                    <a:pt x="0" y="0"/>
                  </a:moveTo>
                  <a:lnTo>
                    <a:pt x="29388" y="0"/>
                  </a:lnTo>
                  <a:lnTo>
                    <a:pt x="29388" y="43102"/>
                  </a:lnTo>
                  <a:lnTo>
                    <a:pt x="0" y="43102"/>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71" name="Google Shape;1671;p48"/>
          <p:cNvGrpSpPr/>
          <p:nvPr/>
        </p:nvGrpSpPr>
        <p:grpSpPr>
          <a:xfrm>
            <a:off x="3420462" y="3979301"/>
            <a:ext cx="249760" cy="342894"/>
            <a:chOff x="3316093" y="4225181"/>
            <a:chExt cx="274401" cy="376723"/>
          </a:xfrm>
        </p:grpSpPr>
        <p:sp>
          <p:nvSpPr>
            <p:cNvPr id="1672" name="Google Shape;1672;p48"/>
            <p:cNvSpPr/>
            <p:nvPr/>
          </p:nvSpPr>
          <p:spPr>
            <a:xfrm>
              <a:off x="3334749" y="4225181"/>
              <a:ext cx="239319" cy="62314"/>
            </a:xfrm>
            <a:custGeom>
              <a:rect b="b" l="l" r="r" t="t"/>
              <a:pathLst>
                <a:path extrusionOk="0" h="80666" w="309798">
                  <a:moveTo>
                    <a:pt x="309798" y="71141"/>
                  </a:moveTo>
                  <a:lnTo>
                    <a:pt x="309798" y="6869"/>
                  </a:lnTo>
                  <a:cubicBezTo>
                    <a:pt x="309798" y="3076"/>
                    <a:pt x="306724" y="0"/>
                    <a:pt x="302929" y="0"/>
                  </a:cubicBezTo>
                  <a:lnTo>
                    <a:pt x="194727" y="0"/>
                  </a:lnTo>
                  <a:lnTo>
                    <a:pt x="132189" y="26984"/>
                  </a:lnTo>
                  <a:lnTo>
                    <a:pt x="6869" y="26984"/>
                  </a:lnTo>
                  <a:cubicBezTo>
                    <a:pt x="3076" y="26984"/>
                    <a:pt x="0" y="30059"/>
                    <a:pt x="0" y="33853"/>
                  </a:cubicBezTo>
                  <a:lnTo>
                    <a:pt x="0" y="71141"/>
                  </a:lnTo>
                  <a:lnTo>
                    <a:pt x="18357" y="80666"/>
                  </a:lnTo>
                  <a:lnTo>
                    <a:pt x="291267" y="8066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3" name="Google Shape;1673;p48"/>
            <p:cNvSpPr/>
            <p:nvPr/>
          </p:nvSpPr>
          <p:spPr>
            <a:xfrm>
              <a:off x="3334747" y="4246017"/>
              <a:ext cx="37900" cy="34111"/>
            </a:xfrm>
            <a:custGeom>
              <a:rect b="b" l="l" r="r" t="t"/>
              <a:pathLst>
                <a:path extrusionOk="0" h="44156" w="49062">
                  <a:moveTo>
                    <a:pt x="6869" y="0"/>
                  </a:moveTo>
                  <a:lnTo>
                    <a:pt x="49063" y="0"/>
                  </a:lnTo>
                  <a:lnTo>
                    <a:pt x="49063" y="44156"/>
                  </a:lnTo>
                  <a:lnTo>
                    <a:pt x="0" y="44156"/>
                  </a:lnTo>
                  <a:lnTo>
                    <a:pt x="0" y="6869"/>
                  </a:lnTo>
                  <a:cubicBezTo>
                    <a:pt x="0" y="3076"/>
                    <a:pt x="3075" y="0"/>
                    <a:pt x="6869"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4" name="Google Shape;1674;p48"/>
            <p:cNvSpPr/>
            <p:nvPr/>
          </p:nvSpPr>
          <p:spPr>
            <a:xfrm>
              <a:off x="3512492" y="4253783"/>
              <a:ext cx="61499" cy="33699"/>
            </a:xfrm>
            <a:custGeom>
              <a:rect b="b" l="l" r="r" t="t"/>
              <a:pathLst>
                <a:path extrusionOk="0" h="43623" w="79610">
                  <a:moveTo>
                    <a:pt x="79611" y="43624"/>
                  </a:moveTo>
                  <a:lnTo>
                    <a:pt x="0" y="43624"/>
                  </a:lnTo>
                  <a:lnTo>
                    <a:pt x="0" y="6668"/>
                  </a:lnTo>
                  <a:cubicBezTo>
                    <a:pt x="0" y="2985"/>
                    <a:pt x="2985" y="0"/>
                    <a:pt x="6668" y="0"/>
                  </a:cubicBezTo>
                  <a:lnTo>
                    <a:pt x="79611"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5" name="Google Shape;1675;p48"/>
            <p:cNvSpPr/>
            <p:nvPr/>
          </p:nvSpPr>
          <p:spPr>
            <a:xfrm>
              <a:off x="3334749" y="4304580"/>
              <a:ext cx="239319" cy="297324"/>
            </a:xfrm>
            <a:custGeom>
              <a:rect b="b" l="l" r="r" t="t"/>
              <a:pathLst>
                <a:path extrusionOk="0" h="384886" w="309798">
                  <a:moveTo>
                    <a:pt x="273696" y="384886"/>
                  </a:moveTo>
                  <a:lnTo>
                    <a:pt x="42343" y="384886"/>
                  </a:lnTo>
                  <a:cubicBezTo>
                    <a:pt x="38804" y="384886"/>
                    <a:pt x="35844" y="382197"/>
                    <a:pt x="35505" y="378676"/>
                  </a:cubicBezTo>
                  <a:lnTo>
                    <a:pt x="0" y="9526"/>
                  </a:lnTo>
                  <a:lnTo>
                    <a:pt x="13893" y="0"/>
                  </a:lnTo>
                  <a:lnTo>
                    <a:pt x="295887" y="0"/>
                  </a:lnTo>
                  <a:lnTo>
                    <a:pt x="309798" y="9526"/>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6" name="Google Shape;1676;p48"/>
            <p:cNvSpPr/>
            <p:nvPr/>
          </p:nvSpPr>
          <p:spPr>
            <a:xfrm>
              <a:off x="3316093" y="4280110"/>
              <a:ext cx="274401" cy="31840"/>
            </a:xfrm>
            <a:custGeom>
              <a:rect b="b" l="l" r="r" t="t"/>
              <a:pathLst>
                <a:path extrusionOk="0" h="41217" w="355212">
                  <a:moveTo>
                    <a:pt x="355212" y="18632"/>
                  </a:moveTo>
                  <a:lnTo>
                    <a:pt x="355212" y="34550"/>
                  </a:lnTo>
                  <a:cubicBezTo>
                    <a:pt x="355212" y="38226"/>
                    <a:pt x="352230" y="41218"/>
                    <a:pt x="348544" y="41218"/>
                  </a:cubicBezTo>
                  <a:lnTo>
                    <a:pt x="6668" y="41218"/>
                  </a:lnTo>
                  <a:cubicBezTo>
                    <a:pt x="2991" y="41218"/>
                    <a:pt x="0" y="38226"/>
                    <a:pt x="0" y="34550"/>
                  </a:cubicBezTo>
                  <a:lnTo>
                    <a:pt x="0" y="18632"/>
                  </a:lnTo>
                  <a:cubicBezTo>
                    <a:pt x="0" y="8344"/>
                    <a:pt x="8344" y="0"/>
                    <a:pt x="18632" y="0"/>
                  </a:cubicBezTo>
                  <a:lnTo>
                    <a:pt x="336580" y="0"/>
                  </a:lnTo>
                  <a:cubicBezTo>
                    <a:pt x="346868" y="0"/>
                    <a:pt x="355212" y="8344"/>
                    <a:pt x="355212" y="1863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7" name="Google Shape;1677;p48"/>
            <p:cNvSpPr/>
            <p:nvPr/>
          </p:nvSpPr>
          <p:spPr>
            <a:xfrm>
              <a:off x="3316093" y="4280110"/>
              <a:ext cx="52731" cy="31840"/>
            </a:xfrm>
            <a:custGeom>
              <a:rect b="b" l="l" r="r" t="t"/>
              <a:pathLst>
                <a:path extrusionOk="0" h="41217" w="68260">
                  <a:moveTo>
                    <a:pt x="68261" y="0"/>
                  </a:moveTo>
                  <a:cubicBezTo>
                    <a:pt x="57659" y="0"/>
                    <a:pt x="49067" y="8602"/>
                    <a:pt x="49067" y="19194"/>
                  </a:cubicBezTo>
                  <a:lnTo>
                    <a:pt x="49067" y="41218"/>
                  </a:lnTo>
                  <a:lnTo>
                    <a:pt x="6668" y="41218"/>
                  </a:lnTo>
                  <a:cubicBezTo>
                    <a:pt x="2991" y="41218"/>
                    <a:pt x="0" y="38226"/>
                    <a:pt x="0" y="34550"/>
                  </a:cubicBezTo>
                  <a:lnTo>
                    <a:pt x="0" y="18632"/>
                  </a:lnTo>
                  <a:cubicBezTo>
                    <a:pt x="0" y="8344"/>
                    <a:pt x="8344" y="0"/>
                    <a:pt x="18632"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8" name="Google Shape;1678;p48"/>
            <p:cNvSpPr/>
            <p:nvPr/>
          </p:nvSpPr>
          <p:spPr>
            <a:xfrm>
              <a:off x="3334747" y="4311935"/>
              <a:ext cx="239321" cy="289965"/>
            </a:xfrm>
            <a:custGeom>
              <a:rect b="b" l="l" r="r" t="t"/>
              <a:pathLst>
                <a:path extrusionOk="0" h="375359" w="309801">
                  <a:moveTo>
                    <a:pt x="307918" y="19626"/>
                  </a:moveTo>
                  <a:lnTo>
                    <a:pt x="56624" y="19626"/>
                  </a:lnTo>
                  <a:cubicBezTo>
                    <a:pt x="52571" y="19626"/>
                    <a:pt x="49399" y="23118"/>
                    <a:pt x="49787" y="27152"/>
                  </a:cubicBezTo>
                  <a:lnTo>
                    <a:pt x="83279" y="375360"/>
                  </a:lnTo>
                  <a:lnTo>
                    <a:pt x="42341" y="375360"/>
                  </a:lnTo>
                  <a:cubicBezTo>
                    <a:pt x="38802" y="375360"/>
                    <a:pt x="35842" y="372671"/>
                    <a:pt x="35503" y="369148"/>
                  </a:cubicBezTo>
                  <a:lnTo>
                    <a:pt x="0" y="0"/>
                  </a:lnTo>
                  <a:lnTo>
                    <a:pt x="309801"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79" name="Google Shape;1679;p48"/>
            <p:cNvGrpSpPr/>
            <p:nvPr/>
          </p:nvGrpSpPr>
          <p:grpSpPr>
            <a:xfrm>
              <a:off x="3390209" y="4359542"/>
              <a:ext cx="131247" cy="134128"/>
              <a:chOff x="4157377" y="4914698"/>
              <a:chExt cx="169987" cy="173719"/>
            </a:xfrm>
          </p:grpSpPr>
          <p:sp>
            <p:nvSpPr>
              <p:cNvPr id="1680" name="Google Shape;1680;p48"/>
              <p:cNvSpPr/>
              <p:nvPr/>
            </p:nvSpPr>
            <p:spPr>
              <a:xfrm>
                <a:off x="4157377" y="4986230"/>
                <a:ext cx="70712" cy="83179"/>
              </a:xfrm>
              <a:custGeom>
                <a:rect b="b" l="l" r="r" t="t"/>
                <a:pathLst>
                  <a:path extrusionOk="0" h="83179" w="70712">
                    <a:moveTo>
                      <a:pt x="63353" y="68460"/>
                    </a:moveTo>
                    <a:lnTo>
                      <a:pt x="17818" y="68460"/>
                    </a:lnTo>
                    <a:cubicBezTo>
                      <a:pt x="15197" y="67971"/>
                      <a:pt x="14294" y="66458"/>
                      <a:pt x="15111" y="63919"/>
                    </a:cubicBezTo>
                    <a:lnTo>
                      <a:pt x="35983" y="25295"/>
                    </a:lnTo>
                    <a:lnTo>
                      <a:pt x="39347" y="34594"/>
                    </a:lnTo>
                    <a:cubicBezTo>
                      <a:pt x="41879" y="38809"/>
                      <a:pt x="45021" y="40280"/>
                      <a:pt x="48772" y="39012"/>
                    </a:cubicBezTo>
                    <a:cubicBezTo>
                      <a:pt x="52593" y="37628"/>
                      <a:pt x="54571" y="33409"/>
                      <a:pt x="53189" y="29587"/>
                    </a:cubicBezTo>
                    <a:lnTo>
                      <a:pt x="44237" y="4843"/>
                    </a:lnTo>
                    <a:cubicBezTo>
                      <a:pt x="42974" y="1333"/>
                      <a:pt x="39109" y="-688"/>
                      <a:pt x="35502" y="214"/>
                    </a:cubicBezTo>
                    <a:lnTo>
                      <a:pt x="8744" y="7021"/>
                    </a:lnTo>
                    <a:cubicBezTo>
                      <a:pt x="4805" y="8024"/>
                      <a:pt x="2425" y="12029"/>
                      <a:pt x="3427" y="15968"/>
                    </a:cubicBezTo>
                    <a:cubicBezTo>
                      <a:pt x="4429" y="19908"/>
                      <a:pt x="8432" y="22286"/>
                      <a:pt x="12374" y="21286"/>
                    </a:cubicBezTo>
                    <a:lnTo>
                      <a:pt x="22860" y="18618"/>
                    </a:lnTo>
                    <a:lnTo>
                      <a:pt x="2162" y="56923"/>
                    </a:lnTo>
                    <a:cubicBezTo>
                      <a:pt x="-847" y="62491"/>
                      <a:pt x="-707" y="69061"/>
                      <a:pt x="2534" y="74497"/>
                    </a:cubicBezTo>
                    <a:cubicBezTo>
                      <a:pt x="5775" y="79933"/>
                      <a:pt x="11489" y="83179"/>
                      <a:pt x="17818" y="83179"/>
                    </a:cubicBezTo>
                    <a:lnTo>
                      <a:pt x="63353" y="83179"/>
                    </a:lnTo>
                    <a:cubicBezTo>
                      <a:pt x="67417" y="83179"/>
                      <a:pt x="70712" y="79884"/>
                      <a:pt x="70712" y="75820"/>
                    </a:cubicBezTo>
                    <a:cubicBezTo>
                      <a:pt x="70712" y="71755"/>
                      <a:pt x="67417" y="68460"/>
                      <a:pt x="63353" y="6846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1" name="Google Shape;1681;p48"/>
              <p:cNvSpPr/>
              <p:nvPr/>
            </p:nvSpPr>
            <p:spPr>
              <a:xfrm>
                <a:off x="4242205" y="4996394"/>
                <a:ext cx="85159" cy="92023"/>
              </a:xfrm>
              <a:custGeom>
                <a:rect b="b" l="l" r="r" t="t"/>
                <a:pathLst>
                  <a:path extrusionOk="0" h="92023" w="85159">
                    <a:moveTo>
                      <a:pt x="82753" y="45386"/>
                    </a:moveTo>
                    <a:lnTo>
                      <a:pt x="58675" y="3681"/>
                    </a:lnTo>
                    <a:cubicBezTo>
                      <a:pt x="56643" y="161"/>
                      <a:pt x="52139" y="-1045"/>
                      <a:pt x="48621" y="987"/>
                    </a:cubicBezTo>
                    <a:cubicBezTo>
                      <a:pt x="45102" y="3019"/>
                      <a:pt x="43896" y="7520"/>
                      <a:pt x="45928" y="11041"/>
                    </a:cubicBezTo>
                    <a:lnTo>
                      <a:pt x="70006" y="52747"/>
                    </a:lnTo>
                    <a:cubicBezTo>
                      <a:pt x="70888" y="55229"/>
                      <a:pt x="70053" y="56766"/>
                      <a:pt x="67502" y="57358"/>
                    </a:cubicBezTo>
                    <a:lnTo>
                      <a:pt x="23303" y="57358"/>
                    </a:lnTo>
                    <a:lnTo>
                      <a:pt x="29913" y="49512"/>
                    </a:lnTo>
                    <a:cubicBezTo>
                      <a:pt x="32531" y="46404"/>
                      <a:pt x="32134" y="41761"/>
                      <a:pt x="29025" y="39142"/>
                    </a:cubicBezTo>
                    <a:cubicBezTo>
                      <a:pt x="25915" y="36522"/>
                      <a:pt x="21273" y="36921"/>
                      <a:pt x="18655" y="40029"/>
                    </a:cubicBezTo>
                    <a:lnTo>
                      <a:pt x="1701" y="60153"/>
                    </a:lnTo>
                    <a:cubicBezTo>
                      <a:pt x="-682" y="62962"/>
                      <a:pt x="-560" y="67412"/>
                      <a:pt x="2060" y="70032"/>
                    </a:cubicBezTo>
                    <a:lnTo>
                      <a:pt x="21334" y="89802"/>
                    </a:lnTo>
                    <a:cubicBezTo>
                      <a:pt x="24785" y="92719"/>
                      <a:pt x="28254" y="92763"/>
                      <a:pt x="31741" y="89933"/>
                    </a:cubicBezTo>
                    <a:cubicBezTo>
                      <a:pt x="34651" y="87096"/>
                      <a:pt x="34711" y="82437"/>
                      <a:pt x="31873" y="79526"/>
                    </a:cubicBezTo>
                    <a:lnTo>
                      <a:pt x="24610" y="72077"/>
                    </a:lnTo>
                    <a:lnTo>
                      <a:pt x="67634" y="72077"/>
                    </a:lnTo>
                    <a:cubicBezTo>
                      <a:pt x="67702" y="72077"/>
                      <a:pt x="67772" y="72076"/>
                      <a:pt x="67840" y="72075"/>
                    </a:cubicBezTo>
                    <a:cubicBezTo>
                      <a:pt x="74167" y="71896"/>
                      <a:pt x="79788" y="68491"/>
                      <a:pt x="82876" y="62965"/>
                    </a:cubicBezTo>
                    <a:cubicBezTo>
                      <a:pt x="85965" y="57438"/>
                      <a:pt x="85917" y="50867"/>
                      <a:pt x="82753" y="4538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2" name="Google Shape;1682;p48"/>
              <p:cNvSpPr/>
              <p:nvPr/>
            </p:nvSpPr>
            <p:spPr>
              <a:xfrm>
                <a:off x="4200206" y="4914698"/>
                <a:ext cx="94862" cy="71047"/>
              </a:xfrm>
              <a:custGeom>
                <a:rect b="b" l="l" r="r" t="t"/>
                <a:pathLst>
                  <a:path extrusionOk="0" h="71047" w="94862">
                    <a:moveTo>
                      <a:pt x="65142" y="53573"/>
                    </a:moveTo>
                    <a:lnTo>
                      <a:pt x="55405" y="51837"/>
                    </a:lnTo>
                    <a:cubicBezTo>
                      <a:pt x="51411" y="51125"/>
                      <a:pt x="47581" y="53788"/>
                      <a:pt x="46868" y="57789"/>
                    </a:cubicBezTo>
                    <a:cubicBezTo>
                      <a:pt x="46155" y="61791"/>
                      <a:pt x="48820" y="65613"/>
                      <a:pt x="52821" y="66326"/>
                    </a:cubicBezTo>
                    <a:lnTo>
                      <a:pt x="78726" y="70946"/>
                    </a:lnTo>
                    <a:cubicBezTo>
                      <a:pt x="82175" y="71562"/>
                      <a:pt x="86448" y="69322"/>
                      <a:pt x="87117" y="65647"/>
                    </a:cubicBezTo>
                    <a:lnTo>
                      <a:pt x="94586" y="39119"/>
                    </a:lnTo>
                    <a:cubicBezTo>
                      <a:pt x="95687" y="35207"/>
                      <a:pt x="93408" y="31142"/>
                      <a:pt x="89496" y="30040"/>
                    </a:cubicBezTo>
                    <a:cubicBezTo>
                      <a:pt x="85583" y="28937"/>
                      <a:pt x="81518" y="31216"/>
                      <a:pt x="80416" y="35129"/>
                    </a:cubicBezTo>
                    <a:lnTo>
                      <a:pt x="77484" y="45545"/>
                    </a:lnTo>
                    <a:lnTo>
                      <a:pt x="54661" y="8467"/>
                    </a:lnTo>
                    <a:cubicBezTo>
                      <a:pt x="51343" y="3078"/>
                      <a:pt x="45580" y="-84"/>
                      <a:pt x="39255" y="2"/>
                    </a:cubicBezTo>
                    <a:cubicBezTo>
                      <a:pt x="32927" y="91"/>
                      <a:pt x="27258" y="3417"/>
                      <a:pt x="24094" y="8898"/>
                    </a:cubicBezTo>
                    <a:lnTo>
                      <a:pt x="987" y="48918"/>
                    </a:lnTo>
                    <a:cubicBezTo>
                      <a:pt x="-1045" y="52438"/>
                      <a:pt x="161" y="56939"/>
                      <a:pt x="3681" y="58971"/>
                    </a:cubicBezTo>
                    <a:cubicBezTo>
                      <a:pt x="7199" y="61003"/>
                      <a:pt x="11702" y="59798"/>
                      <a:pt x="13735" y="56277"/>
                    </a:cubicBezTo>
                    <a:lnTo>
                      <a:pt x="36841" y="16257"/>
                    </a:lnTo>
                    <a:cubicBezTo>
                      <a:pt x="38575" y="14231"/>
                      <a:pt x="40337" y="14206"/>
                      <a:pt x="42127" y="16183"/>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83" name="Google Shape;1683;p48"/>
            <p:cNvSpPr/>
            <p:nvPr/>
          </p:nvSpPr>
          <p:spPr>
            <a:xfrm>
              <a:off x="3504375" y="4518429"/>
              <a:ext cx="83381" cy="83381"/>
            </a:xfrm>
            <a:custGeom>
              <a:rect b="b" l="l" r="r" t="t"/>
              <a:pathLst>
                <a:path extrusionOk="0" h="107937" w="107937">
                  <a:moveTo>
                    <a:pt x="107937" y="53969"/>
                  </a:moveTo>
                  <a:cubicBezTo>
                    <a:pt x="107937" y="83775"/>
                    <a:pt x="83775" y="107937"/>
                    <a:pt x="53969" y="107937"/>
                  </a:cubicBezTo>
                  <a:cubicBezTo>
                    <a:pt x="24163" y="107937"/>
                    <a:pt x="0" y="83775"/>
                    <a:pt x="0" y="53969"/>
                  </a:cubicBezTo>
                  <a:cubicBezTo>
                    <a:pt x="0" y="24163"/>
                    <a:pt x="24163" y="0"/>
                    <a:pt x="53969" y="0"/>
                  </a:cubicBezTo>
                  <a:cubicBezTo>
                    <a:pt x="83775" y="0"/>
                    <a:pt x="107937" y="24163"/>
                    <a:pt x="107937" y="5396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4" name="Google Shape;1684;p48"/>
            <p:cNvSpPr/>
            <p:nvPr/>
          </p:nvSpPr>
          <p:spPr>
            <a:xfrm>
              <a:off x="3528874" y="4542927"/>
              <a:ext cx="34362" cy="34362"/>
            </a:xfrm>
            <a:custGeom>
              <a:rect b="b" l="l" r="r" t="t"/>
              <a:pathLst>
                <a:path extrusionOk="0" h="44482" w="44482">
                  <a:moveTo>
                    <a:pt x="44483" y="22241"/>
                  </a:moveTo>
                  <a:cubicBezTo>
                    <a:pt x="44483" y="34525"/>
                    <a:pt x="34525" y="44483"/>
                    <a:pt x="22241" y="44483"/>
                  </a:cubicBezTo>
                  <a:cubicBezTo>
                    <a:pt x="9958" y="44483"/>
                    <a:pt x="0" y="34525"/>
                    <a:pt x="0" y="22241"/>
                  </a:cubicBezTo>
                  <a:cubicBezTo>
                    <a:pt x="0" y="9958"/>
                    <a:pt x="9958" y="0"/>
                    <a:pt x="22241" y="0"/>
                  </a:cubicBezTo>
                  <a:cubicBezTo>
                    <a:pt x="34525" y="0"/>
                    <a:pt x="44483" y="9958"/>
                    <a:pt x="44483" y="2224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85" name="Google Shape;1685;p48"/>
          <p:cNvGrpSpPr/>
          <p:nvPr/>
        </p:nvGrpSpPr>
        <p:grpSpPr>
          <a:xfrm>
            <a:off x="4088266" y="1326908"/>
            <a:ext cx="343174" cy="196447"/>
            <a:chOff x="4060854" y="1113453"/>
            <a:chExt cx="377031" cy="215828"/>
          </a:xfrm>
        </p:grpSpPr>
        <p:sp>
          <p:nvSpPr>
            <p:cNvPr id="1686" name="Google Shape;1686;p48"/>
            <p:cNvSpPr/>
            <p:nvPr/>
          </p:nvSpPr>
          <p:spPr>
            <a:xfrm>
              <a:off x="4061164" y="1113496"/>
              <a:ext cx="221977" cy="167683"/>
            </a:xfrm>
            <a:custGeom>
              <a:rect b="b" l="l" r="r" t="t"/>
              <a:pathLst>
                <a:path extrusionOk="0" h="217066" w="287349">
                  <a:moveTo>
                    <a:pt x="287349" y="62568"/>
                  </a:moveTo>
                  <a:cubicBezTo>
                    <a:pt x="245918" y="65502"/>
                    <a:pt x="210914" y="91684"/>
                    <a:pt x="195311" y="128150"/>
                  </a:cubicBezTo>
                  <a:cubicBezTo>
                    <a:pt x="191072" y="127424"/>
                    <a:pt x="186715" y="127041"/>
                    <a:pt x="182270" y="127041"/>
                  </a:cubicBezTo>
                  <a:cubicBezTo>
                    <a:pt x="140210" y="127041"/>
                    <a:pt x="106110" y="161131"/>
                    <a:pt x="106110" y="203201"/>
                  </a:cubicBezTo>
                  <a:cubicBezTo>
                    <a:pt x="106110" y="207940"/>
                    <a:pt x="106542" y="212572"/>
                    <a:pt x="107376" y="217066"/>
                  </a:cubicBezTo>
                  <a:lnTo>
                    <a:pt x="76161" y="217066"/>
                  </a:lnTo>
                  <a:cubicBezTo>
                    <a:pt x="34101" y="217067"/>
                    <a:pt x="0" y="182977"/>
                    <a:pt x="0" y="140907"/>
                  </a:cubicBezTo>
                  <a:cubicBezTo>
                    <a:pt x="0" y="98848"/>
                    <a:pt x="34101" y="64748"/>
                    <a:pt x="76160" y="64748"/>
                  </a:cubicBezTo>
                  <a:cubicBezTo>
                    <a:pt x="80605" y="64748"/>
                    <a:pt x="84962" y="65131"/>
                    <a:pt x="89192" y="65866"/>
                  </a:cubicBezTo>
                  <a:cubicBezTo>
                    <a:pt x="105776" y="27134"/>
                    <a:pt x="144224" y="0"/>
                    <a:pt x="189011" y="0"/>
                  </a:cubicBezTo>
                  <a:cubicBezTo>
                    <a:pt x="232522" y="0"/>
                    <a:pt x="270049" y="25602"/>
                    <a:pt x="287349" y="6256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87" name="Google Shape;1687;p48"/>
            <p:cNvGrpSpPr/>
            <p:nvPr/>
          </p:nvGrpSpPr>
          <p:grpSpPr>
            <a:xfrm>
              <a:off x="4060854" y="1113453"/>
              <a:ext cx="221861" cy="167597"/>
              <a:chOff x="5025976" y="710463"/>
              <a:chExt cx="287348" cy="217067"/>
            </a:xfrm>
          </p:grpSpPr>
          <p:sp>
            <p:nvSpPr>
              <p:cNvPr id="1688" name="Google Shape;1688;p48"/>
              <p:cNvSpPr/>
              <p:nvPr/>
            </p:nvSpPr>
            <p:spPr>
              <a:xfrm>
                <a:off x="5112459" y="754513"/>
                <a:ext cx="200865" cy="173015"/>
              </a:xfrm>
              <a:custGeom>
                <a:rect b="b" l="l" r="r" t="t"/>
                <a:pathLst>
                  <a:path extrusionOk="0" h="173015" w="200865">
                    <a:moveTo>
                      <a:pt x="200866" y="18518"/>
                    </a:moveTo>
                    <a:cubicBezTo>
                      <a:pt x="159435" y="21452"/>
                      <a:pt x="124431" y="47633"/>
                      <a:pt x="108828" y="84099"/>
                    </a:cubicBezTo>
                    <a:cubicBezTo>
                      <a:pt x="104589" y="83373"/>
                      <a:pt x="100232" y="82990"/>
                      <a:pt x="95786" y="82990"/>
                    </a:cubicBezTo>
                    <a:cubicBezTo>
                      <a:pt x="53727" y="82990"/>
                      <a:pt x="19627" y="117081"/>
                      <a:pt x="19627" y="159150"/>
                    </a:cubicBezTo>
                    <a:cubicBezTo>
                      <a:pt x="19627" y="163890"/>
                      <a:pt x="20058" y="168521"/>
                      <a:pt x="20893" y="173016"/>
                    </a:cubicBezTo>
                    <a:lnTo>
                      <a:pt x="1011" y="173016"/>
                    </a:lnTo>
                    <a:cubicBezTo>
                      <a:pt x="343" y="168492"/>
                      <a:pt x="0" y="163860"/>
                      <a:pt x="0" y="159150"/>
                    </a:cubicBezTo>
                    <a:cubicBezTo>
                      <a:pt x="0" y="106325"/>
                      <a:pt x="42972" y="63364"/>
                      <a:pt x="95786" y="63364"/>
                    </a:cubicBezTo>
                    <a:cubicBezTo>
                      <a:pt x="96267" y="63364"/>
                      <a:pt x="96758" y="63364"/>
                      <a:pt x="97239" y="63373"/>
                    </a:cubicBezTo>
                    <a:cubicBezTo>
                      <a:pt x="116757" y="29057"/>
                      <a:pt x="150936" y="5740"/>
                      <a:pt x="189826" y="0"/>
                    </a:cubicBezTo>
                    <a:cubicBezTo>
                      <a:pt x="194094" y="5761"/>
                      <a:pt x="197794" y="11963"/>
                      <a:pt x="200866" y="1851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89" name="Google Shape;1689;p48"/>
              <p:cNvSpPr/>
              <p:nvPr/>
            </p:nvSpPr>
            <p:spPr>
              <a:xfrm>
                <a:off x="5025976" y="710463"/>
                <a:ext cx="213524" cy="217067"/>
              </a:xfrm>
              <a:custGeom>
                <a:rect b="b" l="l" r="r" t="t"/>
                <a:pathLst>
                  <a:path extrusionOk="0" h="217067" w="213524">
                    <a:moveTo>
                      <a:pt x="213524" y="2787"/>
                    </a:moveTo>
                    <a:cubicBezTo>
                      <a:pt x="179571" y="10648"/>
                      <a:pt x="151711" y="34434"/>
                      <a:pt x="138257" y="65866"/>
                    </a:cubicBezTo>
                    <a:cubicBezTo>
                      <a:pt x="134028" y="65130"/>
                      <a:pt x="129671" y="64748"/>
                      <a:pt x="125225" y="64748"/>
                    </a:cubicBezTo>
                    <a:cubicBezTo>
                      <a:pt x="83166" y="64748"/>
                      <a:pt x="49066" y="98849"/>
                      <a:pt x="49066" y="140907"/>
                    </a:cubicBezTo>
                    <a:cubicBezTo>
                      <a:pt x="49066" y="176696"/>
                      <a:pt x="73736" y="206705"/>
                      <a:pt x="107003" y="214869"/>
                    </a:cubicBezTo>
                    <a:cubicBezTo>
                      <a:pt x="107110" y="215606"/>
                      <a:pt x="107238" y="216341"/>
                      <a:pt x="107375" y="217068"/>
                    </a:cubicBezTo>
                    <a:lnTo>
                      <a:pt x="76160" y="217068"/>
                    </a:lnTo>
                    <a:cubicBezTo>
                      <a:pt x="34101" y="217067"/>
                      <a:pt x="0" y="182977"/>
                      <a:pt x="0" y="140907"/>
                    </a:cubicBezTo>
                    <a:cubicBezTo>
                      <a:pt x="0" y="98848"/>
                      <a:pt x="34101" y="64748"/>
                      <a:pt x="76160" y="64748"/>
                    </a:cubicBezTo>
                    <a:cubicBezTo>
                      <a:pt x="80605" y="64748"/>
                      <a:pt x="84962" y="65131"/>
                      <a:pt x="89192" y="65866"/>
                    </a:cubicBezTo>
                    <a:cubicBezTo>
                      <a:pt x="105776" y="27134"/>
                      <a:pt x="144224" y="0"/>
                      <a:pt x="189011" y="0"/>
                    </a:cubicBezTo>
                    <a:cubicBezTo>
                      <a:pt x="197440" y="0"/>
                      <a:pt x="205645" y="962"/>
                      <a:pt x="213524" y="278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0" name="Google Shape;1690;p48"/>
              <p:cNvSpPr/>
              <p:nvPr/>
            </p:nvSpPr>
            <p:spPr>
              <a:xfrm>
                <a:off x="5112459" y="754513"/>
                <a:ext cx="200865" cy="173015"/>
              </a:xfrm>
              <a:custGeom>
                <a:rect b="b" l="l" r="r" t="t"/>
                <a:pathLst>
                  <a:path extrusionOk="0" h="173015" w="200865">
                    <a:moveTo>
                      <a:pt x="200866" y="18518"/>
                    </a:moveTo>
                    <a:cubicBezTo>
                      <a:pt x="159435" y="21452"/>
                      <a:pt x="124431" y="47633"/>
                      <a:pt x="108828" y="84099"/>
                    </a:cubicBezTo>
                    <a:cubicBezTo>
                      <a:pt x="104589" y="83373"/>
                      <a:pt x="100232" y="82990"/>
                      <a:pt x="95786" y="82990"/>
                    </a:cubicBezTo>
                    <a:cubicBezTo>
                      <a:pt x="53727" y="82990"/>
                      <a:pt x="19627" y="117081"/>
                      <a:pt x="19627" y="159150"/>
                    </a:cubicBezTo>
                    <a:cubicBezTo>
                      <a:pt x="19627" y="163890"/>
                      <a:pt x="20058" y="168521"/>
                      <a:pt x="20893" y="173016"/>
                    </a:cubicBezTo>
                    <a:lnTo>
                      <a:pt x="1011" y="173016"/>
                    </a:lnTo>
                    <a:cubicBezTo>
                      <a:pt x="343" y="168492"/>
                      <a:pt x="0" y="163860"/>
                      <a:pt x="0" y="159150"/>
                    </a:cubicBezTo>
                    <a:cubicBezTo>
                      <a:pt x="0" y="106325"/>
                      <a:pt x="42972" y="63364"/>
                      <a:pt x="95786" y="63364"/>
                    </a:cubicBezTo>
                    <a:cubicBezTo>
                      <a:pt x="96267" y="63364"/>
                      <a:pt x="96758" y="63364"/>
                      <a:pt x="97239" y="63373"/>
                    </a:cubicBezTo>
                    <a:cubicBezTo>
                      <a:pt x="116757" y="29057"/>
                      <a:pt x="150936" y="5740"/>
                      <a:pt x="189826" y="0"/>
                    </a:cubicBezTo>
                    <a:cubicBezTo>
                      <a:pt x="194094" y="5761"/>
                      <a:pt x="197794" y="11963"/>
                      <a:pt x="200866" y="1851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691" name="Google Shape;1691;p48"/>
            <p:cNvSpPr/>
            <p:nvPr/>
          </p:nvSpPr>
          <p:spPr>
            <a:xfrm>
              <a:off x="4143099" y="1161594"/>
              <a:ext cx="294786" cy="167684"/>
            </a:xfrm>
            <a:custGeom>
              <a:rect b="b" l="l" r="r" t="t"/>
              <a:pathLst>
                <a:path extrusionOk="0" h="217067" w="381600">
                  <a:moveTo>
                    <a:pt x="323432" y="100727"/>
                  </a:moveTo>
                  <a:lnTo>
                    <a:pt x="297265" y="100727"/>
                  </a:lnTo>
                  <a:cubicBezTo>
                    <a:pt x="293263" y="44431"/>
                    <a:pt x="246329" y="0"/>
                    <a:pt x="189013" y="0"/>
                  </a:cubicBezTo>
                  <a:cubicBezTo>
                    <a:pt x="144222" y="0"/>
                    <a:pt x="105772" y="27135"/>
                    <a:pt x="89195" y="65861"/>
                  </a:cubicBezTo>
                  <a:cubicBezTo>
                    <a:pt x="84958" y="65131"/>
                    <a:pt x="80605" y="64746"/>
                    <a:pt x="76161" y="64746"/>
                  </a:cubicBezTo>
                  <a:cubicBezTo>
                    <a:pt x="34098" y="64746"/>
                    <a:pt x="0" y="98844"/>
                    <a:pt x="0" y="140906"/>
                  </a:cubicBezTo>
                  <a:cubicBezTo>
                    <a:pt x="0" y="182969"/>
                    <a:pt x="34098" y="217067"/>
                    <a:pt x="76161" y="217067"/>
                  </a:cubicBezTo>
                  <a:lnTo>
                    <a:pt x="323431" y="217067"/>
                  </a:lnTo>
                  <a:cubicBezTo>
                    <a:pt x="355557" y="217067"/>
                    <a:pt x="381601" y="191023"/>
                    <a:pt x="381601" y="158897"/>
                  </a:cubicBezTo>
                  <a:cubicBezTo>
                    <a:pt x="381602" y="126771"/>
                    <a:pt x="355559" y="100727"/>
                    <a:pt x="323432" y="10072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2" name="Google Shape;1692;p48"/>
            <p:cNvSpPr/>
            <p:nvPr/>
          </p:nvSpPr>
          <p:spPr>
            <a:xfrm>
              <a:off x="4143098" y="1161598"/>
              <a:ext cx="164947" cy="167683"/>
            </a:xfrm>
            <a:custGeom>
              <a:rect b="b" l="l" r="r" t="t"/>
              <a:pathLst>
                <a:path extrusionOk="0" h="217066" w="213524">
                  <a:moveTo>
                    <a:pt x="213524" y="2786"/>
                  </a:moveTo>
                  <a:cubicBezTo>
                    <a:pt x="179571" y="10636"/>
                    <a:pt x="151721" y="34433"/>
                    <a:pt x="138267" y="65856"/>
                  </a:cubicBezTo>
                  <a:cubicBezTo>
                    <a:pt x="134028" y="65130"/>
                    <a:pt x="129671" y="64747"/>
                    <a:pt x="125225" y="64747"/>
                  </a:cubicBezTo>
                  <a:cubicBezTo>
                    <a:pt x="83166" y="64747"/>
                    <a:pt x="49066" y="98837"/>
                    <a:pt x="49066" y="140906"/>
                  </a:cubicBezTo>
                  <a:cubicBezTo>
                    <a:pt x="49066" y="182966"/>
                    <a:pt x="83167" y="217066"/>
                    <a:pt x="125225" y="217066"/>
                  </a:cubicBezTo>
                  <a:lnTo>
                    <a:pt x="76160" y="217066"/>
                  </a:lnTo>
                  <a:cubicBezTo>
                    <a:pt x="34100" y="217066"/>
                    <a:pt x="0" y="182965"/>
                    <a:pt x="0" y="140906"/>
                  </a:cubicBezTo>
                  <a:cubicBezTo>
                    <a:pt x="0" y="98837"/>
                    <a:pt x="34101" y="64747"/>
                    <a:pt x="76160" y="64747"/>
                  </a:cubicBezTo>
                  <a:cubicBezTo>
                    <a:pt x="80605" y="64747"/>
                    <a:pt x="84962" y="65130"/>
                    <a:pt x="89201" y="65856"/>
                  </a:cubicBezTo>
                  <a:cubicBezTo>
                    <a:pt x="105776" y="27133"/>
                    <a:pt x="144223" y="0"/>
                    <a:pt x="189011" y="0"/>
                  </a:cubicBezTo>
                  <a:cubicBezTo>
                    <a:pt x="197440" y="-1"/>
                    <a:pt x="205654" y="961"/>
                    <a:pt x="213524" y="278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693" name="Google Shape;1693;p48"/>
          <p:cNvGrpSpPr/>
          <p:nvPr/>
        </p:nvGrpSpPr>
        <p:grpSpPr>
          <a:xfrm>
            <a:off x="4135929" y="1870711"/>
            <a:ext cx="247847" cy="342926"/>
            <a:chOff x="4086914" y="1717912"/>
            <a:chExt cx="272299" cy="376759"/>
          </a:xfrm>
        </p:grpSpPr>
        <p:sp>
          <p:nvSpPr>
            <p:cNvPr id="1694" name="Google Shape;1694;p48"/>
            <p:cNvSpPr/>
            <p:nvPr/>
          </p:nvSpPr>
          <p:spPr>
            <a:xfrm>
              <a:off x="4086914" y="1717912"/>
              <a:ext cx="272299" cy="376759"/>
            </a:xfrm>
            <a:custGeom>
              <a:rect b="b" l="l" r="r" t="t"/>
              <a:pathLst>
                <a:path extrusionOk="0" h="487714" w="352491">
                  <a:moveTo>
                    <a:pt x="352492" y="311469"/>
                  </a:moveTo>
                  <a:cubicBezTo>
                    <a:pt x="352492" y="408806"/>
                    <a:pt x="273584" y="487714"/>
                    <a:pt x="176246" y="487714"/>
                  </a:cubicBezTo>
                  <a:cubicBezTo>
                    <a:pt x="78908" y="487714"/>
                    <a:pt x="0" y="408806"/>
                    <a:pt x="0" y="311469"/>
                  </a:cubicBezTo>
                  <a:cubicBezTo>
                    <a:pt x="0" y="198171"/>
                    <a:pt x="142101" y="34518"/>
                    <a:pt x="171111" y="2288"/>
                  </a:cubicBezTo>
                  <a:cubicBezTo>
                    <a:pt x="173858" y="-763"/>
                    <a:pt x="178634" y="-763"/>
                    <a:pt x="181380" y="2288"/>
                  </a:cubicBezTo>
                  <a:cubicBezTo>
                    <a:pt x="210390" y="34518"/>
                    <a:pt x="352492" y="198170"/>
                    <a:pt x="352492" y="31146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5" name="Google Shape;1695;p48"/>
            <p:cNvSpPr/>
            <p:nvPr/>
          </p:nvSpPr>
          <p:spPr>
            <a:xfrm>
              <a:off x="4086916" y="1717915"/>
              <a:ext cx="155227" cy="376755"/>
            </a:xfrm>
            <a:custGeom>
              <a:rect b="b" l="l" r="r" t="t"/>
              <a:pathLst>
                <a:path extrusionOk="0" h="487709" w="200941">
                  <a:moveTo>
                    <a:pt x="200942" y="485990"/>
                  </a:moveTo>
                  <a:cubicBezTo>
                    <a:pt x="192871" y="487126"/>
                    <a:pt x="184622" y="487709"/>
                    <a:pt x="176244" y="487709"/>
                  </a:cubicBezTo>
                  <a:cubicBezTo>
                    <a:pt x="78905" y="487709"/>
                    <a:pt x="0" y="408804"/>
                    <a:pt x="0" y="311465"/>
                  </a:cubicBezTo>
                  <a:cubicBezTo>
                    <a:pt x="0" y="198170"/>
                    <a:pt x="142097" y="34518"/>
                    <a:pt x="171109" y="2287"/>
                  </a:cubicBezTo>
                  <a:cubicBezTo>
                    <a:pt x="173854" y="-763"/>
                    <a:pt x="178633" y="-762"/>
                    <a:pt x="181378" y="2288"/>
                  </a:cubicBezTo>
                  <a:cubicBezTo>
                    <a:pt x="185685" y="7073"/>
                    <a:pt x="192483" y="14753"/>
                    <a:pt x="200941" y="24733"/>
                  </a:cubicBezTo>
                  <a:cubicBezTo>
                    <a:pt x="152434" y="81993"/>
                    <a:pt x="49395" y="214986"/>
                    <a:pt x="49395" y="311465"/>
                  </a:cubicBezTo>
                  <a:cubicBezTo>
                    <a:pt x="49395" y="400427"/>
                    <a:pt x="115300" y="473987"/>
                    <a:pt x="200942" y="48599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6" name="Google Shape;1696;p48"/>
            <p:cNvSpPr/>
            <p:nvPr/>
          </p:nvSpPr>
          <p:spPr>
            <a:xfrm>
              <a:off x="4146249" y="1850926"/>
              <a:ext cx="153573" cy="184831"/>
            </a:xfrm>
            <a:custGeom>
              <a:rect b="b" l="l" r="r" t="t"/>
              <a:pathLst>
                <a:path extrusionOk="0" h="239263" w="198800">
                  <a:moveTo>
                    <a:pt x="197770" y="96125"/>
                  </a:moveTo>
                  <a:lnTo>
                    <a:pt x="129040" y="208451"/>
                  </a:lnTo>
                  <a:lnTo>
                    <a:pt x="112216" y="235945"/>
                  </a:lnTo>
                  <a:cubicBezTo>
                    <a:pt x="108571" y="241902"/>
                    <a:pt x="99403" y="239314"/>
                    <a:pt x="99403" y="232340"/>
                  </a:cubicBezTo>
                  <a:lnTo>
                    <a:pt x="99403" y="160676"/>
                  </a:lnTo>
                  <a:cubicBezTo>
                    <a:pt x="99403" y="156863"/>
                    <a:pt x="96311" y="153760"/>
                    <a:pt x="92487" y="153760"/>
                  </a:cubicBezTo>
                  <a:lnTo>
                    <a:pt x="6924" y="153760"/>
                  </a:lnTo>
                  <a:cubicBezTo>
                    <a:pt x="1520" y="153760"/>
                    <a:pt x="-1789" y="147853"/>
                    <a:pt x="1026" y="143239"/>
                  </a:cubicBezTo>
                  <a:lnTo>
                    <a:pt x="86589" y="3321"/>
                  </a:lnTo>
                  <a:cubicBezTo>
                    <a:pt x="90235" y="-2637"/>
                    <a:pt x="99402" y="-58"/>
                    <a:pt x="99402" y="6926"/>
                  </a:cubicBezTo>
                  <a:lnTo>
                    <a:pt x="99402" y="78678"/>
                  </a:lnTo>
                  <a:cubicBezTo>
                    <a:pt x="99402" y="82502"/>
                    <a:pt x="102494" y="85594"/>
                    <a:pt x="106318" y="85594"/>
                  </a:cubicBezTo>
                  <a:lnTo>
                    <a:pt x="191872" y="85594"/>
                  </a:lnTo>
                  <a:cubicBezTo>
                    <a:pt x="197275" y="85595"/>
                    <a:pt x="200595" y="91512"/>
                    <a:pt x="197770" y="9612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697" name="Google Shape;1697;p48"/>
            <p:cNvGrpSpPr/>
            <p:nvPr/>
          </p:nvGrpSpPr>
          <p:grpSpPr>
            <a:xfrm>
              <a:off x="4145935" y="1850827"/>
              <a:ext cx="99629" cy="184732"/>
              <a:chOff x="5136171" y="1665487"/>
              <a:chExt cx="129036" cy="239259"/>
            </a:xfrm>
          </p:grpSpPr>
          <p:sp>
            <p:nvSpPr>
              <p:cNvPr id="1698" name="Google Shape;1698;p48"/>
              <p:cNvSpPr/>
              <p:nvPr/>
            </p:nvSpPr>
            <p:spPr>
              <a:xfrm>
                <a:off x="5136171" y="1665487"/>
                <a:ext cx="99399" cy="153756"/>
              </a:xfrm>
              <a:custGeom>
                <a:rect b="b" l="l" r="r" t="t"/>
                <a:pathLst>
                  <a:path extrusionOk="0" h="153756" w="99399">
                    <a:moveTo>
                      <a:pt x="99400" y="30831"/>
                    </a:moveTo>
                    <a:lnTo>
                      <a:pt x="24229" y="153757"/>
                    </a:lnTo>
                    <a:lnTo>
                      <a:pt x="6927" y="153757"/>
                    </a:lnTo>
                    <a:cubicBezTo>
                      <a:pt x="1525" y="153757"/>
                      <a:pt x="-1791" y="147841"/>
                      <a:pt x="1026" y="143234"/>
                    </a:cubicBezTo>
                    <a:lnTo>
                      <a:pt x="86584" y="3320"/>
                    </a:lnTo>
                    <a:cubicBezTo>
                      <a:pt x="90227" y="-2638"/>
                      <a:pt x="99399" y="-56"/>
                      <a:pt x="99399" y="6927"/>
                    </a:cubicBezTo>
                    <a:lnTo>
                      <a:pt x="99399" y="30831"/>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99" name="Google Shape;1699;p48"/>
              <p:cNvSpPr/>
              <p:nvPr/>
            </p:nvSpPr>
            <p:spPr>
              <a:xfrm>
                <a:off x="5228655" y="1819244"/>
                <a:ext cx="36552" cy="85502"/>
              </a:xfrm>
              <a:custGeom>
                <a:rect b="b" l="l" r="r" t="t"/>
                <a:pathLst>
                  <a:path extrusionOk="0" h="85502" w="36552">
                    <a:moveTo>
                      <a:pt x="36553" y="0"/>
                    </a:moveTo>
                    <a:lnTo>
                      <a:pt x="36553" y="54691"/>
                    </a:lnTo>
                    <a:lnTo>
                      <a:pt x="19729" y="82185"/>
                    </a:lnTo>
                    <a:cubicBezTo>
                      <a:pt x="16083" y="88142"/>
                      <a:pt x="6916" y="85554"/>
                      <a:pt x="6916" y="78579"/>
                    </a:cubicBezTo>
                    <a:lnTo>
                      <a:pt x="6916" y="6916"/>
                    </a:lnTo>
                    <a:cubicBezTo>
                      <a:pt x="6916" y="3102"/>
                      <a:pt x="3824" y="0"/>
                      <a:pt x="0"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00" name="Google Shape;1700;p48"/>
          <p:cNvGrpSpPr/>
          <p:nvPr/>
        </p:nvGrpSpPr>
        <p:grpSpPr>
          <a:xfrm>
            <a:off x="4131029" y="2580908"/>
            <a:ext cx="257647" cy="342963"/>
            <a:chOff x="4081499" y="2487896"/>
            <a:chExt cx="283066" cy="376800"/>
          </a:xfrm>
        </p:grpSpPr>
        <p:sp>
          <p:nvSpPr>
            <p:cNvPr id="1701" name="Google Shape;1701;p48"/>
            <p:cNvSpPr/>
            <p:nvPr/>
          </p:nvSpPr>
          <p:spPr>
            <a:xfrm>
              <a:off x="4234803" y="2768205"/>
              <a:ext cx="129762" cy="66512"/>
            </a:xfrm>
            <a:custGeom>
              <a:rect b="b" l="l" r="r" t="t"/>
              <a:pathLst>
                <a:path extrusionOk="0" h="86100" w="167977">
                  <a:moveTo>
                    <a:pt x="167977" y="6876"/>
                  </a:moveTo>
                  <a:cubicBezTo>
                    <a:pt x="167977" y="28752"/>
                    <a:pt x="159107" y="48555"/>
                    <a:pt x="144775" y="62898"/>
                  </a:cubicBezTo>
                  <a:cubicBezTo>
                    <a:pt x="130443" y="77230"/>
                    <a:pt x="110639" y="86101"/>
                    <a:pt x="88763" y="86101"/>
                  </a:cubicBezTo>
                  <a:lnTo>
                    <a:pt x="0" y="86101"/>
                  </a:lnTo>
                  <a:lnTo>
                    <a:pt x="0" y="79224"/>
                  </a:lnTo>
                  <a:cubicBezTo>
                    <a:pt x="0" y="35472"/>
                    <a:pt x="35472" y="0"/>
                    <a:pt x="79224" y="0"/>
                  </a:cubicBezTo>
                  <a:lnTo>
                    <a:pt x="161101" y="0"/>
                  </a:lnTo>
                  <a:cubicBezTo>
                    <a:pt x="164904" y="-1"/>
                    <a:pt x="167977" y="3083"/>
                    <a:pt x="167977" y="68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2" name="Google Shape;1702;p48"/>
            <p:cNvSpPr/>
            <p:nvPr/>
          </p:nvSpPr>
          <p:spPr>
            <a:xfrm>
              <a:off x="4234804" y="2768204"/>
              <a:ext cx="89278" cy="66512"/>
            </a:xfrm>
            <a:custGeom>
              <a:rect b="b" l="l" r="r" t="t"/>
              <a:pathLst>
                <a:path extrusionOk="0" h="86100" w="115570">
                  <a:moveTo>
                    <a:pt x="115570" y="0"/>
                  </a:moveTo>
                  <a:cubicBezTo>
                    <a:pt x="91798" y="0"/>
                    <a:pt x="70265" y="9636"/>
                    <a:pt x="54686" y="25216"/>
                  </a:cubicBezTo>
                  <a:cubicBezTo>
                    <a:pt x="39107" y="40796"/>
                    <a:pt x="29470" y="62328"/>
                    <a:pt x="29470" y="86101"/>
                  </a:cubicBezTo>
                  <a:lnTo>
                    <a:pt x="0" y="86101"/>
                  </a:lnTo>
                  <a:lnTo>
                    <a:pt x="0" y="79224"/>
                  </a:lnTo>
                  <a:cubicBezTo>
                    <a:pt x="0" y="35472"/>
                    <a:pt x="35472" y="0"/>
                    <a:pt x="79224"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3" name="Google Shape;1703;p48"/>
            <p:cNvSpPr/>
            <p:nvPr/>
          </p:nvSpPr>
          <p:spPr>
            <a:xfrm>
              <a:off x="4081499" y="2768203"/>
              <a:ext cx="129762" cy="66513"/>
            </a:xfrm>
            <a:custGeom>
              <a:rect b="b" l="l" r="r" t="t"/>
              <a:pathLst>
                <a:path extrusionOk="0" h="86101" w="167977">
                  <a:moveTo>
                    <a:pt x="167977" y="79225"/>
                  </a:moveTo>
                  <a:lnTo>
                    <a:pt x="167977" y="86102"/>
                  </a:lnTo>
                  <a:lnTo>
                    <a:pt x="79214" y="86102"/>
                  </a:lnTo>
                  <a:cubicBezTo>
                    <a:pt x="57338" y="86102"/>
                    <a:pt x="37535" y="77231"/>
                    <a:pt x="23203" y="62899"/>
                  </a:cubicBezTo>
                  <a:cubicBezTo>
                    <a:pt x="8870" y="48557"/>
                    <a:pt x="0" y="28753"/>
                    <a:pt x="0" y="6877"/>
                  </a:cubicBezTo>
                  <a:cubicBezTo>
                    <a:pt x="0" y="3084"/>
                    <a:pt x="3075" y="0"/>
                    <a:pt x="6877" y="0"/>
                  </a:cubicBezTo>
                  <a:lnTo>
                    <a:pt x="88753" y="0"/>
                  </a:lnTo>
                  <a:cubicBezTo>
                    <a:pt x="132506" y="1"/>
                    <a:pt x="167977" y="35473"/>
                    <a:pt x="167977" y="792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4" name="Google Shape;1704;p48"/>
            <p:cNvSpPr/>
            <p:nvPr/>
          </p:nvSpPr>
          <p:spPr>
            <a:xfrm>
              <a:off x="4081499" y="2768203"/>
              <a:ext cx="89270" cy="66513"/>
            </a:xfrm>
            <a:custGeom>
              <a:rect b="b" l="l" r="r" t="t"/>
              <a:pathLst>
                <a:path extrusionOk="0" h="86101" w="115560">
                  <a:moveTo>
                    <a:pt x="115561" y="86102"/>
                  </a:moveTo>
                  <a:lnTo>
                    <a:pt x="79214" y="86102"/>
                  </a:lnTo>
                  <a:cubicBezTo>
                    <a:pt x="57338" y="86102"/>
                    <a:pt x="37535" y="77231"/>
                    <a:pt x="23203" y="62899"/>
                  </a:cubicBezTo>
                  <a:cubicBezTo>
                    <a:pt x="8870" y="48557"/>
                    <a:pt x="0" y="28753"/>
                    <a:pt x="0" y="6877"/>
                  </a:cubicBezTo>
                  <a:cubicBezTo>
                    <a:pt x="0" y="3084"/>
                    <a:pt x="3075" y="0"/>
                    <a:pt x="6877" y="0"/>
                  </a:cubicBezTo>
                  <a:lnTo>
                    <a:pt x="29470" y="0"/>
                  </a:lnTo>
                  <a:cubicBezTo>
                    <a:pt x="29470" y="23782"/>
                    <a:pt x="39106" y="45305"/>
                    <a:pt x="54686" y="60884"/>
                  </a:cubicBezTo>
                  <a:cubicBezTo>
                    <a:pt x="70266" y="76465"/>
                    <a:pt x="91788" y="86102"/>
                    <a:pt x="115561" y="8610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05" name="Google Shape;1705;p48"/>
            <p:cNvGrpSpPr/>
            <p:nvPr/>
          </p:nvGrpSpPr>
          <p:grpSpPr>
            <a:xfrm>
              <a:off x="4159916" y="2487896"/>
              <a:ext cx="125364" cy="109153"/>
              <a:chOff x="5154278" y="2490600"/>
              <a:chExt cx="162367" cy="141371"/>
            </a:xfrm>
          </p:grpSpPr>
          <p:sp>
            <p:nvSpPr>
              <p:cNvPr id="1706" name="Google Shape;1706;p48"/>
              <p:cNvSpPr/>
              <p:nvPr/>
            </p:nvSpPr>
            <p:spPr>
              <a:xfrm>
                <a:off x="5154278" y="2490600"/>
                <a:ext cx="40591" cy="141371"/>
              </a:xfrm>
              <a:custGeom>
                <a:rect b="b" l="l" r="r" t="t"/>
                <a:pathLst>
                  <a:path extrusionOk="0" h="141371" w="40591">
                    <a:moveTo>
                      <a:pt x="13249" y="0"/>
                    </a:moveTo>
                    <a:lnTo>
                      <a:pt x="27342" y="0"/>
                    </a:lnTo>
                    <a:cubicBezTo>
                      <a:pt x="34660" y="0"/>
                      <a:pt x="40592" y="5932"/>
                      <a:pt x="40592" y="13249"/>
                    </a:cubicBezTo>
                    <a:lnTo>
                      <a:pt x="40592" y="141371"/>
                    </a:lnTo>
                    <a:lnTo>
                      <a:pt x="0" y="141371"/>
                    </a:lnTo>
                    <a:lnTo>
                      <a:pt x="0" y="13249"/>
                    </a:lnTo>
                    <a:cubicBezTo>
                      <a:pt x="0" y="5932"/>
                      <a:pt x="5933" y="0"/>
                      <a:pt x="13249"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7" name="Google Shape;1707;p48"/>
              <p:cNvSpPr/>
              <p:nvPr/>
            </p:nvSpPr>
            <p:spPr>
              <a:xfrm>
                <a:off x="5276054" y="2490600"/>
                <a:ext cx="40591" cy="141371"/>
              </a:xfrm>
              <a:custGeom>
                <a:rect b="b" l="l" r="r" t="t"/>
                <a:pathLst>
                  <a:path extrusionOk="0" h="141371" w="40591">
                    <a:moveTo>
                      <a:pt x="13249" y="0"/>
                    </a:moveTo>
                    <a:lnTo>
                      <a:pt x="27342" y="0"/>
                    </a:lnTo>
                    <a:cubicBezTo>
                      <a:pt x="34660" y="0"/>
                      <a:pt x="40592" y="5932"/>
                      <a:pt x="40592" y="13249"/>
                    </a:cubicBezTo>
                    <a:lnTo>
                      <a:pt x="40592" y="141371"/>
                    </a:lnTo>
                    <a:lnTo>
                      <a:pt x="0" y="141371"/>
                    </a:lnTo>
                    <a:lnTo>
                      <a:pt x="0" y="13249"/>
                    </a:lnTo>
                    <a:cubicBezTo>
                      <a:pt x="0" y="5932"/>
                      <a:pt x="5932" y="0"/>
                      <a:pt x="13249"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08" name="Google Shape;1708;p48"/>
            <p:cNvSpPr/>
            <p:nvPr/>
          </p:nvSpPr>
          <p:spPr>
            <a:xfrm>
              <a:off x="4207772" y="2738411"/>
              <a:ext cx="30311" cy="126285"/>
            </a:xfrm>
            <a:custGeom>
              <a:rect b="b" l="l" r="r" t="t"/>
              <a:pathLst>
                <a:path extrusionOk="0" h="163476" w="39237">
                  <a:moveTo>
                    <a:pt x="39237" y="163476"/>
                  </a:moveTo>
                  <a:lnTo>
                    <a:pt x="39237" y="93"/>
                  </a:lnTo>
                  <a:cubicBezTo>
                    <a:pt x="39237" y="-31"/>
                    <a:pt x="0" y="-31"/>
                    <a:pt x="0" y="93"/>
                  </a:cubicBezTo>
                  <a:lnTo>
                    <a:pt x="0" y="16347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9" name="Google Shape;1709;p48"/>
            <p:cNvSpPr/>
            <p:nvPr/>
          </p:nvSpPr>
          <p:spPr>
            <a:xfrm>
              <a:off x="4143932" y="2613838"/>
              <a:ext cx="158047" cy="129400"/>
            </a:xfrm>
            <a:custGeom>
              <a:rect b="b" l="l" r="r" t="t"/>
              <a:pathLst>
                <a:path extrusionOk="0" h="167508" w="204592">
                  <a:moveTo>
                    <a:pt x="204592" y="0"/>
                  </a:moveTo>
                  <a:lnTo>
                    <a:pt x="204592" y="88208"/>
                  </a:lnTo>
                  <a:cubicBezTo>
                    <a:pt x="204592" y="132007"/>
                    <a:pt x="169081" y="167509"/>
                    <a:pt x="125291" y="167509"/>
                  </a:cubicBezTo>
                  <a:lnTo>
                    <a:pt x="79301" y="167509"/>
                  </a:lnTo>
                  <a:cubicBezTo>
                    <a:pt x="35512" y="167509"/>
                    <a:pt x="0" y="132007"/>
                    <a:pt x="0" y="88208"/>
                  </a:cubicBezTo>
                  <a:lnTo>
                    <a:pt x="0"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10" name="Google Shape;1710;p48"/>
            <p:cNvGrpSpPr/>
            <p:nvPr/>
          </p:nvGrpSpPr>
          <p:grpSpPr>
            <a:xfrm>
              <a:off x="4176862" y="2656272"/>
              <a:ext cx="91471" cy="31341"/>
              <a:chOff x="5176226" y="2708675"/>
              <a:chExt cx="118471" cy="40592"/>
            </a:xfrm>
          </p:grpSpPr>
          <p:sp>
            <p:nvSpPr>
              <p:cNvPr id="1711" name="Google Shape;1711;p48"/>
              <p:cNvSpPr/>
              <p:nvPr/>
            </p:nvSpPr>
            <p:spPr>
              <a:xfrm>
                <a:off x="5176226" y="2708675"/>
                <a:ext cx="40592" cy="40592"/>
              </a:xfrm>
              <a:custGeom>
                <a:rect b="b" l="l" r="r" t="t"/>
                <a:pathLst>
                  <a:path extrusionOk="0" h="40592" w="40592">
                    <a:moveTo>
                      <a:pt x="40593" y="20296"/>
                    </a:moveTo>
                    <a:cubicBezTo>
                      <a:pt x="40593" y="31506"/>
                      <a:pt x="31506" y="40593"/>
                      <a:pt x="20296" y="40593"/>
                    </a:cubicBezTo>
                    <a:cubicBezTo>
                      <a:pt x="9087" y="40593"/>
                      <a:pt x="0" y="31506"/>
                      <a:pt x="0" y="20296"/>
                    </a:cubicBezTo>
                    <a:cubicBezTo>
                      <a:pt x="0" y="9087"/>
                      <a:pt x="9087" y="0"/>
                      <a:pt x="20296" y="0"/>
                    </a:cubicBezTo>
                    <a:cubicBezTo>
                      <a:pt x="31506" y="0"/>
                      <a:pt x="40593" y="9087"/>
                      <a:pt x="40593" y="2029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2" name="Google Shape;1712;p48"/>
              <p:cNvSpPr/>
              <p:nvPr/>
            </p:nvSpPr>
            <p:spPr>
              <a:xfrm>
                <a:off x="5254105" y="2708675"/>
                <a:ext cx="40592" cy="40592"/>
              </a:xfrm>
              <a:custGeom>
                <a:rect b="b" l="l" r="r" t="t"/>
                <a:pathLst>
                  <a:path extrusionOk="0" h="40592" w="40592">
                    <a:moveTo>
                      <a:pt x="40593" y="20296"/>
                    </a:moveTo>
                    <a:cubicBezTo>
                      <a:pt x="40593" y="31506"/>
                      <a:pt x="31506" y="40593"/>
                      <a:pt x="20296" y="40593"/>
                    </a:cubicBezTo>
                    <a:cubicBezTo>
                      <a:pt x="9087" y="40593"/>
                      <a:pt x="0" y="31506"/>
                      <a:pt x="0" y="20296"/>
                    </a:cubicBezTo>
                    <a:cubicBezTo>
                      <a:pt x="0" y="9087"/>
                      <a:pt x="9087" y="0"/>
                      <a:pt x="20296" y="0"/>
                    </a:cubicBezTo>
                    <a:cubicBezTo>
                      <a:pt x="31506" y="0"/>
                      <a:pt x="40593" y="9087"/>
                      <a:pt x="40593" y="2029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13" name="Google Shape;1713;p48"/>
            <p:cNvSpPr/>
            <p:nvPr/>
          </p:nvSpPr>
          <p:spPr>
            <a:xfrm>
              <a:off x="4143932" y="2621194"/>
              <a:ext cx="85941" cy="122042"/>
            </a:xfrm>
            <a:custGeom>
              <a:rect b="b" l="l" r="r" t="t"/>
              <a:pathLst>
                <a:path extrusionOk="0" h="157983" w="111250">
                  <a:moveTo>
                    <a:pt x="111250" y="157983"/>
                  </a:moveTo>
                  <a:lnTo>
                    <a:pt x="79301" y="157983"/>
                  </a:lnTo>
                  <a:cubicBezTo>
                    <a:pt x="35512" y="157983"/>
                    <a:pt x="0" y="122481"/>
                    <a:pt x="0" y="78682"/>
                  </a:cubicBezTo>
                  <a:lnTo>
                    <a:pt x="0" y="19"/>
                  </a:lnTo>
                  <a:lnTo>
                    <a:pt x="10" y="0"/>
                  </a:lnTo>
                  <a:lnTo>
                    <a:pt x="29472" y="0"/>
                  </a:lnTo>
                  <a:lnTo>
                    <a:pt x="29472" y="76215"/>
                  </a:lnTo>
                  <a:cubicBezTo>
                    <a:pt x="29472" y="121366"/>
                    <a:pt x="66089" y="157983"/>
                    <a:pt x="111250" y="15798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4" name="Google Shape;1714;p48"/>
            <p:cNvSpPr/>
            <p:nvPr/>
          </p:nvSpPr>
          <p:spPr>
            <a:xfrm>
              <a:off x="4128106" y="2589854"/>
              <a:ext cx="189711" cy="31357"/>
            </a:xfrm>
            <a:custGeom>
              <a:rect b="b" l="l" r="r" t="t"/>
              <a:pathLst>
                <a:path extrusionOk="0" h="40591" w="245581">
                  <a:moveTo>
                    <a:pt x="242486" y="40592"/>
                  </a:moveTo>
                  <a:lnTo>
                    <a:pt x="3094" y="40592"/>
                  </a:lnTo>
                  <a:cubicBezTo>
                    <a:pt x="1385" y="40592"/>
                    <a:pt x="0" y="39207"/>
                    <a:pt x="0" y="37498"/>
                  </a:cubicBezTo>
                  <a:lnTo>
                    <a:pt x="0" y="3094"/>
                  </a:lnTo>
                  <a:cubicBezTo>
                    <a:pt x="0" y="1385"/>
                    <a:pt x="1385" y="0"/>
                    <a:pt x="3094" y="0"/>
                  </a:cubicBezTo>
                  <a:lnTo>
                    <a:pt x="242487" y="0"/>
                  </a:lnTo>
                  <a:cubicBezTo>
                    <a:pt x="244196" y="0"/>
                    <a:pt x="245581" y="1385"/>
                    <a:pt x="245581" y="3094"/>
                  </a:cubicBezTo>
                  <a:lnTo>
                    <a:pt x="245581" y="37498"/>
                  </a:lnTo>
                  <a:cubicBezTo>
                    <a:pt x="245580" y="39206"/>
                    <a:pt x="244195" y="40592"/>
                    <a:pt x="242486" y="4059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5" name="Google Shape;1715;p48"/>
            <p:cNvSpPr/>
            <p:nvPr/>
          </p:nvSpPr>
          <p:spPr>
            <a:xfrm>
              <a:off x="4128105" y="2589854"/>
              <a:ext cx="40409" cy="31356"/>
            </a:xfrm>
            <a:custGeom>
              <a:rect b="b" l="l" r="r" t="t"/>
              <a:pathLst>
                <a:path extrusionOk="0" h="40590" w="52309">
                  <a:moveTo>
                    <a:pt x="52309" y="40591"/>
                  </a:moveTo>
                  <a:lnTo>
                    <a:pt x="3193" y="40591"/>
                  </a:lnTo>
                  <a:cubicBezTo>
                    <a:pt x="1425" y="40591"/>
                    <a:pt x="0" y="39167"/>
                    <a:pt x="0" y="37398"/>
                  </a:cubicBezTo>
                  <a:lnTo>
                    <a:pt x="0" y="3193"/>
                  </a:lnTo>
                  <a:cubicBezTo>
                    <a:pt x="0" y="1425"/>
                    <a:pt x="1424" y="0"/>
                    <a:pt x="3193" y="0"/>
                  </a:cubicBezTo>
                  <a:lnTo>
                    <a:pt x="52309" y="0"/>
                  </a:lnTo>
                  <a:cubicBezTo>
                    <a:pt x="50541" y="0"/>
                    <a:pt x="49116" y="1424"/>
                    <a:pt x="49116" y="3193"/>
                  </a:cubicBezTo>
                  <a:lnTo>
                    <a:pt x="49116" y="37398"/>
                  </a:lnTo>
                  <a:cubicBezTo>
                    <a:pt x="49117" y="39166"/>
                    <a:pt x="50541" y="40591"/>
                    <a:pt x="52309" y="4059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4135684" y="3315312"/>
            <a:ext cx="248336" cy="343075"/>
            <a:chOff x="4112717" y="3414416"/>
            <a:chExt cx="272837" cy="376923"/>
          </a:xfrm>
        </p:grpSpPr>
        <p:sp>
          <p:nvSpPr>
            <p:cNvPr id="1717" name="Google Shape;1717;p48"/>
            <p:cNvSpPr/>
            <p:nvPr/>
          </p:nvSpPr>
          <p:spPr>
            <a:xfrm>
              <a:off x="4135769" y="3414641"/>
              <a:ext cx="227482" cy="117110"/>
            </a:xfrm>
            <a:custGeom>
              <a:rect b="b" l="l" r="r" t="t"/>
              <a:pathLst>
                <a:path extrusionOk="0" h="151599" w="294475">
                  <a:moveTo>
                    <a:pt x="294475" y="142074"/>
                  </a:moveTo>
                  <a:lnTo>
                    <a:pt x="282820" y="151600"/>
                  </a:lnTo>
                  <a:lnTo>
                    <a:pt x="10703" y="151600"/>
                  </a:lnTo>
                  <a:lnTo>
                    <a:pt x="0" y="142074"/>
                  </a:lnTo>
                  <a:lnTo>
                    <a:pt x="8868" y="13709"/>
                  </a:lnTo>
                  <a:cubicBezTo>
                    <a:pt x="9402" y="5990"/>
                    <a:pt x="15819" y="0"/>
                    <a:pt x="23557" y="0"/>
                  </a:cubicBezTo>
                  <a:lnTo>
                    <a:pt x="46460" y="0"/>
                  </a:lnTo>
                  <a:lnTo>
                    <a:pt x="61506" y="9526"/>
                  </a:lnTo>
                  <a:lnTo>
                    <a:pt x="237255" y="9526"/>
                  </a:lnTo>
                  <a:lnTo>
                    <a:pt x="248015" y="0"/>
                  </a:lnTo>
                  <a:lnTo>
                    <a:pt x="270918" y="0"/>
                  </a:lnTo>
                  <a:cubicBezTo>
                    <a:pt x="278655" y="0"/>
                    <a:pt x="285073" y="5990"/>
                    <a:pt x="285606" y="1370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8" name="Google Shape;1718;p48"/>
            <p:cNvSpPr/>
            <p:nvPr/>
          </p:nvSpPr>
          <p:spPr>
            <a:xfrm>
              <a:off x="4135768" y="3551097"/>
              <a:ext cx="227483" cy="240242"/>
            </a:xfrm>
            <a:custGeom>
              <a:rect b="b" l="l" r="r" t="t"/>
              <a:pathLst>
                <a:path extrusionOk="0" h="310993" w="294476">
                  <a:moveTo>
                    <a:pt x="294476" y="9526"/>
                  </a:moveTo>
                  <a:lnTo>
                    <a:pt x="293838" y="29158"/>
                  </a:lnTo>
                  <a:lnTo>
                    <a:pt x="290990" y="116451"/>
                  </a:lnTo>
                  <a:lnTo>
                    <a:pt x="281302" y="121433"/>
                  </a:lnTo>
                  <a:lnTo>
                    <a:pt x="278730" y="200487"/>
                  </a:lnTo>
                  <a:lnTo>
                    <a:pt x="288056" y="206793"/>
                  </a:lnTo>
                  <a:lnTo>
                    <a:pt x="285589" y="282503"/>
                  </a:lnTo>
                  <a:cubicBezTo>
                    <a:pt x="285075" y="298382"/>
                    <a:pt x="272043" y="310994"/>
                    <a:pt x="256155" y="310994"/>
                  </a:cubicBezTo>
                  <a:lnTo>
                    <a:pt x="38322" y="310994"/>
                  </a:lnTo>
                  <a:cubicBezTo>
                    <a:pt x="26900" y="310994"/>
                    <a:pt x="16956" y="304478"/>
                    <a:pt x="12079" y="294915"/>
                  </a:cubicBezTo>
                  <a:cubicBezTo>
                    <a:pt x="11440" y="293667"/>
                    <a:pt x="10888" y="292371"/>
                    <a:pt x="10431" y="291038"/>
                  </a:cubicBezTo>
                  <a:cubicBezTo>
                    <a:pt x="9516" y="288351"/>
                    <a:pt x="8983" y="285494"/>
                    <a:pt x="8887" y="282512"/>
                  </a:cubicBezTo>
                  <a:lnTo>
                    <a:pt x="6420" y="206793"/>
                  </a:lnTo>
                  <a:lnTo>
                    <a:pt x="15736" y="200258"/>
                  </a:lnTo>
                  <a:lnTo>
                    <a:pt x="13203" y="122395"/>
                  </a:lnTo>
                  <a:lnTo>
                    <a:pt x="3486" y="116451"/>
                  </a:lnTo>
                  <a:lnTo>
                    <a:pt x="0" y="9526"/>
                  </a:lnTo>
                  <a:lnTo>
                    <a:pt x="21185" y="0"/>
                  </a:lnTo>
                  <a:lnTo>
                    <a:pt x="280912"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9" name="Google Shape;1719;p48"/>
            <p:cNvSpPr/>
            <p:nvPr/>
          </p:nvSpPr>
          <p:spPr>
            <a:xfrm>
              <a:off x="4135768" y="3558452"/>
              <a:ext cx="227483" cy="232884"/>
            </a:xfrm>
            <a:custGeom>
              <a:rect b="b" l="l" r="r" t="t"/>
              <a:pathLst>
                <a:path extrusionOk="0" h="301468" w="294476">
                  <a:moveTo>
                    <a:pt x="29682" y="26729"/>
                  </a:moveTo>
                  <a:lnTo>
                    <a:pt x="38331" y="292619"/>
                  </a:lnTo>
                  <a:cubicBezTo>
                    <a:pt x="38436" y="295715"/>
                    <a:pt x="39008" y="298687"/>
                    <a:pt x="39998" y="301468"/>
                  </a:cubicBezTo>
                  <a:lnTo>
                    <a:pt x="38322" y="301468"/>
                  </a:lnTo>
                  <a:cubicBezTo>
                    <a:pt x="26900" y="301468"/>
                    <a:pt x="16956" y="294953"/>
                    <a:pt x="12079" y="285389"/>
                  </a:cubicBezTo>
                  <a:cubicBezTo>
                    <a:pt x="11440" y="284151"/>
                    <a:pt x="10888" y="282855"/>
                    <a:pt x="10431" y="281512"/>
                  </a:cubicBezTo>
                  <a:cubicBezTo>
                    <a:pt x="9516" y="278826"/>
                    <a:pt x="8983" y="275968"/>
                    <a:pt x="8887" y="272986"/>
                  </a:cubicBezTo>
                  <a:lnTo>
                    <a:pt x="6420" y="197267"/>
                  </a:lnTo>
                  <a:lnTo>
                    <a:pt x="15736" y="190732"/>
                  </a:lnTo>
                  <a:lnTo>
                    <a:pt x="13203" y="112870"/>
                  </a:lnTo>
                  <a:lnTo>
                    <a:pt x="3486" y="106926"/>
                  </a:lnTo>
                  <a:lnTo>
                    <a:pt x="0" y="0"/>
                  </a:lnTo>
                  <a:lnTo>
                    <a:pt x="294476" y="0"/>
                  </a:lnTo>
                  <a:lnTo>
                    <a:pt x="293838" y="19632"/>
                  </a:lnTo>
                  <a:lnTo>
                    <a:pt x="36550" y="19632"/>
                  </a:lnTo>
                  <a:cubicBezTo>
                    <a:pt x="32664" y="19632"/>
                    <a:pt x="29549" y="22852"/>
                    <a:pt x="29682" y="2672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0" name="Google Shape;1720;p48"/>
            <p:cNvSpPr/>
            <p:nvPr/>
          </p:nvSpPr>
          <p:spPr>
            <a:xfrm>
              <a:off x="4305332" y="3641017"/>
              <a:ext cx="55160" cy="69784"/>
            </a:xfrm>
            <a:custGeom>
              <a:rect b="b" l="l" r="r" t="t"/>
              <a:pathLst>
                <a:path extrusionOk="0" h="90335" w="71405">
                  <a:moveTo>
                    <a:pt x="2945" y="0"/>
                  </a:moveTo>
                  <a:lnTo>
                    <a:pt x="71405" y="0"/>
                  </a:lnTo>
                  <a:lnTo>
                    <a:pt x="68460" y="90336"/>
                  </a:lnTo>
                  <a:lnTo>
                    <a:pt x="0" y="9033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1" name="Google Shape;1721;p48"/>
            <p:cNvSpPr/>
            <p:nvPr/>
          </p:nvSpPr>
          <p:spPr>
            <a:xfrm>
              <a:off x="4138452" y="3641017"/>
              <a:ext cx="55160" cy="69784"/>
            </a:xfrm>
            <a:custGeom>
              <a:rect b="b" l="l" r="r" t="t"/>
              <a:pathLst>
                <a:path extrusionOk="0" h="90335" w="71405">
                  <a:moveTo>
                    <a:pt x="0" y="0"/>
                  </a:moveTo>
                  <a:lnTo>
                    <a:pt x="68460" y="0"/>
                  </a:lnTo>
                  <a:lnTo>
                    <a:pt x="71405" y="90336"/>
                  </a:lnTo>
                  <a:lnTo>
                    <a:pt x="2945" y="9033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2" name="Google Shape;1722;p48"/>
            <p:cNvSpPr/>
            <p:nvPr/>
          </p:nvSpPr>
          <p:spPr>
            <a:xfrm>
              <a:off x="4135768" y="3414643"/>
              <a:ext cx="227483" cy="109752"/>
            </a:xfrm>
            <a:custGeom>
              <a:rect b="b" l="l" r="r" t="t"/>
              <a:pathLst>
                <a:path extrusionOk="0" h="142074" w="294476">
                  <a:moveTo>
                    <a:pt x="294476" y="142074"/>
                  </a:moveTo>
                  <a:lnTo>
                    <a:pt x="0" y="142074"/>
                  </a:lnTo>
                  <a:lnTo>
                    <a:pt x="8873" y="13703"/>
                  </a:lnTo>
                  <a:cubicBezTo>
                    <a:pt x="9403" y="5988"/>
                    <a:pt x="15823" y="0"/>
                    <a:pt x="23558" y="0"/>
                  </a:cubicBezTo>
                  <a:lnTo>
                    <a:pt x="37908" y="0"/>
                  </a:lnTo>
                  <a:lnTo>
                    <a:pt x="29954" y="115098"/>
                  </a:lnTo>
                  <a:cubicBezTo>
                    <a:pt x="29680" y="119070"/>
                    <a:pt x="32828" y="122443"/>
                    <a:pt x="36809" y="122443"/>
                  </a:cubicBezTo>
                  <a:lnTo>
                    <a:pt x="293120" y="122443"/>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23" name="Google Shape;1723;p48"/>
            <p:cNvGrpSpPr/>
            <p:nvPr/>
          </p:nvGrpSpPr>
          <p:grpSpPr>
            <a:xfrm>
              <a:off x="4112717" y="3414416"/>
              <a:ext cx="272837" cy="331090"/>
              <a:chOff x="5093148" y="3690600"/>
              <a:chExt cx="353370" cy="428818"/>
            </a:xfrm>
          </p:grpSpPr>
          <p:sp>
            <p:nvSpPr>
              <p:cNvPr id="1724" name="Google Shape;1724;p48"/>
              <p:cNvSpPr/>
              <p:nvPr/>
            </p:nvSpPr>
            <p:spPr>
              <a:xfrm>
                <a:off x="5169055" y="3690600"/>
                <a:ext cx="201554" cy="63546"/>
              </a:xfrm>
              <a:custGeom>
                <a:rect b="b" l="l" r="r" t="t"/>
                <a:pathLst>
                  <a:path extrusionOk="0" h="63546" w="201554">
                    <a:moveTo>
                      <a:pt x="14015" y="58434"/>
                    </a:moveTo>
                    <a:lnTo>
                      <a:pt x="0" y="0"/>
                    </a:lnTo>
                    <a:lnTo>
                      <a:pt x="201555" y="0"/>
                    </a:lnTo>
                    <a:lnTo>
                      <a:pt x="187539" y="58434"/>
                    </a:lnTo>
                    <a:cubicBezTo>
                      <a:pt x="186820" y="61433"/>
                      <a:pt x="184139" y="63547"/>
                      <a:pt x="181055" y="63547"/>
                    </a:cubicBezTo>
                    <a:lnTo>
                      <a:pt x="20499" y="63547"/>
                    </a:lnTo>
                    <a:cubicBezTo>
                      <a:pt x="17416" y="63547"/>
                      <a:pt x="14734" y="61433"/>
                      <a:pt x="14015" y="584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5" name="Google Shape;1725;p48"/>
              <p:cNvSpPr/>
              <p:nvPr/>
            </p:nvSpPr>
            <p:spPr>
              <a:xfrm>
                <a:off x="5093148" y="3832674"/>
                <a:ext cx="353370" cy="44171"/>
              </a:xfrm>
              <a:custGeom>
                <a:rect b="b" l="l" r="r" t="t"/>
                <a:pathLst>
                  <a:path extrusionOk="0" h="44171" w="353370">
                    <a:moveTo>
                      <a:pt x="346702" y="44171"/>
                    </a:moveTo>
                    <a:lnTo>
                      <a:pt x="6668" y="44171"/>
                    </a:lnTo>
                    <a:cubicBezTo>
                      <a:pt x="2985" y="44171"/>
                      <a:pt x="0" y="41186"/>
                      <a:pt x="0" y="37503"/>
                    </a:cubicBezTo>
                    <a:lnTo>
                      <a:pt x="0" y="6668"/>
                    </a:lnTo>
                    <a:cubicBezTo>
                      <a:pt x="0" y="2985"/>
                      <a:pt x="2985" y="0"/>
                      <a:pt x="6668" y="0"/>
                    </a:cubicBezTo>
                    <a:lnTo>
                      <a:pt x="346703" y="0"/>
                    </a:lnTo>
                    <a:cubicBezTo>
                      <a:pt x="350385" y="0"/>
                      <a:pt x="353371" y="2985"/>
                      <a:pt x="353371" y="6668"/>
                    </a:cubicBezTo>
                    <a:lnTo>
                      <a:pt x="353371" y="37503"/>
                    </a:lnTo>
                    <a:cubicBezTo>
                      <a:pt x="353370" y="41186"/>
                      <a:pt x="350384" y="44171"/>
                      <a:pt x="346702" y="4417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6" name="Google Shape;1726;p48"/>
              <p:cNvSpPr/>
              <p:nvPr/>
            </p:nvSpPr>
            <p:spPr>
              <a:xfrm>
                <a:off x="5183665" y="3935741"/>
                <a:ext cx="172332" cy="183677"/>
              </a:xfrm>
              <a:custGeom>
                <a:rect b="b" l="l" r="r" t="t"/>
                <a:pathLst>
                  <a:path extrusionOk="0" h="183677" w="172332">
                    <a:moveTo>
                      <a:pt x="5537" y="177031"/>
                    </a:moveTo>
                    <a:lnTo>
                      <a:pt x="4" y="7095"/>
                    </a:lnTo>
                    <a:cubicBezTo>
                      <a:pt x="-123" y="3214"/>
                      <a:pt x="2989" y="0"/>
                      <a:pt x="6871" y="0"/>
                    </a:cubicBezTo>
                    <a:lnTo>
                      <a:pt x="165462" y="0"/>
                    </a:lnTo>
                    <a:cubicBezTo>
                      <a:pt x="169344" y="0"/>
                      <a:pt x="172455" y="3214"/>
                      <a:pt x="172329" y="7095"/>
                    </a:cubicBezTo>
                    <a:lnTo>
                      <a:pt x="166795" y="177031"/>
                    </a:lnTo>
                    <a:cubicBezTo>
                      <a:pt x="166674" y="180736"/>
                      <a:pt x="163636" y="183678"/>
                      <a:pt x="159928" y="183678"/>
                    </a:cubicBezTo>
                    <a:lnTo>
                      <a:pt x="12405" y="183678"/>
                    </a:lnTo>
                    <a:cubicBezTo>
                      <a:pt x="8697" y="183678"/>
                      <a:pt x="5658" y="180736"/>
                      <a:pt x="5537" y="17703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27" name="Google Shape;1727;p48"/>
            <p:cNvSpPr/>
            <p:nvPr/>
          </p:nvSpPr>
          <p:spPr>
            <a:xfrm>
              <a:off x="4182929" y="3603931"/>
              <a:ext cx="27190" cy="141887"/>
            </a:xfrm>
            <a:custGeom>
              <a:rect b="b" l="l" r="r" t="t"/>
              <a:pathLst>
                <a:path extrusionOk="0" h="183673" w="35198">
                  <a:moveTo>
                    <a:pt x="35198" y="183674"/>
                  </a:moveTo>
                  <a:lnTo>
                    <a:pt x="12401" y="183674"/>
                  </a:lnTo>
                  <a:cubicBezTo>
                    <a:pt x="8694" y="183674"/>
                    <a:pt x="5654" y="180732"/>
                    <a:pt x="5534" y="177026"/>
                  </a:cubicBezTo>
                  <a:lnTo>
                    <a:pt x="4" y="7095"/>
                  </a:lnTo>
                  <a:cubicBezTo>
                    <a:pt x="-123" y="3214"/>
                    <a:pt x="2989" y="0"/>
                    <a:pt x="6871" y="0"/>
                  </a:cubicBezTo>
                  <a:lnTo>
                    <a:pt x="29220"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28" name="Google Shape;1728;p48"/>
          <p:cNvGrpSpPr/>
          <p:nvPr/>
        </p:nvGrpSpPr>
        <p:grpSpPr>
          <a:xfrm>
            <a:off x="4135318" y="3979352"/>
            <a:ext cx="249068" cy="342790"/>
            <a:chOff x="4094774" y="4225181"/>
            <a:chExt cx="273641" cy="376610"/>
          </a:xfrm>
        </p:grpSpPr>
        <p:sp>
          <p:nvSpPr>
            <p:cNvPr id="1729" name="Google Shape;1729;p48"/>
            <p:cNvSpPr/>
            <p:nvPr/>
          </p:nvSpPr>
          <p:spPr>
            <a:xfrm>
              <a:off x="4144359" y="4225181"/>
              <a:ext cx="76389" cy="39869"/>
            </a:xfrm>
            <a:custGeom>
              <a:rect b="b" l="l" r="r" t="t"/>
              <a:pathLst>
                <a:path extrusionOk="0" h="51610" w="98885">
                  <a:moveTo>
                    <a:pt x="98886" y="14288"/>
                  </a:moveTo>
                  <a:lnTo>
                    <a:pt x="98886" y="51610"/>
                  </a:lnTo>
                  <a:lnTo>
                    <a:pt x="0" y="51610"/>
                  </a:lnTo>
                  <a:lnTo>
                    <a:pt x="0" y="14288"/>
                  </a:lnTo>
                  <a:cubicBezTo>
                    <a:pt x="0" y="6401"/>
                    <a:pt x="6401" y="0"/>
                    <a:pt x="14288" y="0"/>
                  </a:cubicBezTo>
                  <a:lnTo>
                    <a:pt x="84597" y="0"/>
                  </a:lnTo>
                  <a:cubicBezTo>
                    <a:pt x="92485" y="0"/>
                    <a:pt x="98886" y="6401"/>
                    <a:pt x="98886" y="1428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0" name="Google Shape;1730;p48"/>
            <p:cNvSpPr/>
            <p:nvPr/>
          </p:nvSpPr>
          <p:spPr>
            <a:xfrm>
              <a:off x="4144359" y="4225181"/>
              <a:ext cx="34202" cy="32510"/>
            </a:xfrm>
            <a:custGeom>
              <a:rect b="b" l="l" r="r" t="t"/>
              <a:pathLst>
                <a:path extrusionOk="0" h="42084" w="44275">
                  <a:moveTo>
                    <a:pt x="44275" y="0"/>
                  </a:moveTo>
                  <a:cubicBezTo>
                    <a:pt x="36131" y="0"/>
                    <a:pt x="29520" y="6601"/>
                    <a:pt x="29520" y="14765"/>
                  </a:cubicBezTo>
                  <a:lnTo>
                    <a:pt x="29520" y="42084"/>
                  </a:lnTo>
                  <a:lnTo>
                    <a:pt x="0" y="42084"/>
                  </a:lnTo>
                  <a:lnTo>
                    <a:pt x="0" y="14288"/>
                  </a:lnTo>
                  <a:cubicBezTo>
                    <a:pt x="0" y="6401"/>
                    <a:pt x="6401" y="0"/>
                    <a:pt x="1428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1" name="Google Shape;1731;p48"/>
            <p:cNvSpPr/>
            <p:nvPr/>
          </p:nvSpPr>
          <p:spPr>
            <a:xfrm>
              <a:off x="4117568" y="4288311"/>
              <a:ext cx="228034" cy="282953"/>
            </a:xfrm>
            <a:custGeom>
              <a:rect b="b" l="l" r="r" t="t"/>
              <a:pathLst>
                <a:path extrusionOk="0" h="366282" w="295189">
                  <a:moveTo>
                    <a:pt x="0" y="0"/>
                  </a:moveTo>
                  <a:lnTo>
                    <a:pt x="295190" y="0"/>
                  </a:lnTo>
                  <a:lnTo>
                    <a:pt x="295190" y="366283"/>
                  </a:lnTo>
                  <a:lnTo>
                    <a:pt x="0" y="36628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2" name="Google Shape;1732;p48"/>
            <p:cNvSpPr/>
            <p:nvPr/>
          </p:nvSpPr>
          <p:spPr>
            <a:xfrm>
              <a:off x="4117568" y="4288311"/>
              <a:ext cx="228034" cy="282953"/>
            </a:xfrm>
            <a:custGeom>
              <a:rect b="b" l="l" r="r" t="t"/>
              <a:pathLst>
                <a:path extrusionOk="0" h="366282" w="295189">
                  <a:moveTo>
                    <a:pt x="295190" y="0"/>
                  </a:moveTo>
                  <a:lnTo>
                    <a:pt x="295190" y="29205"/>
                  </a:lnTo>
                  <a:lnTo>
                    <a:pt x="56086" y="29205"/>
                  </a:lnTo>
                  <a:cubicBezTo>
                    <a:pt x="52283" y="29205"/>
                    <a:pt x="49198" y="32288"/>
                    <a:pt x="49198" y="36093"/>
                  </a:cubicBezTo>
                  <a:lnTo>
                    <a:pt x="49198" y="366283"/>
                  </a:lnTo>
                  <a:lnTo>
                    <a:pt x="0" y="366283"/>
                  </a:lnTo>
                  <a:lnTo>
                    <a:pt x="0"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3" name="Google Shape;1733;p48"/>
            <p:cNvSpPr/>
            <p:nvPr/>
          </p:nvSpPr>
          <p:spPr>
            <a:xfrm>
              <a:off x="4094774" y="4406808"/>
              <a:ext cx="273641" cy="38005"/>
            </a:xfrm>
            <a:custGeom>
              <a:rect b="b" l="l" r="r" t="t"/>
              <a:pathLst>
                <a:path extrusionOk="0" h="49198" w="354228">
                  <a:moveTo>
                    <a:pt x="344389" y="49198"/>
                  </a:moveTo>
                  <a:cubicBezTo>
                    <a:pt x="349821" y="49198"/>
                    <a:pt x="354229" y="43688"/>
                    <a:pt x="354229" y="36899"/>
                  </a:cubicBezTo>
                  <a:lnTo>
                    <a:pt x="354229" y="12300"/>
                  </a:lnTo>
                  <a:cubicBezTo>
                    <a:pt x="354229" y="5498"/>
                    <a:pt x="349821" y="0"/>
                    <a:pt x="344389" y="0"/>
                  </a:cubicBezTo>
                  <a:lnTo>
                    <a:pt x="9840" y="0"/>
                  </a:lnTo>
                  <a:cubicBezTo>
                    <a:pt x="4408" y="0"/>
                    <a:pt x="0" y="5498"/>
                    <a:pt x="0" y="12300"/>
                  </a:cubicBezTo>
                  <a:lnTo>
                    <a:pt x="0" y="36899"/>
                  </a:lnTo>
                  <a:cubicBezTo>
                    <a:pt x="0" y="43688"/>
                    <a:pt x="4408" y="49198"/>
                    <a:pt x="9840" y="4919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4" name="Google Shape;1734;p48"/>
            <p:cNvSpPr/>
            <p:nvPr/>
          </p:nvSpPr>
          <p:spPr>
            <a:xfrm>
              <a:off x="4094774" y="4406808"/>
              <a:ext cx="45607" cy="38005"/>
            </a:xfrm>
            <a:custGeom>
              <a:rect b="b" l="l" r="r" t="t"/>
              <a:pathLst>
                <a:path extrusionOk="0" h="49198" w="59038">
                  <a:moveTo>
                    <a:pt x="59038" y="49198"/>
                  </a:moveTo>
                  <a:lnTo>
                    <a:pt x="9840" y="49198"/>
                  </a:lnTo>
                  <a:cubicBezTo>
                    <a:pt x="4408" y="49198"/>
                    <a:pt x="0" y="43688"/>
                    <a:pt x="0" y="36899"/>
                  </a:cubicBezTo>
                  <a:lnTo>
                    <a:pt x="0" y="12300"/>
                  </a:lnTo>
                  <a:cubicBezTo>
                    <a:pt x="0" y="5500"/>
                    <a:pt x="4408" y="0"/>
                    <a:pt x="9840" y="0"/>
                  </a:cubicBezTo>
                  <a:lnTo>
                    <a:pt x="59038" y="0"/>
                  </a:lnTo>
                  <a:cubicBezTo>
                    <a:pt x="53607" y="0"/>
                    <a:pt x="49198" y="5500"/>
                    <a:pt x="49198" y="12300"/>
                  </a:cubicBezTo>
                  <a:lnTo>
                    <a:pt x="49198" y="36899"/>
                  </a:lnTo>
                  <a:cubicBezTo>
                    <a:pt x="49199" y="43688"/>
                    <a:pt x="53607" y="49198"/>
                    <a:pt x="59038" y="4919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5" name="Google Shape;1735;p48"/>
            <p:cNvSpPr/>
            <p:nvPr/>
          </p:nvSpPr>
          <p:spPr>
            <a:xfrm>
              <a:off x="4180141" y="4351141"/>
              <a:ext cx="102834" cy="140696"/>
            </a:xfrm>
            <a:custGeom>
              <a:rect b="b" l="l" r="r" t="t"/>
              <a:pathLst>
                <a:path extrusionOk="0" h="182131" w="133119">
                  <a:moveTo>
                    <a:pt x="133119" y="115572"/>
                  </a:moveTo>
                  <a:cubicBezTo>
                    <a:pt x="133119" y="152332"/>
                    <a:pt x="103319" y="182132"/>
                    <a:pt x="66560" y="182132"/>
                  </a:cubicBezTo>
                  <a:cubicBezTo>
                    <a:pt x="29800" y="182132"/>
                    <a:pt x="0" y="152332"/>
                    <a:pt x="0" y="115572"/>
                  </a:cubicBezTo>
                  <a:cubicBezTo>
                    <a:pt x="0" y="75934"/>
                    <a:pt x="46057" y="19976"/>
                    <a:pt x="61546" y="2277"/>
                  </a:cubicBezTo>
                  <a:cubicBezTo>
                    <a:pt x="64203" y="-759"/>
                    <a:pt x="68915" y="-759"/>
                    <a:pt x="71573" y="2277"/>
                  </a:cubicBezTo>
                  <a:cubicBezTo>
                    <a:pt x="87063" y="19976"/>
                    <a:pt x="133119" y="75934"/>
                    <a:pt x="133119" y="11557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6" name="Google Shape;1736;p48"/>
            <p:cNvSpPr/>
            <p:nvPr/>
          </p:nvSpPr>
          <p:spPr>
            <a:xfrm>
              <a:off x="4180144" y="4351139"/>
              <a:ext cx="62816" cy="140695"/>
            </a:xfrm>
            <a:custGeom>
              <a:rect b="b" l="l" r="r" t="t"/>
              <a:pathLst>
                <a:path extrusionOk="0" h="182130" w="81315">
                  <a:moveTo>
                    <a:pt x="81315" y="180488"/>
                  </a:moveTo>
                  <a:cubicBezTo>
                    <a:pt x="76563" y="181560"/>
                    <a:pt x="71623" y="182131"/>
                    <a:pt x="66556" y="182131"/>
                  </a:cubicBezTo>
                  <a:cubicBezTo>
                    <a:pt x="29795" y="182131"/>
                    <a:pt x="0" y="152337"/>
                    <a:pt x="0" y="115575"/>
                  </a:cubicBezTo>
                  <a:cubicBezTo>
                    <a:pt x="0" y="75935"/>
                    <a:pt x="46053" y="19976"/>
                    <a:pt x="61542" y="2276"/>
                  </a:cubicBezTo>
                  <a:cubicBezTo>
                    <a:pt x="64201" y="-762"/>
                    <a:pt x="68915" y="-757"/>
                    <a:pt x="71574" y="2281"/>
                  </a:cubicBezTo>
                  <a:cubicBezTo>
                    <a:pt x="74113" y="5184"/>
                    <a:pt x="77474" y="9115"/>
                    <a:pt x="81316" y="13833"/>
                  </a:cubicBezTo>
                  <a:cubicBezTo>
                    <a:pt x="61705" y="37891"/>
                    <a:pt x="29520" y="82435"/>
                    <a:pt x="29520" y="115575"/>
                  </a:cubicBezTo>
                  <a:cubicBezTo>
                    <a:pt x="29519" y="147269"/>
                    <a:pt x="51659" y="173777"/>
                    <a:pt x="81315" y="1804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7" name="Google Shape;1737;p48"/>
            <p:cNvSpPr/>
            <p:nvPr/>
          </p:nvSpPr>
          <p:spPr>
            <a:xfrm>
              <a:off x="4094777" y="4563783"/>
              <a:ext cx="273636" cy="38007"/>
            </a:xfrm>
            <a:custGeom>
              <a:rect b="b" l="l" r="r" t="t"/>
              <a:pathLst>
                <a:path extrusionOk="0" h="49200" w="354221">
                  <a:moveTo>
                    <a:pt x="354221" y="9526"/>
                  </a:moveTo>
                  <a:lnTo>
                    <a:pt x="354221" y="39674"/>
                  </a:lnTo>
                  <a:cubicBezTo>
                    <a:pt x="354221" y="44933"/>
                    <a:pt x="349963" y="49200"/>
                    <a:pt x="344696" y="49200"/>
                  </a:cubicBezTo>
                  <a:lnTo>
                    <a:pt x="9526" y="49200"/>
                  </a:lnTo>
                  <a:cubicBezTo>
                    <a:pt x="4258" y="49200"/>
                    <a:pt x="0" y="44933"/>
                    <a:pt x="0" y="39674"/>
                  </a:cubicBezTo>
                  <a:lnTo>
                    <a:pt x="0" y="9526"/>
                  </a:lnTo>
                  <a:cubicBezTo>
                    <a:pt x="0" y="4267"/>
                    <a:pt x="4258" y="0"/>
                    <a:pt x="9526" y="0"/>
                  </a:cubicBezTo>
                  <a:lnTo>
                    <a:pt x="344696" y="0"/>
                  </a:lnTo>
                  <a:cubicBezTo>
                    <a:pt x="349963" y="0"/>
                    <a:pt x="354221" y="4267"/>
                    <a:pt x="354221" y="952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8" name="Google Shape;1738;p48"/>
            <p:cNvSpPr/>
            <p:nvPr/>
          </p:nvSpPr>
          <p:spPr>
            <a:xfrm>
              <a:off x="4094777" y="4563783"/>
              <a:ext cx="45601" cy="38007"/>
            </a:xfrm>
            <a:custGeom>
              <a:rect b="b" l="l" r="r" t="t"/>
              <a:pathLst>
                <a:path extrusionOk="0" h="49200" w="59030">
                  <a:moveTo>
                    <a:pt x="59031" y="49200"/>
                  </a:moveTo>
                  <a:lnTo>
                    <a:pt x="9526" y="49200"/>
                  </a:lnTo>
                  <a:cubicBezTo>
                    <a:pt x="4258" y="49200"/>
                    <a:pt x="0" y="44933"/>
                    <a:pt x="0" y="39674"/>
                  </a:cubicBezTo>
                  <a:lnTo>
                    <a:pt x="0" y="9526"/>
                  </a:lnTo>
                  <a:cubicBezTo>
                    <a:pt x="0" y="4267"/>
                    <a:pt x="4258" y="0"/>
                    <a:pt x="9526" y="0"/>
                  </a:cubicBezTo>
                  <a:lnTo>
                    <a:pt x="59031" y="0"/>
                  </a:lnTo>
                  <a:cubicBezTo>
                    <a:pt x="53601" y="0"/>
                    <a:pt x="49191" y="4410"/>
                    <a:pt x="49191" y="9840"/>
                  </a:cubicBezTo>
                  <a:lnTo>
                    <a:pt x="49191" y="39360"/>
                  </a:lnTo>
                  <a:cubicBezTo>
                    <a:pt x="49191" y="44790"/>
                    <a:pt x="53601" y="49200"/>
                    <a:pt x="59031" y="4920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9" name="Google Shape;1739;p48"/>
            <p:cNvSpPr/>
            <p:nvPr/>
          </p:nvSpPr>
          <p:spPr>
            <a:xfrm>
              <a:off x="4094777" y="4257677"/>
              <a:ext cx="273636" cy="38007"/>
            </a:xfrm>
            <a:custGeom>
              <a:rect b="b" l="l" r="r" t="t"/>
              <a:pathLst>
                <a:path extrusionOk="0" h="49200" w="354221">
                  <a:moveTo>
                    <a:pt x="354221" y="9526"/>
                  </a:moveTo>
                  <a:lnTo>
                    <a:pt x="354221" y="39674"/>
                  </a:lnTo>
                  <a:cubicBezTo>
                    <a:pt x="354221" y="44933"/>
                    <a:pt x="349963" y="49200"/>
                    <a:pt x="344696" y="49200"/>
                  </a:cubicBezTo>
                  <a:lnTo>
                    <a:pt x="9526" y="49200"/>
                  </a:lnTo>
                  <a:cubicBezTo>
                    <a:pt x="4258" y="49200"/>
                    <a:pt x="0" y="44933"/>
                    <a:pt x="0" y="39674"/>
                  </a:cubicBezTo>
                  <a:lnTo>
                    <a:pt x="0" y="9526"/>
                  </a:lnTo>
                  <a:cubicBezTo>
                    <a:pt x="0" y="4267"/>
                    <a:pt x="4258" y="0"/>
                    <a:pt x="9526" y="0"/>
                  </a:cubicBezTo>
                  <a:lnTo>
                    <a:pt x="344696" y="0"/>
                  </a:lnTo>
                  <a:cubicBezTo>
                    <a:pt x="349963" y="0"/>
                    <a:pt x="354221" y="4267"/>
                    <a:pt x="354221" y="952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0" name="Google Shape;1740;p48"/>
            <p:cNvSpPr/>
            <p:nvPr/>
          </p:nvSpPr>
          <p:spPr>
            <a:xfrm>
              <a:off x="4094777" y="4257677"/>
              <a:ext cx="45601" cy="38007"/>
            </a:xfrm>
            <a:custGeom>
              <a:rect b="b" l="l" r="r" t="t"/>
              <a:pathLst>
                <a:path extrusionOk="0" h="49200" w="59030">
                  <a:moveTo>
                    <a:pt x="59031" y="49200"/>
                  </a:moveTo>
                  <a:lnTo>
                    <a:pt x="9526" y="49200"/>
                  </a:lnTo>
                  <a:cubicBezTo>
                    <a:pt x="4258" y="49200"/>
                    <a:pt x="0" y="44933"/>
                    <a:pt x="0" y="39674"/>
                  </a:cubicBezTo>
                  <a:lnTo>
                    <a:pt x="0" y="9526"/>
                  </a:lnTo>
                  <a:cubicBezTo>
                    <a:pt x="0" y="4267"/>
                    <a:pt x="4258" y="0"/>
                    <a:pt x="9526" y="0"/>
                  </a:cubicBezTo>
                  <a:lnTo>
                    <a:pt x="59031" y="0"/>
                  </a:lnTo>
                  <a:cubicBezTo>
                    <a:pt x="53601" y="0"/>
                    <a:pt x="49191" y="4410"/>
                    <a:pt x="49191" y="9840"/>
                  </a:cubicBezTo>
                  <a:lnTo>
                    <a:pt x="49191" y="39360"/>
                  </a:lnTo>
                  <a:cubicBezTo>
                    <a:pt x="49191" y="44790"/>
                    <a:pt x="53601" y="49200"/>
                    <a:pt x="59031" y="4920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41" name="Google Shape;1741;p48"/>
          <p:cNvGrpSpPr/>
          <p:nvPr/>
        </p:nvGrpSpPr>
        <p:grpSpPr>
          <a:xfrm>
            <a:off x="4839245" y="1253668"/>
            <a:ext cx="267080" cy="342928"/>
            <a:chOff x="4846190" y="1047284"/>
            <a:chExt cx="293430" cy="376761"/>
          </a:xfrm>
        </p:grpSpPr>
        <p:sp>
          <p:nvSpPr>
            <p:cNvPr id="1742" name="Google Shape;1742;p48"/>
            <p:cNvSpPr/>
            <p:nvPr/>
          </p:nvSpPr>
          <p:spPr>
            <a:xfrm>
              <a:off x="4846190" y="1126875"/>
              <a:ext cx="293430" cy="297171"/>
            </a:xfrm>
            <a:custGeom>
              <a:rect b="b" l="l" r="r" t="t"/>
              <a:pathLst>
                <a:path extrusionOk="0" h="384687" w="379845">
                  <a:moveTo>
                    <a:pt x="379845" y="384687"/>
                  </a:moveTo>
                  <a:lnTo>
                    <a:pt x="0" y="384687"/>
                  </a:lnTo>
                  <a:lnTo>
                    <a:pt x="19294" y="6519"/>
                  </a:lnTo>
                  <a:cubicBezTo>
                    <a:pt x="19481" y="2866"/>
                    <a:pt x="22497" y="0"/>
                    <a:pt x="26155" y="0"/>
                  </a:cubicBezTo>
                  <a:lnTo>
                    <a:pt x="353692" y="0"/>
                  </a:lnTo>
                  <a:cubicBezTo>
                    <a:pt x="357350" y="0"/>
                    <a:pt x="360365" y="2866"/>
                    <a:pt x="360552" y="651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3" name="Google Shape;1743;p48"/>
            <p:cNvSpPr/>
            <p:nvPr/>
          </p:nvSpPr>
          <p:spPr>
            <a:xfrm>
              <a:off x="4846193" y="1126873"/>
              <a:ext cx="37904" cy="297171"/>
            </a:xfrm>
            <a:custGeom>
              <a:rect b="b" l="l" r="r" t="t"/>
              <a:pathLst>
                <a:path extrusionOk="0" h="384687" w="49067">
                  <a:moveTo>
                    <a:pt x="49068" y="0"/>
                  </a:moveTo>
                  <a:lnTo>
                    <a:pt x="29440" y="384687"/>
                  </a:lnTo>
                  <a:lnTo>
                    <a:pt x="0" y="384687"/>
                  </a:lnTo>
                  <a:lnTo>
                    <a:pt x="19294" y="6519"/>
                  </a:lnTo>
                  <a:cubicBezTo>
                    <a:pt x="19481" y="2866"/>
                    <a:pt x="22497" y="0"/>
                    <a:pt x="26155"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4" name="Google Shape;1744;p48"/>
            <p:cNvSpPr/>
            <p:nvPr/>
          </p:nvSpPr>
          <p:spPr>
            <a:xfrm>
              <a:off x="4933736" y="1047322"/>
              <a:ext cx="118261" cy="125085"/>
            </a:xfrm>
            <a:custGeom>
              <a:rect b="b" l="l" r="r" t="t"/>
              <a:pathLst>
                <a:path extrusionOk="0" h="161922" w="153089">
                  <a:moveTo>
                    <a:pt x="133462" y="161922"/>
                  </a:moveTo>
                  <a:cubicBezTo>
                    <a:pt x="122622" y="161922"/>
                    <a:pt x="113836" y="153135"/>
                    <a:pt x="113836" y="142295"/>
                  </a:cubicBezTo>
                  <a:lnTo>
                    <a:pt x="113836" y="76545"/>
                  </a:lnTo>
                  <a:cubicBezTo>
                    <a:pt x="113836" y="55983"/>
                    <a:pt x="97107" y="39254"/>
                    <a:pt x="76544" y="39254"/>
                  </a:cubicBezTo>
                  <a:cubicBezTo>
                    <a:pt x="55982" y="39254"/>
                    <a:pt x="39253" y="55983"/>
                    <a:pt x="39253" y="76545"/>
                  </a:cubicBezTo>
                  <a:lnTo>
                    <a:pt x="39253" y="142295"/>
                  </a:lnTo>
                  <a:cubicBezTo>
                    <a:pt x="39253" y="153136"/>
                    <a:pt x="30466" y="161922"/>
                    <a:pt x="19627" y="161922"/>
                  </a:cubicBezTo>
                  <a:cubicBezTo>
                    <a:pt x="8786" y="161922"/>
                    <a:pt x="0" y="153135"/>
                    <a:pt x="0" y="142295"/>
                  </a:cubicBezTo>
                  <a:lnTo>
                    <a:pt x="0" y="76545"/>
                  </a:lnTo>
                  <a:cubicBezTo>
                    <a:pt x="-1" y="34337"/>
                    <a:pt x="34337" y="0"/>
                    <a:pt x="76544" y="0"/>
                  </a:cubicBezTo>
                  <a:cubicBezTo>
                    <a:pt x="118752" y="0"/>
                    <a:pt x="153090" y="34337"/>
                    <a:pt x="153090" y="76545"/>
                  </a:cubicBezTo>
                  <a:lnTo>
                    <a:pt x="153090" y="142295"/>
                  </a:lnTo>
                  <a:cubicBezTo>
                    <a:pt x="153090" y="153135"/>
                    <a:pt x="144302" y="161922"/>
                    <a:pt x="133462" y="16192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45" name="Google Shape;1745;p48"/>
            <p:cNvGrpSpPr/>
            <p:nvPr/>
          </p:nvGrpSpPr>
          <p:grpSpPr>
            <a:xfrm>
              <a:off x="4933354" y="1047284"/>
              <a:ext cx="110402" cy="125016"/>
              <a:chOff x="6156011" y="624764"/>
              <a:chExt cx="142989" cy="161917"/>
            </a:xfrm>
          </p:grpSpPr>
          <p:sp>
            <p:nvSpPr>
              <p:cNvPr id="1746" name="Google Shape;1746;p48"/>
              <p:cNvSpPr/>
              <p:nvPr/>
            </p:nvSpPr>
            <p:spPr>
              <a:xfrm>
                <a:off x="6156011" y="624764"/>
                <a:ext cx="86073" cy="161917"/>
              </a:xfrm>
              <a:custGeom>
                <a:rect b="b" l="l" r="r" t="t"/>
                <a:pathLst>
                  <a:path extrusionOk="0" h="161917" w="86073">
                    <a:moveTo>
                      <a:pt x="19051" y="76548"/>
                    </a:moveTo>
                    <a:lnTo>
                      <a:pt x="19051" y="142294"/>
                    </a:lnTo>
                    <a:cubicBezTo>
                      <a:pt x="19051" y="149677"/>
                      <a:pt x="23128" y="156107"/>
                      <a:pt x="29158" y="159460"/>
                    </a:cubicBezTo>
                    <a:cubicBezTo>
                      <a:pt x="26338" y="161022"/>
                      <a:pt x="23090" y="161917"/>
                      <a:pt x="19632" y="161917"/>
                    </a:cubicBezTo>
                    <a:cubicBezTo>
                      <a:pt x="8792" y="161917"/>
                      <a:pt x="0" y="153135"/>
                      <a:pt x="0" y="142294"/>
                    </a:cubicBezTo>
                    <a:lnTo>
                      <a:pt x="0" y="76548"/>
                    </a:lnTo>
                    <a:cubicBezTo>
                      <a:pt x="0" y="34340"/>
                      <a:pt x="34340" y="0"/>
                      <a:pt x="76548" y="0"/>
                    </a:cubicBezTo>
                    <a:cubicBezTo>
                      <a:pt x="79777" y="0"/>
                      <a:pt x="82949" y="200"/>
                      <a:pt x="86074" y="591"/>
                    </a:cubicBezTo>
                    <a:cubicBezTo>
                      <a:pt x="48343" y="5296"/>
                      <a:pt x="19051" y="37569"/>
                      <a:pt x="19051" y="7654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7" name="Google Shape;1747;p48"/>
              <p:cNvSpPr/>
              <p:nvPr/>
            </p:nvSpPr>
            <p:spPr>
              <a:xfrm>
                <a:off x="6242085" y="664019"/>
                <a:ext cx="56915" cy="122661"/>
              </a:xfrm>
              <a:custGeom>
                <a:rect b="b" l="l" r="r" t="t"/>
                <a:pathLst>
                  <a:path extrusionOk="0" h="122661" w="56915">
                    <a:moveTo>
                      <a:pt x="56916" y="120204"/>
                    </a:moveTo>
                    <a:cubicBezTo>
                      <a:pt x="54096" y="121767"/>
                      <a:pt x="50848" y="122662"/>
                      <a:pt x="47390" y="122662"/>
                    </a:cubicBezTo>
                    <a:cubicBezTo>
                      <a:pt x="36550" y="122662"/>
                      <a:pt x="27767" y="113879"/>
                      <a:pt x="27767" y="103039"/>
                    </a:cubicBezTo>
                    <a:lnTo>
                      <a:pt x="27767" y="37293"/>
                    </a:lnTo>
                    <a:cubicBezTo>
                      <a:pt x="27767" y="20013"/>
                      <a:pt x="15965" y="5449"/>
                      <a:pt x="0" y="1229"/>
                    </a:cubicBezTo>
                    <a:cubicBezTo>
                      <a:pt x="3039" y="429"/>
                      <a:pt x="6239" y="0"/>
                      <a:pt x="9526" y="0"/>
                    </a:cubicBezTo>
                    <a:cubicBezTo>
                      <a:pt x="30092" y="0"/>
                      <a:pt x="46819" y="16727"/>
                      <a:pt x="46819" y="37293"/>
                    </a:cubicBezTo>
                    <a:lnTo>
                      <a:pt x="46819" y="103039"/>
                    </a:lnTo>
                    <a:cubicBezTo>
                      <a:pt x="46819" y="110422"/>
                      <a:pt x="50896" y="116851"/>
                      <a:pt x="56916" y="12020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748" name="Google Shape;1748;p48"/>
            <p:cNvSpPr/>
            <p:nvPr/>
          </p:nvSpPr>
          <p:spPr>
            <a:xfrm>
              <a:off x="4901846" y="1226146"/>
              <a:ext cx="80183" cy="80104"/>
            </a:xfrm>
            <a:custGeom>
              <a:rect b="b" l="l" r="r" t="t"/>
              <a:pathLst>
                <a:path extrusionOk="0" h="103695" w="103797">
                  <a:moveTo>
                    <a:pt x="94407" y="86446"/>
                  </a:moveTo>
                  <a:cubicBezTo>
                    <a:pt x="108053" y="68933"/>
                    <a:pt x="106827" y="43587"/>
                    <a:pt x="90723" y="27483"/>
                  </a:cubicBezTo>
                  <a:cubicBezTo>
                    <a:pt x="88108" y="24868"/>
                    <a:pt x="85402" y="22497"/>
                    <a:pt x="82632" y="20343"/>
                  </a:cubicBezTo>
                  <a:cubicBezTo>
                    <a:pt x="71568" y="11738"/>
                    <a:pt x="59476" y="6642"/>
                    <a:pt x="48077" y="3699"/>
                  </a:cubicBezTo>
                  <a:cubicBezTo>
                    <a:pt x="31670" y="-541"/>
                    <a:pt x="16704" y="-264"/>
                    <a:pt x="8310" y="348"/>
                  </a:cubicBezTo>
                  <a:cubicBezTo>
                    <a:pt x="3238" y="718"/>
                    <a:pt x="1036" y="2385"/>
                    <a:pt x="450" y="8208"/>
                  </a:cubicBezTo>
                  <a:cubicBezTo>
                    <a:pt x="-392" y="16582"/>
                    <a:pt x="-440" y="31568"/>
                    <a:pt x="3800" y="47975"/>
                  </a:cubicBezTo>
                  <a:cubicBezTo>
                    <a:pt x="6744" y="59375"/>
                    <a:pt x="11841" y="71466"/>
                    <a:pt x="20444" y="82530"/>
                  </a:cubicBezTo>
                  <a:cubicBezTo>
                    <a:pt x="22598" y="85300"/>
                    <a:pt x="24969" y="88006"/>
                    <a:pt x="27585" y="90621"/>
                  </a:cubicBezTo>
                  <a:cubicBezTo>
                    <a:pt x="43689" y="106725"/>
                    <a:pt x="69035" y="107951"/>
                    <a:pt x="86548" y="94305"/>
                  </a:cubicBezTo>
                  <a:cubicBezTo>
                    <a:pt x="89521" y="91941"/>
                    <a:pt x="92108" y="89278"/>
                    <a:pt x="94407" y="8644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9" name="Google Shape;1749;p48"/>
            <p:cNvSpPr/>
            <p:nvPr/>
          </p:nvSpPr>
          <p:spPr>
            <a:xfrm>
              <a:off x="4901848" y="1226146"/>
              <a:ext cx="53048" cy="80102"/>
            </a:xfrm>
            <a:custGeom>
              <a:rect b="b" l="l" r="r" t="t"/>
              <a:pathLst>
                <a:path extrusionOk="0" h="103692" w="68670">
                  <a:moveTo>
                    <a:pt x="68670" y="102667"/>
                  </a:moveTo>
                  <a:cubicBezTo>
                    <a:pt x="54325" y="105792"/>
                    <a:pt x="38741" y="101772"/>
                    <a:pt x="27586" y="90617"/>
                  </a:cubicBezTo>
                  <a:cubicBezTo>
                    <a:pt x="24967" y="88007"/>
                    <a:pt x="22595" y="85302"/>
                    <a:pt x="20442" y="82530"/>
                  </a:cubicBezTo>
                  <a:cubicBezTo>
                    <a:pt x="11840" y="71471"/>
                    <a:pt x="6744" y="59373"/>
                    <a:pt x="3801" y="47971"/>
                  </a:cubicBezTo>
                  <a:cubicBezTo>
                    <a:pt x="-438" y="31568"/>
                    <a:pt x="-391" y="16584"/>
                    <a:pt x="448" y="8211"/>
                  </a:cubicBezTo>
                  <a:cubicBezTo>
                    <a:pt x="1038" y="2381"/>
                    <a:pt x="3239" y="724"/>
                    <a:pt x="8306" y="352"/>
                  </a:cubicBezTo>
                  <a:cubicBezTo>
                    <a:pt x="12955" y="9"/>
                    <a:pt x="19613" y="-229"/>
                    <a:pt x="27415" y="352"/>
                  </a:cubicBezTo>
                  <a:lnTo>
                    <a:pt x="27358" y="352"/>
                  </a:lnTo>
                  <a:cubicBezTo>
                    <a:pt x="22290" y="724"/>
                    <a:pt x="20089" y="2381"/>
                    <a:pt x="19499" y="8211"/>
                  </a:cubicBezTo>
                  <a:cubicBezTo>
                    <a:pt x="18661" y="16584"/>
                    <a:pt x="18613" y="31568"/>
                    <a:pt x="22852" y="47971"/>
                  </a:cubicBezTo>
                  <a:cubicBezTo>
                    <a:pt x="25795" y="59373"/>
                    <a:pt x="30892" y="71471"/>
                    <a:pt x="39493" y="82530"/>
                  </a:cubicBezTo>
                  <a:cubicBezTo>
                    <a:pt x="41646" y="85302"/>
                    <a:pt x="44018" y="88007"/>
                    <a:pt x="46637" y="90617"/>
                  </a:cubicBezTo>
                  <a:cubicBezTo>
                    <a:pt x="52915" y="96895"/>
                    <a:pt x="60593" y="100915"/>
                    <a:pt x="68670" y="10266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0" name="Google Shape;1750;p48"/>
            <p:cNvSpPr/>
            <p:nvPr/>
          </p:nvSpPr>
          <p:spPr>
            <a:xfrm>
              <a:off x="5003689" y="1226220"/>
              <a:ext cx="80067" cy="80029"/>
            </a:xfrm>
            <a:custGeom>
              <a:rect b="b" l="l" r="r" t="t"/>
              <a:pathLst>
                <a:path extrusionOk="0" h="103597" w="103646">
                  <a:moveTo>
                    <a:pt x="9390" y="86349"/>
                  </a:moveTo>
                  <a:cubicBezTo>
                    <a:pt x="-4256" y="68836"/>
                    <a:pt x="-3030" y="43490"/>
                    <a:pt x="13074" y="27386"/>
                  </a:cubicBezTo>
                  <a:cubicBezTo>
                    <a:pt x="15689" y="24771"/>
                    <a:pt x="18395" y="22399"/>
                    <a:pt x="21165" y="20245"/>
                  </a:cubicBezTo>
                  <a:cubicBezTo>
                    <a:pt x="32230" y="11641"/>
                    <a:pt x="44321" y="6545"/>
                    <a:pt x="55721" y="3601"/>
                  </a:cubicBezTo>
                  <a:cubicBezTo>
                    <a:pt x="72127" y="-639"/>
                    <a:pt x="87080" y="-141"/>
                    <a:pt x="95488" y="251"/>
                  </a:cubicBezTo>
                  <a:cubicBezTo>
                    <a:pt x="100856" y="502"/>
                    <a:pt x="102999" y="2288"/>
                    <a:pt x="103347" y="8111"/>
                  </a:cubicBezTo>
                  <a:cubicBezTo>
                    <a:pt x="103849" y="16511"/>
                    <a:pt x="104237" y="31470"/>
                    <a:pt x="99997" y="47877"/>
                  </a:cubicBezTo>
                  <a:cubicBezTo>
                    <a:pt x="97054" y="59278"/>
                    <a:pt x="91957" y="71369"/>
                    <a:pt x="83353" y="82433"/>
                  </a:cubicBezTo>
                  <a:cubicBezTo>
                    <a:pt x="81199" y="85203"/>
                    <a:pt x="78828" y="87909"/>
                    <a:pt x="76212" y="90524"/>
                  </a:cubicBezTo>
                  <a:cubicBezTo>
                    <a:pt x="60108" y="106628"/>
                    <a:pt x="34762" y="107854"/>
                    <a:pt x="17249" y="94207"/>
                  </a:cubicBezTo>
                  <a:cubicBezTo>
                    <a:pt x="14276" y="91844"/>
                    <a:pt x="11688" y="89181"/>
                    <a:pt x="9390" y="863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1" name="Google Shape;1751;p48"/>
            <p:cNvSpPr/>
            <p:nvPr/>
          </p:nvSpPr>
          <p:spPr>
            <a:xfrm>
              <a:off x="5003688" y="1226220"/>
              <a:ext cx="74139" cy="80028"/>
            </a:xfrm>
            <a:custGeom>
              <a:rect b="b" l="l" r="r" t="t"/>
              <a:pathLst>
                <a:path extrusionOk="0" h="103596" w="95973">
                  <a:moveTo>
                    <a:pt x="32123" y="27385"/>
                  </a:moveTo>
                  <a:cubicBezTo>
                    <a:pt x="21797" y="37720"/>
                    <a:pt x="17587" y="51856"/>
                    <a:pt x="19511" y="65287"/>
                  </a:cubicBezTo>
                  <a:cubicBezTo>
                    <a:pt x="20254" y="70584"/>
                    <a:pt x="21959" y="75775"/>
                    <a:pt x="24636" y="80576"/>
                  </a:cubicBezTo>
                  <a:cubicBezTo>
                    <a:pt x="25731" y="82576"/>
                    <a:pt x="26998" y="84510"/>
                    <a:pt x="28437" y="86349"/>
                  </a:cubicBezTo>
                  <a:cubicBezTo>
                    <a:pt x="30742" y="89178"/>
                    <a:pt x="33323" y="91845"/>
                    <a:pt x="36305" y="94207"/>
                  </a:cubicBezTo>
                  <a:cubicBezTo>
                    <a:pt x="41687" y="98399"/>
                    <a:pt x="47812" y="101190"/>
                    <a:pt x="54175" y="102571"/>
                  </a:cubicBezTo>
                  <a:cubicBezTo>
                    <a:pt x="41534" y="105324"/>
                    <a:pt x="27941" y="102533"/>
                    <a:pt x="17253" y="94207"/>
                  </a:cubicBezTo>
                  <a:cubicBezTo>
                    <a:pt x="16472" y="93588"/>
                    <a:pt x="15729" y="92959"/>
                    <a:pt x="15005" y="92302"/>
                  </a:cubicBezTo>
                  <a:cubicBezTo>
                    <a:pt x="12948" y="90445"/>
                    <a:pt x="11090" y="88444"/>
                    <a:pt x="9385" y="86349"/>
                  </a:cubicBezTo>
                  <a:cubicBezTo>
                    <a:pt x="8023" y="84596"/>
                    <a:pt x="6804" y="82776"/>
                    <a:pt x="5746" y="80881"/>
                  </a:cubicBezTo>
                  <a:cubicBezTo>
                    <a:pt x="-3865" y="63868"/>
                    <a:pt x="-1417" y="41883"/>
                    <a:pt x="13072" y="27385"/>
                  </a:cubicBezTo>
                  <a:cubicBezTo>
                    <a:pt x="15691" y="24775"/>
                    <a:pt x="18396" y="22403"/>
                    <a:pt x="21168" y="20250"/>
                  </a:cubicBezTo>
                  <a:cubicBezTo>
                    <a:pt x="32228" y="11639"/>
                    <a:pt x="44316" y="6543"/>
                    <a:pt x="55718" y="3599"/>
                  </a:cubicBezTo>
                  <a:cubicBezTo>
                    <a:pt x="72131" y="-640"/>
                    <a:pt x="87077" y="-144"/>
                    <a:pt x="95488" y="256"/>
                  </a:cubicBezTo>
                  <a:cubicBezTo>
                    <a:pt x="95650" y="265"/>
                    <a:pt x="95812" y="275"/>
                    <a:pt x="95973" y="284"/>
                  </a:cubicBezTo>
                  <a:cubicBezTo>
                    <a:pt x="89544" y="703"/>
                    <a:pt x="82314" y="1646"/>
                    <a:pt x="74769" y="3599"/>
                  </a:cubicBezTo>
                  <a:cubicBezTo>
                    <a:pt x="63367" y="6543"/>
                    <a:pt x="51279" y="11639"/>
                    <a:pt x="40220" y="20250"/>
                  </a:cubicBezTo>
                  <a:cubicBezTo>
                    <a:pt x="37448" y="22403"/>
                    <a:pt x="34743" y="24775"/>
                    <a:pt x="32123" y="2738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2" name="Google Shape;1752;p48"/>
            <p:cNvSpPr/>
            <p:nvPr/>
          </p:nvSpPr>
          <p:spPr>
            <a:xfrm>
              <a:off x="4937164" y="1257036"/>
              <a:ext cx="111403" cy="101150"/>
            </a:xfrm>
            <a:custGeom>
              <a:rect b="b" l="l" r="r" t="t"/>
              <a:pathLst>
                <a:path extrusionOk="0" h="130939" w="144211">
                  <a:moveTo>
                    <a:pt x="142624" y="2656"/>
                  </a:moveTo>
                  <a:cubicBezTo>
                    <a:pt x="140145" y="-414"/>
                    <a:pt x="135646" y="-891"/>
                    <a:pt x="132578" y="1588"/>
                  </a:cubicBezTo>
                  <a:cubicBezTo>
                    <a:pt x="107100" y="22172"/>
                    <a:pt x="83496" y="43898"/>
                    <a:pt x="72106" y="77419"/>
                  </a:cubicBezTo>
                  <a:cubicBezTo>
                    <a:pt x="60717" y="43898"/>
                    <a:pt x="37112" y="22172"/>
                    <a:pt x="11634" y="1588"/>
                  </a:cubicBezTo>
                  <a:cubicBezTo>
                    <a:pt x="8565" y="-892"/>
                    <a:pt x="4067" y="-415"/>
                    <a:pt x="1587" y="2656"/>
                  </a:cubicBezTo>
                  <a:cubicBezTo>
                    <a:pt x="-892" y="5725"/>
                    <a:pt x="-415" y="10222"/>
                    <a:pt x="2655" y="12703"/>
                  </a:cubicBezTo>
                  <a:cubicBezTo>
                    <a:pt x="36745" y="40244"/>
                    <a:pt x="64963" y="67614"/>
                    <a:pt x="64962" y="123795"/>
                  </a:cubicBezTo>
                  <a:cubicBezTo>
                    <a:pt x="64962" y="127741"/>
                    <a:pt x="68160" y="130939"/>
                    <a:pt x="72106" y="130939"/>
                  </a:cubicBezTo>
                  <a:cubicBezTo>
                    <a:pt x="76051" y="130939"/>
                    <a:pt x="79250" y="127741"/>
                    <a:pt x="79250" y="123795"/>
                  </a:cubicBezTo>
                  <a:cubicBezTo>
                    <a:pt x="79250" y="67613"/>
                    <a:pt x="107468" y="40244"/>
                    <a:pt x="141558" y="12703"/>
                  </a:cubicBezTo>
                  <a:cubicBezTo>
                    <a:pt x="144626" y="10223"/>
                    <a:pt x="145104" y="5725"/>
                    <a:pt x="142624" y="265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3" name="Google Shape;1753;p48"/>
            <p:cNvSpPr/>
            <p:nvPr/>
          </p:nvSpPr>
          <p:spPr>
            <a:xfrm>
              <a:off x="5008126" y="1276633"/>
              <a:ext cx="14592" cy="20868"/>
            </a:xfrm>
            <a:custGeom>
              <a:rect b="b" l="l" r="r" t="t"/>
              <a:pathLst>
                <a:path extrusionOk="0" h="27014" w="18889">
                  <a:moveTo>
                    <a:pt x="18889" y="15289"/>
                  </a:moveTo>
                  <a:cubicBezTo>
                    <a:pt x="15460" y="19042"/>
                    <a:pt x="12240" y="22928"/>
                    <a:pt x="9259" y="27015"/>
                  </a:cubicBezTo>
                  <a:cubicBezTo>
                    <a:pt x="7201" y="25157"/>
                    <a:pt x="5344" y="23157"/>
                    <a:pt x="3639" y="21061"/>
                  </a:cubicBezTo>
                  <a:cubicBezTo>
                    <a:pt x="2277" y="19309"/>
                    <a:pt x="1057" y="17489"/>
                    <a:pt x="0" y="15594"/>
                  </a:cubicBezTo>
                  <a:cubicBezTo>
                    <a:pt x="4248" y="10088"/>
                    <a:pt x="8878" y="4925"/>
                    <a:pt x="13765" y="0"/>
                  </a:cubicBezTo>
                  <a:cubicBezTo>
                    <a:pt x="14508" y="5296"/>
                    <a:pt x="16213" y="10488"/>
                    <a:pt x="18889" y="1528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4820966" y="1870669"/>
            <a:ext cx="303639" cy="343009"/>
            <a:chOff x="4823350" y="1717822"/>
            <a:chExt cx="333596" cy="376850"/>
          </a:xfrm>
        </p:grpSpPr>
        <p:sp>
          <p:nvSpPr>
            <p:cNvPr id="1755" name="Google Shape;1755;p48"/>
            <p:cNvSpPr/>
            <p:nvPr/>
          </p:nvSpPr>
          <p:spPr>
            <a:xfrm>
              <a:off x="4823726" y="1717913"/>
              <a:ext cx="333219" cy="376758"/>
            </a:xfrm>
            <a:custGeom>
              <a:rect b="b" l="l" r="r" t="t"/>
              <a:pathLst>
                <a:path extrusionOk="0" h="487713" w="431352">
                  <a:moveTo>
                    <a:pt x="431346" y="192714"/>
                  </a:moveTo>
                  <a:cubicBezTo>
                    <a:pt x="432225" y="87088"/>
                    <a:pt x="346282" y="211"/>
                    <a:pt x="240652" y="0"/>
                  </a:cubicBezTo>
                  <a:cubicBezTo>
                    <a:pt x="134937" y="-210"/>
                    <a:pt x="49173" y="85424"/>
                    <a:pt x="49173" y="191090"/>
                  </a:cubicBezTo>
                  <a:lnTo>
                    <a:pt x="678" y="292746"/>
                  </a:lnTo>
                  <a:cubicBezTo>
                    <a:pt x="-1498" y="297308"/>
                    <a:pt x="1830" y="302578"/>
                    <a:pt x="6885" y="302573"/>
                  </a:cubicBezTo>
                  <a:lnTo>
                    <a:pt x="49174" y="302529"/>
                  </a:lnTo>
                  <a:lnTo>
                    <a:pt x="49174" y="384639"/>
                  </a:lnTo>
                  <a:cubicBezTo>
                    <a:pt x="49174" y="400898"/>
                    <a:pt x="62354" y="414078"/>
                    <a:pt x="78613" y="414078"/>
                  </a:cubicBezTo>
                  <a:lnTo>
                    <a:pt x="153404" y="414078"/>
                  </a:lnTo>
                  <a:cubicBezTo>
                    <a:pt x="161533" y="414078"/>
                    <a:pt x="168124" y="420668"/>
                    <a:pt x="168124" y="428798"/>
                  </a:cubicBezTo>
                  <a:lnTo>
                    <a:pt x="168124" y="487713"/>
                  </a:lnTo>
                  <a:lnTo>
                    <a:pt x="351758" y="487713"/>
                  </a:lnTo>
                  <a:lnTo>
                    <a:pt x="351758" y="346286"/>
                  </a:lnTo>
                  <a:cubicBezTo>
                    <a:pt x="399551" y="311890"/>
                    <a:pt x="430819" y="255970"/>
                    <a:pt x="431346" y="192714"/>
                  </a:cubicBezTo>
                  <a:close/>
                </a:path>
              </a:pathLst>
            </a:custGeom>
            <a:solidFill>
              <a:srgbClr val="8E503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56" name="Google Shape;1756;p48"/>
            <p:cNvGrpSpPr/>
            <p:nvPr/>
          </p:nvGrpSpPr>
          <p:grpSpPr>
            <a:xfrm>
              <a:off x="4823350" y="1717822"/>
              <a:ext cx="204400" cy="376564"/>
              <a:chOff x="6013537" y="1493223"/>
              <a:chExt cx="264733" cy="487714"/>
            </a:xfrm>
          </p:grpSpPr>
          <p:sp>
            <p:nvSpPr>
              <p:cNvPr id="1757" name="Google Shape;1757;p48"/>
              <p:cNvSpPr/>
              <p:nvPr/>
            </p:nvSpPr>
            <p:spPr>
              <a:xfrm>
                <a:off x="6062716" y="1795754"/>
                <a:ext cx="78504" cy="111545"/>
              </a:xfrm>
              <a:custGeom>
                <a:rect b="b" l="l" r="r" t="t"/>
                <a:pathLst>
                  <a:path extrusionOk="0" h="111545" w="78504">
                    <a:moveTo>
                      <a:pt x="78505" y="111546"/>
                    </a:moveTo>
                    <a:lnTo>
                      <a:pt x="29439" y="111546"/>
                    </a:lnTo>
                    <a:cubicBezTo>
                      <a:pt x="13179" y="111546"/>
                      <a:pt x="0" y="98367"/>
                      <a:pt x="0" y="82106"/>
                    </a:cubicBezTo>
                    <a:lnTo>
                      <a:pt x="0" y="0"/>
                    </a:lnTo>
                    <a:lnTo>
                      <a:pt x="49066" y="59"/>
                    </a:lnTo>
                    <a:lnTo>
                      <a:pt x="49066" y="82106"/>
                    </a:lnTo>
                    <a:cubicBezTo>
                      <a:pt x="49066" y="98367"/>
                      <a:pt x="62244" y="111546"/>
                      <a:pt x="78505" y="11154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8" name="Google Shape;1758;p48"/>
              <p:cNvSpPr/>
              <p:nvPr/>
            </p:nvSpPr>
            <p:spPr>
              <a:xfrm>
                <a:off x="6166950" y="1907299"/>
                <a:ext cx="63785" cy="73638"/>
              </a:xfrm>
              <a:custGeom>
                <a:rect b="b" l="l" r="r" t="t"/>
                <a:pathLst>
                  <a:path extrusionOk="0" h="73638" w="63785">
                    <a:moveTo>
                      <a:pt x="63786" y="14720"/>
                    </a:moveTo>
                    <a:lnTo>
                      <a:pt x="63786" y="73638"/>
                    </a:lnTo>
                    <a:lnTo>
                      <a:pt x="14720" y="73638"/>
                    </a:lnTo>
                    <a:lnTo>
                      <a:pt x="14720" y="14720"/>
                    </a:lnTo>
                    <a:cubicBezTo>
                      <a:pt x="14720" y="6595"/>
                      <a:pt x="8125" y="0"/>
                      <a:pt x="0" y="0"/>
                    </a:cubicBezTo>
                    <a:lnTo>
                      <a:pt x="49066" y="0"/>
                    </a:lnTo>
                    <a:cubicBezTo>
                      <a:pt x="57191" y="0"/>
                      <a:pt x="63786" y="6595"/>
                      <a:pt x="63786" y="1472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9" name="Google Shape;1759;p48"/>
              <p:cNvSpPr/>
              <p:nvPr/>
            </p:nvSpPr>
            <p:spPr>
              <a:xfrm>
                <a:off x="6013537" y="1493223"/>
                <a:ext cx="264733" cy="302588"/>
              </a:xfrm>
              <a:custGeom>
                <a:rect b="b" l="l" r="r" t="t"/>
                <a:pathLst>
                  <a:path extrusionOk="0" h="302588" w="264733">
                    <a:moveTo>
                      <a:pt x="98244" y="191092"/>
                    </a:moveTo>
                    <a:lnTo>
                      <a:pt x="45217" y="302589"/>
                    </a:lnTo>
                    <a:lnTo>
                      <a:pt x="6878" y="302589"/>
                    </a:lnTo>
                    <a:cubicBezTo>
                      <a:pt x="1827" y="302589"/>
                      <a:pt x="-1497" y="297321"/>
                      <a:pt x="678" y="292762"/>
                    </a:cubicBezTo>
                    <a:lnTo>
                      <a:pt x="49178" y="191092"/>
                    </a:lnTo>
                    <a:cubicBezTo>
                      <a:pt x="49179" y="85425"/>
                      <a:pt x="134945" y="-205"/>
                      <a:pt x="240662" y="0"/>
                    </a:cubicBezTo>
                    <a:cubicBezTo>
                      <a:pt x="248817" y="20"/>
                      <a:pt x="256854" y="550"/>
                      <a:pt x="264734" y="1570"/>
                    </a:cubicBezTo>
                    <a:cubicBezTo>
                      <a:pt x="170812" y="13651"/>
                      <a:pt x="98244" y="93893"/>
                      <a:pt x="98244" y="19109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60" name="Google Shape;1760;p48"/>
            <p:cNvGrpSpPr/>
            <p:nvPr/>
          </p:nvGrpSpPr>
          <p:grpSpPr>
            <a:xfrm>
              <a:off x="4948872" y="1784603"/>
              <a:ext cx="131247" cy="134128"/>
              <a:chOff x="6176109" y="1579716"/>
              <a:chExt cx="169987" cy="173719"/>
            </a:xfrm>
          </p:grpSpPr>
          <p:sp>
            <p:nvSpPr>
              <p:cNvPr id="1761" name="Google Shape;1761;p48"/>
              <p:cNvSpPr/>
              <p:nvPr/>
            </p:nvSpPr>
            <p:spPr>
              <a:xfrm>
                <a:off x="6176109" y="1651248"/>
                <a:ext cx="70712" cy="83179"/>
              </a:xfrm>
              <a:custGeom>
                <a:rect b="b" l="l" r="r" t="t"/>
                <a:pathLst>
                  <a:path extrusionOk="0" h="83179" w="70712">
                    <a:moveTo>
                      <a:pt x="63353" y="68460"/>
                    </a:moveTo>
                    <a:lnTo>
                      <a:pt x="17818" y="68460"/>
                    </a:lnTo>
                    <a:cubicBezTo>
                      <a:pt x="15197" y="67971"/>
                      <a:pt x="14294" y="66458"/>
                      <a:pt x="15111" y="63919"/>
                    </a:cubicBezTo>
                    <a:lnTo>
                      <a:pt x="35983" y="25295"/>
                    </a:lnTo>
                    <a:lnTo>
                      <a:pt x="39347" y="34594"/>
                    </a:lnTo>
                    <a:cubicBezTo>
                      <a:pt x="41879" y="38809"/>
                      <a:pt x="45021" y="40280"/>
                      <a:pt x="48772" y="39012"/>
                    </a:cubicBezTo>
                    <a:cubicBezTo>
                      <a:pt x="52593" y="37628"/>
                      <a:pt x="54571" y="33409"/>
                      <a:pt x="53189" y="29587"/>
                    </a:cubicBezTo>
                    <a:lnTo>
                      <a:pt x="44237" y="4843"/>
                    </a:lnTo>
                    <a:cubicBezTo>
                      <a:pt x="42974" y="1333"/>
                      <a:pt x="39109" y="-688"/>
                      <a:pt x="35502" y="214"/>
                    </a:cubicBezTo>
                    <a:lnTo>
                      <a:pt x="8744" y="7021"/>
                    </a:lnTo>
                    <a:cubicBezTo>
                      <a:pt x="4805" y="8024"/>
                      <a:pt x="2425" y="12029"/>
                      <a:pt x="3427" y="15968"/>
                    </a:cubicBezTo>
                    <a:cubicBezTo>
                      <a:pt x="4429" y="19908"/>
                      <a:pt x="8432" y="22286"/>
                      <a:pt x="12374" y="21286"/>
                    </a:cubicBezTo>
                    <a:lnTo>
                      <a:pt x="22860" y="18618"/>
                    </a:lnTo>
                    <a:lnTo>
                      <a:pt x="2162" y="56923"/>
                    </a:lnTo>
                    <a:cubicBezTo>
                      <a:pt x="-847" y="62491"/>
                      <a:pt x="-707" y="69061"/>
                      <a:pt x="2534" y="74497"/>
                    </a:cubicBezTo>
                    <a:cubicBezTo>
                      <a:pt x="5775" y="79933"/>
                      <a:pt x="11489" y="83179"/>
                      <a:pt x="17818" y="83179"/>
                    </a:cubicBezTo>
                    <a:lnTo>
                      <a:pt x="63353" y="83179"/>
                    </a:lnTo>
                    <a:cubicBezTo>
                      <a:pt x="67417" y="83179"/>
                      <a:pt x="70712" y="79884"/>
                      <a:pt x="70712" y="75820"/>
                    </a:cubicBezTo>
                    <a:cubicBezTo>
                      <a:pt x="70712" y="71755"/>
                      <a:pt x="67418" y="68460"/>
                      <a:pt x="63353" y="6846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2" name="Google Shape;1762;p48"/>
              <p:cNvSpPr/>
              <p:nvPr/>
            </p:nvSpPr>
            <p:spPr>
              <a:xfrm>
                <a:off x="6260936" y="1661412"/>
                <a:ext cx="85160" cy="92023"/>
              </a:xfrm>
              <a:custGeom>
                <a:rect b="b" l="l" r="r" t="t"/>
                <a:pathLst>
                  <a:path extrusionOk="0" h="92023" w="85160">
                    <a:moveTo>
                      <a:pt x="82753" y="45386"/>
                    </a:moveTo>
                    <a:lnTo>
                      <a:pt x="58675" y="3681"/>
                    </a:lnTo>
                    <a:cubicBezTo>
                      <a:pt x="56643" y="161"/>
                      <a:pt x="52139" y="-1045"/>
                      <a:pt x="48621" y="987"/>
                    </a:cubicBezTo>
                    <a:cubicBezTo>
                      <a:pt x="45102" y="3019"/>
                      <a:pt x="43896" y="7520"/>
                      <a:pt x="45928" y="11041"/>
                    </a:cubicBezTo>
                    <a:lnTo>
                      <a:pt x="70006" y="52747"/>
                    </a:lnTo>
                    <a:cubicBezTo>
                      <a:pt x="70888" y="55229"/>
                      <a:pt x="70053" y="56766"/>
                      <a:pt x="67502" y="57358"/>
                    </a:cubicBezTo>
                    <a:lnTo>
                      <a:pt x="23303" y="57358"/>
                    </a:lnTo>
                    <a:lnTo>
                      <a:pt x="29913" y="49512"/>
                    </a:lnTo>
                    <a:cubicBezTo>
                      <a:pt x="32531" y="46404"/>
                      <a:pt x="32134" y="41761"/>
                      <a:pt x="29025" y="39142"/>
                    </a:cubicBezTo>
                    <a:cubicBezTo>
                      <a:pt x="25915" y="36522"/>
                      <a:pt x="21273" y="36921"/>
                      <a:pt x="18655" y="40029"/>
                    </a:cubicBezTo>
                    <a:lnTo>
                      <a:pt x="1701" y="60153"/>
                    </a:lnTo>
                    <a:cubicBezTo>
                      <a:pt x="-682" y="62962"/>
                      <a:pt x="-560" y="67412"/>
                      <a:pt x="2060" y="70032"/>
                    </a:cubicBezTo>
                    <a:lnTo>
                      <a:pt x="21334" y="89802"/>
                    </a:lnTo>
                    <a:cubicBezTo>
                      <a:pt x="24785" y="92719"/>
                      <a:pt x="28254" y="92763"/>
                      <a:pt x="31741" y="89933"/>
                    </a:cubicBezTo>
                    <a:cubicBezTo>
                      <a:pt x="34651" y="87096"/>
                      <a:pt x="34711" y="82437"/>
                      <a:pt x="31873" y="79526"/>
                    </a:cubicBezTo>
                    <a:lnTo>
                      <a:pt x="24610" y="72077"/>
                    </a:lnTo>
                    <a:lnTo>
                      <a:pt x="67634" y="72077"/>
                    </a:lnTo>
                    <a:cubicBezTo>
                      <a:pt x="67702" y="72077"/>
                      <a:pt x="67772" y="72076"/>
                      <a:pt x="67840" y="72075"/>
                    </a:cubicBezTo>
                    <a:cubicBezTo>
                      <a:pt x="74167" y="71896"/>
                      <a:pt x="79788" y="68491"/>
                      <a:pt x="82876" y="62965"/>
                    </a:cubicBezTo>
                    <a:cubicBezTo>
                      <a:pt x="85965" y="57439"/>
                      <a:pt x="85918" y="50868"/>
                      <a:pt x="82753" y="453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3" name="Google Shape;1763;p48"/>
              <p:cNvSpPr/>
              <p:nvPr/>
            </p:nvSpPr>
            <p:spPr>
              <a:xfrm>
                <a:off x="6218939" y="1579716"/>
                <a:ext cx="94861" cy="71047"/>
              </a:xfrm>
              <a:custGeom>
                <a:rect b="b" l="l" r="r" t="t"/>
                <a:pathLst>
                  <a:path extrusionOk="0" h="71047" w="94861">
                    <a:moveTo>
                      <a:pt x="65141" y="53573"/>
                    </a:moveTo>
                    <a:lnTo>
                      <a:pt x="55404" y="51837"/>
                    </a:lnTo>
                    <a:cubicBezTo>
                      <a:pt x="51410" y="51125"/>
                      <a:pt x="47580" y="53788"/>
                      <a:pt x="46867" y="57789"/>
                    </a:cubicBezTo>
                    <a:cubicBezTo>
                      <a:pt x="46154" y="61791"/>
                      <a:pt x="48819" y="65613"/>
                      <a:pt x="52820" y="66326"/>
                    </a:cubicBezTo>
                    <a:lnTo>
                      <a:pt x="78725" y="70946"/>
                    </a:lnTo>
                    <a:cubicBezTo>
                      <a:pt x="82174" y="71562"/>
                      <a:pt x="86447" y="69322"/>
                      <a:pt x="87116" y="65647"/>
                    </a:cubicBezTo>
                    <a:lnTo>
                      <a:pt x="94585" y="39119"/>
                    </a:lnTo>
                    <a:cubicBezTo>
                      <a:pt x="95686" y="35207"/>
                      <a:pt x="93407" y="31142"/>
                      <a:pt x="89495" y="30040"/>
                    </a:cubicBezTo>
                    <a:cubicBezTo>
                      <a:pt x="85582" y="28937"/>
                      <a:pt x="81517" y="31216"/>
                      <a:pt x="80415" y="35129"/>
                    </a:cubicBezTo>
                    <a:lnTo>
                      <a:pt x="77483" y="45545"/>
                    </a:lnTo>
                    <a:lnTo>
                      <a:pt x="54660" y="8467"/>
                    </a:lnTo>
                    <a:cubicBezTo>
                      <a:pt x="51342" y="3078"/>
                      <a:pt x="45579" y="-84"/>
                      <a:pt x="39254" y="2"/>
                    </a:cubicBezTo>
                    <a:cubicBezTo>
                      <a:pt x="32926" y="91"/>
                      <a:pt x="27257" y="3417"/>
                      <a:pt x="24094" y="8898"/>
                    </a:cubicBezTo>
                    <a:lnTo>
                      <a:pt x="987" y="48918"/>
                    </a:lnTo>
                    <a:cubicBezTo>
                      <a:pt x="-1045" y="52438"/>
                      <a:pt x="161" y="56938"/>
                      <a:pt x="3681" y="58971"/>
                    </a:cubicBezTo>
                    <a:cubicBezTo>
                      <a:pt x="7199" y="61003"/>
                      <a:pt x="11702" y="59798"/>
                      <a:pt x="13735" y="56277"/>
                    </a:cubicBezTo>
                    <a:lnTo>
                      <a:pt x="36841" y="16257"/>
                    </a:lnTo>
                    <a:cubicBezTo>
                      <a:pt x="38575" y="14231"/>
                      <a:pt x="40337" y="14206"/>
                      <a:pt x="42127" y="1618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64" name="Google Shape;1764;p48"/>
          <p:cNvGrpSpPr/>
          <p:nvPr/>
        </p:nvGrpSpPr>
        <p:grpSpPr>
          <a:xfrm>
            <a:off x="4801411" y="2607867"/>
            <a:ext cx="342748" cy="289046"/>
            <a:chOff x="4826061" y="2504137"/>
            <a:chExt cx="376563" cy="317563"/>
          </a:xfrm>
        </p:grpSpPr>
        <p:sp>
          <p:nvSpPr>
            <p:cNvPr id="1765" name="Google Shape;1765;p48"/>
            <p:cNvSpPr/>
            <p:nvPr/>
          </p:nvSpPr>
          <p:spPr>
            <a:xfrm>
              <a:off x="4958188" y="2596373"/>
              <a:ext cx="114255" cy="133490"/>
            </a:xfrm>
            <a:custGeom>
              <a:rect b="b" l="l" r="r" t="t"/>
              <a:pathLst>
                <a:path extrusionOk="0" h="172803" w="147903">
                  <a:moveTo>
                    <a:pt x="73954" y="165942"/>
                  </a:moveTo>
                  <a:lnTo>
                    <a:pt x="73954" y="112229"/>
                  </a:lnTo>
                  <a:lnTo>
                    <a:pt x="6861" y="112229"/>
                  </a:lnTo>
                  <a:cubicBezTo>
                    <a:pt x="1511" y="112229"/>
                    <a:pt x="-1774" y="106369"/>
                    <a:pt x="1017" y="101806"/>
                  </a:cubicBezTo>
                  <a:lnTo>
                    <a:pt x="61260" y="3288"/>
                  </a:lnTo>
                  <a:cubicBezTo>
                    <a:pt x="64868" y="-2613"/>
                    <a:pt x="73954" y="-55"/>
                    <a:pt x="73954" y="6861"/>
                  </a:cubicBezTo>
                  <a:lnTo>
                    <a:pt x="73954" y="60647"/>
                  </a:lnTo>
                  <a:lnTo>
                    <a:pt x="141043" y="60647"/>
                  </a:lnTo>
                  <a:cubicBezTo>
                    <a:pt x="146394" y="60647"/>
                    <a:pt x="149679" y="66508"/>
                    <a:pt x="146886" y="71072"/>
                  </a:cubicBezTo>
                  <a:lnTo>
                    <a:pt x="86647" y="169517"/>
                  </a:lnTo>
                  <a:cubicBezTo>
                    <a:pt x="83036" y="175416"/>
                    <a:pt x="73954" y="172858"/>
                    <a:pt x="73954" y="1659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66" name="Google Shape;1766;p48"/>
            <p:cNvGrpSpPr/>
            <p:nvPr/>
          </p:nvGrpSpPr>
          <p:grpSpPr>
            <a:xfrm>
              <a:off x="4957807" y="2596215"/>
              <a:ext cx="79766" cy="133417"/>
              <a:chOff x="6187682" y="2630891"/>
              <a:chExt cx="103310" cy="172797"/>
            </a:xfrm>
          </p:grpSpPr>
          <p:sp>
            <p:nvSpPr>
              <p:cNvPr id="1767" name="Google Shape;1767;p48"/>
              <p:cNvSpPr/>
              <p:nvPr/>
            </p:nvSpPr>
            <p:spPr>
              <a:xfrm>
                <a:off x="6187682" y="2630891"/>
                <a:ext cx="73953" cy="112225"/>
              </a:xfrm>
              <a:custGeom>
                <a:rect b="b" l="l" r="r" t="t"/>
                <a:pathLst>
                  <a:path extrusionOk="0" h="112225" w="73953">
                    <a:moveTo>
                      <a:pt x="73954" y="30537"/>
                    </a:moveTo>
                    <a:lnTo>
                      <a:pt x="23999" y="112226"/>
                    </a:lnTo>
                    <a:lnTo>
                      <a:pt x="6861" y="112226"/>
                    </a:lnTo>
                    <a:cubicBezTo>
                      <a:pt x="1511" y="112226"/>
                      <a:pt x="-1774" y="106367"/>
                      <a:pt x="1017" y="101803"/>
                    </a:cubicBezTo>
                    <a:lnTo>
                      <a:pt x="61260" y="3288"/>
                    </a:lnTo>
                    <a:cubicBezTo>
                      <a:pt x="64868" y="-2613"/>
                      <a:pt x="73954" y="-55"/>
                      <a:pt x="73954" y="686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8" name="Google Shape;1768;p48"/>
              <p:cNvSpPr/>
              <p:nvPr/>
            </p:nvSpPr>
            <p:spPr>
              <a:xfrm>
                <a:off x="6261636" y="2743117"/>
                <a:ext cx="29356" cy="60571"/>
              </a:xfrm>
              <a:custGeom>
                <a:rect b="b" l="l" r="r" t="t"/>
                <a:pathLst>
                  <a:path extrusionOk="0" h="60571" w="29356">
                    <a:moveTo>
                      <a:pt x="29356" y="0"/>
                    </a:moveTo>
                    <a:lnTo>
                      <a:pt x="29356" y="30051"/>
                    </a:lnTo>
                    <a:lnTo>
                      <a:pt x="12693" y="57284"/>
                    </a:lnTo>
                    <a:cubicBezTo>
                      <a:pt x="9084" y="63184"/>
                      <a:pt x="0" y="60625"/>
                      <a:pt x="0" y="53710"/>
                    </a:cubicBezTo>
                    <a:lnTo>
                      <a:pt x="0"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69" name="Google Shape;1769;p48"/>
            <p:cNvGrpSpPr/>
            <p:nvPr/>
          </p:nvGrpSpPr>
          <p:grpSpPr>
            <a:xfrm>
              <a:off x="4826061" y="2504137"/>
              <a:ext cx="376562" cy="317563"/>
              <a:chOff x="6017049" y="2511634"/>
              <a:chExt cx="487712" cy="411298"/>
            </a:xfrm>
          </p:grpSpPr>
          <p:sp>
            <p:nvSpPr>
              <p:cNvPr id="1770" name="Google Shape;1770;p48"/>
              <p:cNvSpPr/>
              <p:nvPr/>
            </p:nvSpPr>
            <p:spPr>
              <a:xfrm>
                <a:off x="6017049" y="2671509"/>
                <a:ext cx="414310" cy="251423"/>
              </a:xfrm>
              <a:custGeom>
                <a:rect b="b" l="l" r="r" t="t"/>
                <a:pathLst>
                  <a:path extrusionOk="0" h="251423" w="414310">
                    <a:moveTo>
                      <a:pt x="244565" y="213432"/>
                    </a:moveTo>
                    <a:cubicBezTo>
                      <a:pt x="161482" y="213432"/>
                      <a:pt x="92329" y="152674"/>
                      <a:pt x="79174" y="73261"/>
                    </a:cubicBezTo>
                    <a:lnTo>
                      <a:pt x="113309" y="73261"/>
                    </a:lnTo>
                    <a:cubicBezTo>
                      <a:pt x="118069" y="73261"/>
                      <a:pt x="120637" y="67677"/>
                      <a:pt x="117537" y="64063"/>
                    </a:cubicBezTo>
                    <a:lnTo>
                      <a:pt x="64644" y="2390"/>
                    </a:lnTo>
                    <a:cubicBezTo>
                      <a:pt x="61910" y="-797"/>
                      <a:pt x="56979" y="-797"/>
                      <a:pt x="54245" y="2390"/>
                    </a:cubicBezTo>
                    <a:lnTo>
                      <a:pt x="1353" y="64063"/>
                    </a:lnTo>
                    <a:cubicBezTo>
                      <a:pt x="-1746" y="67677"/>
                      <a:pt x="821" y="73261"/>
                      <a:pt x="5581" y="73261"/>
                    </a:cubicBezTo>
                    <a:lnTo>
                      <a:pt x="40740" y="73261"/>
                    </a:lnTo>
                    <a:cubicBezTo>
                      <a:pt x="46649" y="117770"/>
                      <a:pt x="66863" y="158907"/>
                      <a:pt x="99151" y="191188"/>
                    </a:cubicBezTo>
                    <a:cubicBezTo>
                      <a:pt x="137988" y="230035"/>
                      <a:pt x="189638" y="251424"/>
                      <a:pt x="244564" y="251424"/>
                    </a:cubicBezTo>
                    <a:cubicBezTo>
                      <a:pt x="299490" y="251424"/>
                      <a:pt x="351140" y="230035"/>
                      <a:pt x="389977" y="191188"/>
                    </a:cubicBezTo>
                    <a:cubicBezTo>
                      <a:pt x="397522" y="183643"/>
                      <a:pt x="404409" y="175616"/>
                      <a:pt x="410610" y="167173"/>
                    </a:cubicBezTo>
                    <a:cubicBezTo>
                      <a:pt x="417047" y="158408"/>
                      <a:pt x="414862" y="146041"/>
                      <a:pt x="405806" y="140021"/>
                    </a:cubicBezTo>
                    <a:cubicBezTo>
                      <a:pt x="397285" y="134356"/>
                      <a:pt x="385875" y="136484"/>
                      <a:pt x="379823" y="144734"/>
                    </a:cubicBezTo>
                    <a:cubicBezTo>
                      <a:pt x="349286" y="186360"/>
                      <a:pt x="300029" y="213432"/>
                      <a:pt x="244565" y="21343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1" name="Google Shape;1771;p48"/>
              <p:cNvSpPr/>
              <p:nvPr/>
            </p:nvSpPr>
            <p:spPr>
              <a:xfrm>
                <a:off x="6091798" y="2511634"/>
                <a:ext cx="412963" cy="257063"/>
              </a:xfrm>
              <a:custGeom>
                <a:rect b="b" l="l" r="r" t="t"/>
                <a:pathLst>
                  <a:path extrusionOk="0" h="257063" w="412963">
                    <a:moveTo>
                      <a:pt x="407382" y="183804"/>
                    </a:moveTo>
                    <a:lnTo>
                      <a:pt x="374314" y="183804"/>
                    </a:lnTo>
                    <a:cubicBezTo>
                      <a:pt x="369417" y="137134"/>
                      <a:pt x="348879" y="93877"/>
                      <a:pt x="315230" y="60236"/>
                    </a:cubicBezTo>
                    <a:cubicBezTo>
                      <a:pt x="276393" y="21390"/>
                      <a:pt x="224743" y="0"/>
                      <a:pt x="169816" y="0"/>
                    </a:cubicBezTo>
                    <a:cubicBezTo>
                      <a:pt x="114889" y="0"/>
                      <a:pt x="63240" y="21389"/>
                      <a:pt x="24403" y="60236"/>
                    </a:cubicBezTo>
                    <a:cubicBezTo>
                      <a:pt x="16791" y="67842"/>
                      <a:pt x="9848" y="75941"/>
                      <a:pt x="3606" y="84464"/>
                    </a:cubicBezTo>
                    <a:cubicBezTo>
                      <a:pt x="-3490" y="94152"/>
                      <a:pt x="312" y="107942"/>
                      <a:pt x="11290" y="112809"/>
                    </a:cubicBezTo>
                    <a:lnTo>
                      <a:pt x="11603" y="112948"/>
                    </a:lnTo>
                    <a:cubicBezTo>
                      <a:pt x="19758" y="116563"/>
                      <a:pt x="29266" y="113918"/>
                      <a:pt x="34540" y="106724"/>
                    </a:cubicBezTo>
                    <a:cubicBezTo>
                      <a:pt x="65071" y="65082"/>
                      <a:pt x="114336" y="37991"/>
                      <a:pt x="169816" y="37991"/>
                    </a:cubicBezTo>
                    <a:cubicBezTo>
                      <a:pt x="254856" y="37991"/>
                      <a:pt x="325311" y="101644"/>
                      <a:pt x="336051" y="183803"/>
                    </a:cubicBezTo>
                    <a:lnTo>
                      <a:pt x="299655" y="183803"/>
                    </a:lnTo>
                    <a:cubicBezTo>
                      <a:pt x="294895" y="183803"/>
                      <a:pt x="292328" y="189387"/>
                      <a:pt x="295426" y="193000"/>
                    </a:cubicBezTo>
                    <a:lnTo>
                      <a:pt x="348319" y="254673"/>
                    </a:lnTo>
                    <a:cubicBezTo>
                      <a:pt x="351053" y="257861"/>
                      <a:pt x="355985" y="257861"/>
                      <a:pt x="358719" y="254673"/>
                    </a:cubicBezTo>
                    <a:lnTo>
                      <a:pt x="411612" y="193000"/>
                    </a:lnTo>
                    <a:cubicBezTo>
                      <a:pt x="414710" y="189388"/>
                      <a:pt x="412142" y="183804"/>
                      <a:pt x="407382" y="18380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72" name="Google Shape;1772;p48"/>
            <p:cNvGrpSpPr/>
            <p:nvPr/>
          </p:nvGrpSpPr>
          <p:grpSpPr>
            <a:xfrm>
              <a:off x="4826061" y="2504137"/>
              <a:ext cx="341999" cy="317563"/>
              <a:chOff x="6017048" y="2511634"/>
              <a:chExt cx="442946" cy="411298"/>
            </a:xfrm>
          </p:grpSpPr>
          <p:sp>
            <p:nvSpPr>
              <p:cNvPr id="1773" name="Google Shape;1773;p48"/>
              <p:cNvSpPr/>
              <p:nvPr/>
            </p:nvSpPr>
            <p:spPr>
              <a:xfrm>
                <a:off x="6017048" y="2671510"/>
                <a:ext cx="74127" cy="73260"/>
              </a:xfrm>
              <a:custGeom>
                <a:rect b="b" l="l" r="r" t="t"/>
                <a:pathLst>
                  <a:path extrusionOk="0" h="73260" w="74127">
                    <a:moveTo>
                      <a:pt x="34937" y="73260"/>
                    </a:moveTo>
                    <a:lnTo>
                      <a:pt x="5581" y="73260"/>
                    </a:lnTo>
                    <a:cubicBezTo>
                      <a:pt x="826" y="73260"/>
                      <a:pt x="-1748" y="67673"/>
                      <a:pt x="1353" y="64062"/>
                    </a:cubicBezTo>
                    <a:lnTo>
                      <a:pt x="54249" y="2390"/>
                    </a:lnTo>
                    <a:cubicBezTo>
                      <a:pt x="56983" y="-797"/>
                      <a:pt x="61915" y="-797"/>
                      <a:pt x="64649" y="2390"/>
                    </a:cubicBezTo>
                    <a:lnTo>
                      <a:pt x="74128" y="13443"/>
                    </a:lnTo>
                    <a:lnTo>
                      <a:pt x="30710" y="64062"/>
                    </a:lnTo>
                    <a:cubicBezTo>
                      <a:pt x="27608" y="67673"/>
                      <a:pt x="30181" y="73260"/>
                      <a:pt x="34937" y="7326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4" name="Google Shape;1774;p48"/>
              <p:cNvSpPr/>
              <p:nvPr/>
            </p:nvSpPr>
            <p:spPr>
              <a:xfrm>
                <a:off x="6057788" y="2744771"/>
                <a:ext cx="218506" cy="178161"/>
              </a:xfrm>
              <a:custGeom>
                <a:rect b="b" l="l" r="r" t="t"/>
                <a:pathLst>
                  <a:path extrusionOk="0" h="178161" w="218506">
                    <a:moveTo>
                      <a:pt x="87765" y="117923"/>
                    </a:moveTo>
                    <a:cubicBezTo>
                      <a:pt x="123119" y="153287"/>
                      <a:pt x="169101" y="174189"/>
                      <a:pt x="218506" y="177653"/>
                    </a:cubicBezTo>
                    <a:cubicBezTo>
                      <a:pt x="213644" y="177985"/>
                      <a:pt x="208750" y="178161"/>
                      <a:pt x="203828" y="178161"/>
                    </a:cubicBezTo>
                    <a:cubicBezTo>
                      <a:pt x="148903" y="178161"/>
                      <a:pt x="97247" y="156771"/>
                      <a:pt x="58409" y="117923"/>
                    </a:cubicBezTo>
                    <a:cubicBezTo>
                      <a:pt x="26127" y="85641"/>
                      <a:pt x="5910" y="44513"/>
                      <a:pt x="0" y="0"/>
                    </a:cubicBezTo>
                    <a:lnTo>
                      <a:pt x="29356" y="0"/>
                    </a:lnTo>
                    <a:cubicBezTo>
                      <a:pt x="35266" y="44513"/>
                      <a:pt x="55482" y="85641"/>
                      <a:pt x="87765" y="11792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5" name="Google Shape;1775;p48"/>
              <p:cNvSpPr/>
              <p:nvPr/>
            </p:nvSpPr>
            <p:spPr>
              <a:xfrm>
                <a:off x="6091796" y="2511634"/>
                <a:ext cx="184497" cy="114558"/>
              </a:xfrm>
              <a:custGeom>
                <a:rect b="b" l="l" r="r" t="t"/>
                <a:pathLst>
                  <a:path extrusionOk="0" h="114558" w="184497">
                    <a:moveTo>
                      <a:pt x="32962" y="84468"/>
                    </a:moveTo>
                    <a:cubicBezTo>
                      <a:pt x="27649" y="91728"/>
                      <a:pt x="28442" y="101289"/>
                      <a:pt x="33794" y="107669"/>
                    </a:cubicBezTo>
                    <a:cubicBezTo>
                      <a:pt x="28412" y="114146"/>
                      <a:pt x="19390" y="116397"/>
                      <a:pt x="11601" y="112952"/>
                    </a:cubicBezTo>
                    <a:lnTo>
                      <a:pt x="11288" y="112806"/>
                    </a:lnTo>
                    <a:cubicBezTo>
                      <a:pt x="308" y="107942"/>
                      <a:pt x="-3488" y="94155"/>
                      <a:pt x="3606" y="84467"/>
                    </a:cubicBezTo>
                    <a:cubicBezTo>
                      <a:pt x="9849" y="75944"/>
                      <a:pt x="16796" y="67842"/>
                      <a:pt x="24400" y="60238"/>
                    </a:cubicBezTo>
                    <a:cubicBezTo>
                      <a:pt x="63238" y="21391"/>
                      <a:pt x="114895" y="0"/>
                      <a:pt x="169820" y="0"/>
                    </a:cubicBezTo>
                    <a:cubicBezTo>
                      <a:pt x="174741" y="0"/>
                      <a:pt x="179634" y="176"/>
                      <a:pt x="184498" y="509"/>
                    </a:cubicBezTo>
                    <a:cubicBezTo>
                      <a:pt x="135092" y="3972"/>
                      <a:pt x="89111" y="24874"/>
                      <a:pt x="53756" y="60238"/>
                    </a:cubicBezTo>
                    <a:cubicBezTo>
                      <a:pt x="46154" y="67843"/>
                      <a:pt x="39206" y="75944"/>
                      <a:pt x="32962" y="844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6" name="Google Shape;1776;p48"/>
              <p:cNvSpPr/>
              <p:nvPr/>
            </p:nvSpPr>
            <p:spPr>
              <a:xfrm>
                <a:off x="6276294" y="2549621"/>
                <a:ext cx="180911" cy="145821"/>
              </a:xfrm>
              <a:custGeom>
                <a:rect b="b" l="l" r="r" t="t"/>
                <a:pathLst>
                  <a:path extrusionOk="0" h="145821" w="180911">
                    <a:moveTo>
                      <a:pt x="151555" y="145822"/>
                    </a:moveTo>
                    <a:cubicBezTo>
                      <a:pt x="141437" y="68430"/>
                      <a:pt x="78351" y="7466"/>
                      <a:pt x="0" y="646"/>
                    </a:cubicBezTo>
                    <a:cubicBezTo>
                      <a:pt x="4834" y="215"/>
                      <a:pt x="9736" y="0"/>
                      <a:pt x="14678" y="0"/>
                    </a:cubicBezTo>
                    <a:cubicBezTo>
                      <a:pt x="99713" y="0"/>
                      <a:pt x="170167" y="63653"/>
                      <a:pt x="180911" y="14582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7" name="Google Shape;1777;p48"/>
              <p:cNvSpPr/>
              <p:nvPr/>
            </p:nvSpPr>
            <p:spPr>
              <a:xfrm>
                <a:off x="6385872" y="2695443"/>
                <a:ext cx="74122" cy="73259"/>
              </a:xfrm>
              <a:custGeom>
                <a:rect b="b" l="l" r="r" t="t"/>
                <a:pathLst>
                  <a:path extrusionOk="0" h="73259" w="74122">
                    <a:moveTo>
                      <a:pt x="74123" y="59817"/>
                    </a:moveTo>
                    <a:lnTo>
                      <a:pt x="64645" y="70869"/>
                    </a:lnTo>
                    <a:cubicBezTo>
                      <a:pt x="61911" y="74056"/>
                      <a:pt x="56979" y="74056"/>
                      <a:pt x="54245" y="70869"/>
                    </a:cubicBezTo>
                    <a:lnTo>
                      <a:pt x="1349" y="9188"/>
                    </a:lnTo>
                    <a:cubicBezTo>
                      <a:pt x="-1743" y="5577"/>
                      <a:pt x="821" y="0"/>
                      <a:pt x="5577" y="0"/>
                    </a:cubicBezTo>
                    <a:lnTo>
                      <a:pt x="34933" y="0"/>
                    </a:lnTo>
                    <a:cubicBezTo>
                      <a:pt x="30178" y="0"/>
                      <a:pt x="27614" y="5577"/>
                      <a:pt x="30706" y="91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78" name="Google Shape;1778;p48"/>
          <p:cNvGrpSpPr/>
          <p:nvPr/>
        </p:nvGrpSpPr>
        <p:grpSpPr>
          <a:xfrm>
            <a:off x="4801363" y="3316680"/>
            <a:ext cx="342844" cy="340339"/>
            <a:chOff x="4826431" y="3387016"/>
            <a:chExt cx="376669" cy="373917"/>
          </a:xfrm>
        </p:grpSpPr>
        <p:sp>
          <p:nvSpPr>
            <p:cNvPr id="1779" name="Google Shape;1779;p48"/>
            <p:cNvSpPr/>
            <p:nvPr/>
          </p:nvSpPr>
          <p:spPr>
            <a:xfrm>
              <a:off x="5076400" y="3689997"/>
              <a:ext cx="29139" cy="70831"/>
            </a:xfrm>
            <a:custGeom>
              <a:rect b="b" l="l" r="r" t="t"/>
              <a:pathLst>
                <a:path extrusionOk="0" h="91691" w="37721">
                  <a:moveTo>
                    <a:pt x="37722" y="0"/>
                  </a:moveTo>
                  <a:lnTo>
                    <a:pt x="37722" y="91691"/>
                  </a:lnTo>
                  <a:lnTo>
                    <a:pt x="0" y="91691"/>
                  </a:lnTo>
                  <a:lnTo>
                    <a:pt x="0" y="3032"/>
                  </a:lnTo>
                  <a:cubicBezTo>
                    <a:pt x="4200" y="3758"/>
                    <a:pt x="8518" y="4131"/>
                    <a:pt x="12924" y="4131"/>
                  </a:cubicBezTo>
                  <a:cubicBezTo>
                    <a:pt x="21608" y="4131"/>
                    <a:pt x="29949" y="2679"/>
                    <a:pt x="37722" y="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0" name="Google Shape;1780;p48"/>
            <p:cNvSpPr/>
            <p:nvPr/>
          </p:nvSpPr>
          <p:spPr>
            <a:xfrm>
              <a:off x="4927422" y="3691088"/>
              <a:ext cx="29139" cy="69740"/>
            </a:xfrm>
            <a:custGeom>
              <a:rect b="b" l="l" r="r" t="t"/>
              <a:pathLst>
                <a:path extrusionOk="0" h="90278" w="37721">
                  <a:moveTo>
                    <a:pt x="37722" y="707"/>
                  </a:moveTo>
                  <a:lnTo>
                    <a:pt x="37722" y="90279"/>
                  </a:lnTo>
                  <a:lnTo>
                    <a:pt x="0" y="90279"/>
                  </a:lnTo>
                  <a:lnTo>
                    <a:pt x="0" y="0"/>
                  </a:lnTo>
                  <a:cubicBezTo>
                    <a:pt x="6457" y="1766"/>
                    <a:pt x="13247" y="2719"/>
                    <a:pt x="20264" y="2719"/>
                  </a:cubicBezTo>
                  <a:cubicBezTo>
                    <a:pt x="26270" y="2719"/>
                    <a:pt x="32118" y="2022"/>
                    <a:pt x="37722" y="70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1" name="Google Shape;1781;p48"/>
            <p:cNvSpPr/>
            <p:nvPr/>
          </p:nvSpPr>
          <p:spPr>
            <a:xfrm>
              <a:off x="5031253" y="3419010"/>
              <a:ext cx="171846" cy="281655"/>
            </a:xfrm>
            <a:custGeom>
              <a:rect b="b" l="l" r="r" t="t"/>
              <a:pathLst>
                <a:path extrusionOk="0" h="364602" w="222455">
                  <a:moveTo>
                    <a:pt x="222456" y="237905"/>
                  </a:moveTo>
                  <a:cubicBezTo>
                    <a:pt x="222456" y="255627"/>
                    <a:pt x="214634" y="271662"/>
                    <a:pt x="201985" y="283281"/>
                  </a:cubicBezTo>
                  <a:cubicBezTo>
                    <a:pt x="189345" y="294890"/>
                    <a:pt x="171888" y="302073"/>
                    <a:pt x="152605" y="302073"/>
                  </a:cubicBezTo>
                  <a:lnTo>
                    <a:pt x="146364" y="302073"/>
                  </a:lnTo>
                  <a:cubicBezTo>
                    <a:pt x="139906" y="337626"/>
                    <a:pt x="108809" y="364603"/>
                    <a:pt x="71391" y="364603"/>
                  </a:cubicBezTo>
                  <a:cubicBezTo>
                    <a:pt x="52687" y="364603"/>
                    <a:pt x="35554" y="357861"/>
                    <a:pt x="22305" y="346674"/>
                  </a:cubicBezTo>
                  <a:cubicBezTo>
                    <a:pt x="12374" y="338294"/>
                    <a:pt x="4622" y="327421"/>
                    <a:pt x="0" y="315027"/>
                  </a:cubicBezTo>
                  <a:lnTo>
                    <a:pt x="0" y="315018"/>
                  </a:lnTo>
                  <a:cubicBezTo>
                    <a:pt x="11040" y="311936"/>
                    <a:pt x="21098" y="306509"/>
                    <a:pt x="29626" y="299317"/>
                  </a:cubicBezTo>
                  <a:cubicBezTo>
                    <a:pt x="43404" y="287688"/>
                    <a:pt x="53167" y="271438"/>
                    <a:pt x="56523" y="252959"/>
                  </a:cubicBezTo>
                  <a:lnTo>
                    <a:pt x="63010" y="252959"/>
                  </a:lnTo>
                  <a:cubicBezTo>
                    <a:pt x="103107" y="252959"/>
                    <a:pt x="135608" y="223098"/>
                    <a:pt x="135608" y="186259"/>
                  </a:cubicBezTo>
                  <a:cubicBezTo>
                    <a:pt x="135608" y="175210"/>
                    <a:pt x="132684" y="164789"/>
                    <a:pt x="127503" y="155612"/>
                  </a:cubicBezTo>
                  <a:cubicBezTo>
                    <a:pt x="122322" y="146437"/>
                    <a:pt x="114902" y="138508"/>
                    <a:pt x="105894" y="132443"/>
                  </a:cubicBezTo>
                  <a:cubicBezTo>
                    <a:pt x="108072" y="124966"/>
                    <a:pt x="109240" y="117095"/>
                    <a:pt x="109240" y="108980"/>
                  </a:cubicBezTo>
                  <a:cubicBezTo>
                    <a:pt x="109240" y="90707"/>
                    <a:pt x="103343" y="73701"/>
                    <a:pt x="93196" y="59482"/>
                  </a:cubicBezTo>
                  <a:cubicBezTo>
                    <a:pt x="83050" y="45263"/>
                    <a:pt x="68663" y="33831"/>
                    <a:pt x="51677" y="26706"/>
                  </a:cubicBezTo>
                  <a:cubicBezTo>
                    <a:pt x="51686" y="26383"/>
                    <a:pt x="51706" y="26059"/>
                    <a:pt x="51706" y="25735"/>
                  </a:cubicBezTo>
                  <a:cubicBezTo>
                    <a:pt x="51706" y="24302"/>
                    <a:pt x="51657" y="22879"/>
                    <a:pt x="51549" y="21476"/>
                  </a:cubicBezTo>
                  <a:cubicBezTo>
                    <a:pt x="93903" y="-29867"/>
                    <a:pt x="181240" y="18855"/>
                    <a:pt x="141742" y="83476"/>
                  </a:cubicBezTo>
                  <a:cubicBezTo>
                    <a:pt x="141742" y="83790"/>
                    <a:pt x="141722" y="84094"/>
                    <a:pt x="141712" y="84398"/>
                  </a:cubicBezTo>
                  <a:cubicBezTo>
                    <a:pt x="174381" y="98116"/>
                    <a:pt x="197088" y="128410"/>
                    <a:pt x="197088" y="163561"/>
                  </a:cubicBezTo>
                  <a:cubicBezTo>
                    <a:pt x="197088" y="167457"/>
                    <a:pt x="196803" y="171313"/>
                    <a:pt x="196264" y="175071"/>
                  </a:cubicBezTo>
                  <a:cubicBezTo>
                    <a:pt x="195714" y="178849"/>
                    <a:pt x="194920" y="182529"/>
                    <a:pt x="193869" y="186131"/>
                  </a:cubicBezTo>
                  <a:cubicBezTo>
                    <a:pt x="211191" y="197808"/>
                    <a:pt x="222456" y="216650"/>
                    <a:pt x="222456" y="23790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2" name="Google Shape;1782;p48"/>
            <p:cNvSpPr/>
            <p:nvPr/>
          </p:nvSpPr>
          <p:spPr>
            <a:xfrm>
              <a:off x="4826431" y="3419010"/>
              <a:ext cx="171838" cy="281654"/>
            </a:xfrm>
            <a:custGeom>
              <a:rect b="b" l="l" r="r" t="t"/>
              <a:pathLst>
                <a:path extrusionOk="0" h="364601" w="222444">
                  <a:moveTo>
                    <a:pt x="222444" y="315026"/>
                  </a:moveTo>
                  <a:cubicBezTo>
                    <a:pt x="217822" y="327420"/>
                    <a:pt x="210070" y="338294"/>
                    <a:pt x="200139" y="346673"/>
                  </a:cubicBezTo>
                  <a:cubicBezTo>
                    <a:pt x="186892" y="357860"/>
                    <a:pt x="169758" y="364602"/>
                    <a:pt x="151053" y="364602"/>
                  </a:cubicBezTo>
                  <a:cubicBezTo>
                    <a:pt x="113635" y="364602"/>
                    <a:pt x="82538" y="337625"/>
                    <a:pt x="76081" y="302072"/>
                  </a:cubicBezTo>
                  <a:lnTo>
                    <a:pt x="69839" y="302072"/>
                  </a:lnTo>
                  <a:cubicBezTo>
                    <a:pt x="50557" y="302072"/>
                    <a:pt x="33099" y="294889"/>
                    <a:pt x="20459" y="283280"/>
                  </a:cubicBezTo>
                  <a:cubicBezTo>
                    <a:pt x="7822" y="271662"/>
                    <a:pt x="0" y="255627"/>
                    <a:pt x="0" y="237904"/>
                  </a:cubicBezTo>
                  <a:cubicBezTo>
                    <a:pt x="0" y="216649"/>
                    <a:pt x="11265" y="197808"/>
                    <a:pt x="28586" y="186131"/>
                  </a:cubicBezTo>
                  <a:cubicBezTo>
                    <a:pt x="27536" y="182529"/>
                    <a:pt x="26740" y="178849"/>
                    <a:pt x="26191" y="175071"/>
                  </a:cubicBezTo>
                  <a:cubicBezTo>
                    <a:pt x="25651" y="171312"/>
                    <a:pt x="25367" y="167456"/>
                    <a:pt x="25367" y="163560"/>
                  </a:cubicBezTo>
                  <a:cubicBezTo>
                    <a:pt x="25367" y="128410"/>
                    <a:pt x="48074" y="98116"/>
                    <a:pt x="80742" y="84397"/>
                  </a:cubicBezTo>
                  <a:cubicBezTo>
                    <a:pt x="80733" y="84094"/>
                    <a:pt x="80713" y="83789"/>
                    <a:pt x="80713" y="83475"/>
                  </a:cubicBezTo>
                  <a:cubicBezTo>
                    <a:pt x="41215" y="18856"/>
                    <a:pt x="128552" y="-29867"/>
                    <a:pt x="170906" y="21476"/>
                  </a:cubicBezTo>
                  <a:cubicBezTo>
                    <a:pt x="170798" y="22879"/>
                    <a:pt x="170748" y="24302"/>
                    <a:pt x="170748" y="25735"/>
                  </a:cubicBezTo>
                  <a:cubicBezTo>
                    <a:pt x="170748" y="26058"/>
                    <a:pt x="170768" y="26382"/>
                    <a:pt x="170778" y="26706"/>
                  </a:cubicBezTo>
                  <a:cubicBezTo>
                    <a:pt x="136814" y="40955"/>
                    <a:pt x="113214" y="72435"/>
                    <a:pt x="113214" y="108979"/>
                  </a:cubicBezTo>
                  <a:cubicBezTo>
                    <a:pt x="113214" y="113033"/>
                    <a:pt x="113509" y="117036"/>
                    <a:pt x="114068" y="120951"/>
                  </a:cubicBezTo>
                  <a:cubicBezTo>
                    <a:pt x="114638" y="124866"/>
                    <a:pt x="115471" y="128703"/>
                    <a:pt x="116561" y="132442"/>
                  </a:cubicBezTo>
                  <a:cubicBezTo>
                    <a:pt x="98553" y="144581"/>
                    <a:pt x="86846" y="164158"/>
                    <a:pt x="86846" y="186257"/>
                  </a:cubicBezTo>
                  <a:cubicBezTo>
                    <a:pt x="86846" y="204677"/>
                    <a:pt x="94972" y="221349"/>
                    <a:pt x="108112" y="233419"/>
                  </a:cubicBezTo>
                  <a:cubicBezTo>
                    <a:pt x="121251" y="245489"/>
                    <a:pt x="139396" y="252957"/>
                    <a:pt x="159444" y="252957"/>
                  </a:cubicBezTo>
                  <a:lnTo>
                    <a:pt x="165931" y="252957"/>
                  </a:lnTo>
                  <a:cubicBezTo>
                    <a:pt x="171368" y="282879"/>
                    <a:pt x="193564" y="306930"/>
                    <a:pt x="222444" y="3150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3" name="Google Shape;1783;p48"/>
            <p:cNvSpPr/>
            <p:nvPr/>
          </p:nvSpPr>
          <p:spPr>
            <a:xfrm>
              <a:off x="4878335" y="3424266"/>
              <a:ext cx="119911" cy="251738"/>
            </a:xfrm>
            <a:custGeom>
              <a:rect b="b" l="l" r="r" t="t"/>
              <a:pathLst>
                <a:path extrusionOk="0" h="325874" w="155224">
                  <a:moveTo>
                    <a:pt x="155225" y="308221"/>
                  </a:moveTo>
                  <a:cubicBezTo>
                    <a:pt x="152870" y="314540"/>
                    <a:pt x="149690" y="320478"/>
                    <a:pt x="145824" y="325875"/>
                  </a:cubicBezTo>
                  <a:cubicBezTo>
                    <a:pt x="116787" y="316356"/>
                    <a:pt x="93873" y="293893"/>
                    <a:pt x="83628" y="265406"/>
                  </a:cubicBezTo>
                  <a:cubicBezTo>
                    <a:pt x="62539" y="263590"/>
                    <a:pt x="42903" y="255112"/>
                    <a:pt x="27614" y="241070"/>
                  </a:cubicBezTo>
                  <a:cubicBezTo>
                    <a:pt x="9803" y="224711"/>
                    <a:pt x="0" y="202828"/>
                    <a:pt x="0" y="179453"/>
                  </a:cubicBezTo>
                  <a:cubicBezTo>
                    <a:pt x="0" y="156206"/>
                    <a:pt x="10108" y="134008"/>
                    <a:pt x="27565" y="117905"/>
                  </a:cubicBezTo>
                  <a:cubicBezTo>
                    <a:pt x="27516" y="117591"/>
                    <a:pt x="27467" y="117277"/>
                    <a:pt x="27428" y="116972"/>
                  </a:cubicBezTo>
                  <a:cubicBezTo>
                    <a:pt x="26721" y="112046"/>
                    <a:pt x="26368" y="107081"/>
                    <a:pt x="26368" y="102174"/>
                  </a:cubicBezTo>
                  <a:cubicBezTo>
                    <a:pt x="26368" y="62892"/>
                    <a:pt x="48919" y="26779"/>
                    <a:pt x="84746" y="7202"/>
                  </a:cubicBezTo>
                  <a:cubicBezTo>
                    <a:pt x="85099" y="4769"/>
                    <a:pt x="85560" y="2364"/>
                    <a:pt x="86130" y="0"/>
                  </a:cubicBezTo>
                  <a:cubicBezTo>
                    <a:pt x="92460" y="3454"/>
                    <a:pt x="98416" y="8283"/>
                    <a:pt x="103686" y="14670"/>
                  </a:cubicBezTo>
                  <a:cubicBezTo>
                    <a:pt x="103578" y="16074"/>
                    <a:pt x="103529" y="17497"/>
                    <a:pt x="103529" y="18929"/>
                  </a:cubicBezTo>
                  <a:cubicBezTo>
                    <a:pt x="103529" y="19253"/>
                    <a:pt x="103549" y="19577"/>
                    <a:pt x="103558" y="19901"/>
                  </a:cubicBezTo>
                  <a:cubicBezTo>
                    <a:pt x="69595" y="34150"/>
                    <a:pt x="45995" y="65630"/>
                    <a:pt x="45995" y="102174"/>
                  </a:cubicBezTo>
                  <a:cubicBezTo>
                    <a:pt x="45995" y="106227"/>
                    <a:pt x="46289" y="110231"/>
                    <a:pt x="46848" y="114146"/>
                  </a:cubicBezTo>
                  <a:cubicBezTo>
                    <a:pt x="47418" y="118061"/>
                    <a:pt x="48251" y="121898"/>
                    <a:pt x="49341" y="125637"/>
                  </a:cubicBezTo>
                  <a:cubicBezTo>
                    <a:pt x="31334" y="137775"/>
                    <a:pt x="19627" y="157353"/>
                    <a:pt x="19627" y="179452"/>
                  </a:cubicBezTo>
                  <a:cubicBezTo>
                    <a:pt x="19627" y="197872"/>
                    <a:pt x="27752" y="214544"/>
                    <a:pt x="40892" y="226614"/>
                  </a:cubicBezTo>
                  <a:cubicBezTo>
                    <a:pt x="54031" y="238684"/>
                    <a:pt x="72176" y="246152"/>
                    <a:pt x="92225" y="246152"/>
                  </a:cubicBezTo>
                  <a:lnTo>
                    <a:pt x="98712" y="246152"/>
                  </a:lnTo>
                  <a:cubicBezTo>
                    <a:pt x="104148" y="276074"/>
                    <a:pt x="126345" y="300125"/>
                    <a:pt x="155225" y="30822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4" name="Google Shape;1784;p48"/>
            <p:cNvSpPr/>
            <p:nvPr/>
          </p:nvSpPr>
          <p:spPr>
            <a:xfrm>
              <a:off x="5031255" y="3424266"/>
              <a:ext cx="119918" cy="251731"/>
            </a:xfrm>
            <a:custGeom>
              <a:rect b="b" l="l" r="r" t="t"/>
              <a:pathLst>
                <a:path extrusionOk="0" h="325866" w="155234">
                  <a:moveTo>
                    <a:pt x="155234" y="179453"/>
                  </a:moveTo>
                  <a:cubicBezTo>
                    <a:pt x="155234" y="224348"/>
                    <a:pt x="118434" y="261344"/>
                    <a:pt x="71586" y="265407"/>
                  </a:cubicBezTo>
                  <a:cubicBezTo>
                    <a:pt x="65728" y="281648"/>
                    <a:pt x="55640" y="296240"/>
                    <a:pt x="42284" y="307506"/>
                  </a:cubicBezTo>
                  <a:cubicBezTo>
                    <a:pt x="32619" y="315661"/>
                    <a:pt x="21373" y="321931"/>
                    <a:pt x="9401" y="325866"/>
                  </a:cubicBezTo>
                  <a:cubicBezTo>
                    <a:pt x="5525" y="320469"/>
                    <a:pt x="2355" y="314542"/>
                    <a:pt x="0" y="308222"/>
                  </a:cubicBezTo>
                  <a:lnTo>
                    <a:pt x="0" y="308212"/>
                  </a:lnTo>
                  <a:cubicBezTo>
                    <a:pt x="11040" y="305131"/>
                    <a:pt x="21098" y="299704"/>
                    <a:pt x="29626" y="292511"/>
                  </a:cubicBezTo>
                  <a:cubicBezTo>
                    <a:pt x="43404" y="280882"/>
                    <a:pt x="53167" y="264632"/>
                    <a:pt x="56523" y="246154"/>
                  </a:cubicBezTo>
                  <a:lnTo>
                    <a:pt x="63010" y="246154"/>
                  </a:lnTo>
                  <a:cubicBezTo>
                    <a:pt x="103107" y="246154"/>
                    <a:pt x="135608" y="216293"/>
                    <a:pt x="135608" y="179454"/>
                  </a:cubicBezTo>
                  <a:cubicBezTo>
                    <a:pt x="135608" y="168404"/>
                    <a:pt x="132684" y="157983"/>
                    <a:pt x="127503" y="148807"/>
                  </a:cubicBezTo>
                  <a:cubicBezTo>
                    <a:pt x="122322" y="139632"/>
                    <a:pt x="114902" y="131703"/>
                    <a:pt x="105894" y="125638"/>
                  </a:cubicBezTo>
                  <a:cubicBezTo>
                    <a:pt x="108072" y="118160"/>
                    <a:pt x="109240" y="110290"/>
                    <a:pt x="109240" y="102174"/>
                  </a:cubicBezTo>
                  <a:cubicBezTo>
                    <a:pt x="109240" y="83902"/>
                    <a:pt x="103343" y="66896"/>
                    <a:pt x="93196" y="52677"/>
                  </a:cubicBezTo>
                  <a:cubicBezTo>
                    <a:pt x="83050" y="38458"/>
                    <a:pt x="68663" y="27025"/>
                    <a:pt x="51677" y="19901"/>
                  </a:cubicBezTo>
                  <a:cubicBezTo>
                    <a:pt x="51686" y="19577"/>
                    <a:pt x="51706" y="19253"/>
                    <a:pt x="51706" y="18929"/>
                  </a:cubicBezTo>
                  <a:cubicBezTo>
                    <a:pt x="51706" y="17497"/>
                    <a:pt x="51657" y="16074"/>
                    <a:pt x="51549" y="14670"/>
                  </a:cubicBezTo>
                  <a:cubicBezTo>
                    <a:pt x="56819" y="8283"/>
                    <a:pt x="62775" y="3454"/>
                    <a:pt x="69105" y="0"/>
                  </a:cubicBezTo>
                  <a:cubicBezTo>
                    <a:pt x="69675" y="2365"/>
                    <a:pt x="70136" y="4770"/>
                    <a:pt x="70489" y="7202"/>
                  </a:cubicBezTo>
                  <a:cubicBezTo>
                    <a:pt x="85935" y="15632"/>
                    <a:pt x="99163" y="27251"/>
                    <a:pt x="109173" y="41274"/>
                  </a:cubicBezTo>
                  <a:cubicBezTo>
                    <a:pt x="122057" y="59330"/>
                    <a:pt x="128868" y="80389"/>
                    <a:pt x="128868" y="102174"/>
                  </a:cubicBezTo>
                  <a:cubicBezTo>
                    <a:pt x="128868" y="107453"/>
                    <a:pt x="128466" y="112704"/>
                    <a:pt x="127671" y="117895"/>
                  </a:cubicBezTo>
                  <a:cubicBezTo>
                    <a:pt x="134422" y="124117"/>
                    <a:pt x="140163" y="131320"/>
                    <a:pt x="144599" y="139151"/>
                  </a:cubicBezTo>
                  <a:cubicBezTo>
                    <a:pt x="151553" y="151486"/>
                    <a:pt x="155234" y="165420"/>
                    <a:pt x="155234" y="17945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5" name="Google Shape;1785;p48"/>
            <p:cNvSpPr/>
            <p:nvPr/>
          </p:nvSpPr>
          <p:spPr>
            <a:xfrm>
              <a:off x="4893491" y="3387016"/>
              <a:ext cx="242580" cy="275884"/>
            </a:xfrm>
            <a:custGeom>
              <a:rect b="b" l="l" r="r" t="t"/>
              <a:pathLst>
                <a:path extrusionOk="0" h="357131" w="314020">
                  <a:moveTo>
                    <a:pt x="138150" y="357130"/>
                  </a:moveTo>
                  <a:cubicBezTo>
                    <a:pt x="108033" y="349770"/>
                    <a:pt x="84677" y="325188"/>
                    <a:pt x="79084" y="294394"/>
                  </a:cubicBezTo>
                  <a:lnTo>
                    <a:pt x="72598" y="294394"/>
                  </a:lnTo>
                  <a:cubicBezTo>
                    <a:pt x="52549" y="294394"/>
                    <a:pt x="34405" y="286926"/>
                    <a:pt x="21265" y="274856"/>
                  </a:cubicBezTo>
                  <a:cubicBezTo>
                    <a:pt x="8125" y="262786"/>
                    <a:pt x="0" y="246114"/>
                    <a:pt x="0" y="227694"/>
                  </a:cubicBezTo>
                  <a:cubicBezTo>
                    <a:pt x="0" y="205594"/>
                    <a:pt x="11707" y="186017"/>
                    <a:pt x="29714" y="173879"/>
                  </a:cubicBezTo>
                  <a:cubicBezTo>
                    <a:pt x="28625" y="170140"/>
                    <a:pt x="27791" y="166303"/>
                    <a:pt x="27221" y="162388"/>
                  </a:cubicBezTo>
                  <a:cubicBezTo>
                    <a:pt x="26662" y="158473"/>
                    <a:pt x="26368" y="154468"/>
                    <a:pt x="26368" y="150416"/>
                  </a:cubicBezTo>
                  <a:cubicBezTo>
                    <a:pt x="26368" y="113872"/>
                    <a:pt x="49969" y="82391"/>
                    <a:pt x="83932" y="68143"/>
                  </a:cubicBezTo>
                  <a:cubicBezTo>
                    <a:pt x="83922" y="67819"/>
                    <a:pt x="83902" y="67495"/>
                    <a:pt x="83902" y="67171"/>
                  </a:cubicBezTo>
                  <a:cubicBezTo>
                    <a:pt x="83902" y="30077"/>
                    <a:pt x="116639" y="0"/>
                    <a:pt x="157010" y="0"/>
                  </a:cubicBezTo>
                  <a:cubicBezTo>
                    <a:pt x="197380" y="0"/>
                    <a:pt x="230118" y="30077"/>
                    <a:pt x="230118" y="67171"/>
                  </a:cubicBezTo>
                  <a:cubicBezTo>
                    <a:pt x="230118" y="67495"/>
                    <a:pt x="230098" y="67819"/>
                    <a:pt x="230089" y="68143"/>
                  </a:cubicBezTo>
                  <a:cubicBezTo>
                    <a:pt x="247075" y="75267"/>
                    <a:pt x="261461" y="86700"/>
                    <a:pt x="271608" y="100919"/>
                  </a:cubicBezTo>
                  <a:cubicBezTo>
                    <a:pt x="281755" y="115138"/>
                    <a:pt x="287652" y="132144"/>
                    <a:pt x="287652" y="150416"/>
                  </a:cubicBezTo>
                  <a:cubicBezTo>
                    <a:pt x="287652" y="158532"/>
                    <a:pt x="286484" y="166402"/>
                    <a:pt x="284306" y="173880"/>
                  </a:cubicBezTo>
                  <a:cubicBezTo>
                    <a:pt x="293314" y="179945"/>
                    <a:pt x="300733" y="187873"/>
                    <a:pt x="305915" y="197049"/>
                  </a:cubicBezTo>
                  <a:cubicBezTo>
                    <a:pt x="311096" y="206224"/>
                    <a:pt x="314020" y="216646"/>
                    <a:pt x="314020" y="227696"/>
                  </a:cubicBezTo>
                  <a:cubicBezTo>
                    <a:pt x="314020" y="264534"/>
                    <a:pt x="281519" y="294395"/>
                    <a:pt x="241422" y="294395"/>
                  </a:cubicBezTo>
                  <a:lnTo>
                    <a:pt x="234935" y="294395"/>
                  </a:lnTo>
                  <a:cubicBezTo>
                    <a:pt x="231579" y="312873"/>
                    <a:pt x="221816" y="329124"/>
                    <a:pt x="208038" y="340753"/>
                  </a:cubicBezTo>
                  <a:cubicBezTo>
                    <a:pt x="198863" y="348495"/>
                    <a:pt x="187911" y="354187"/>
                    <a:pt x="175870" y="357131"/>
                  </a:cubicBezTo>
                  <a:lnTo>
                    <a:pt x="138150" y="3571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6" name="Google Shape;1786;p48"/>
            <p:cNvSpPr/>
            <p:nvPr/>
          </p:nvSpPr>
          <p:spPr>
            <a:xfrm>
              <a:off x="4893490" y="3387016"/>
              <a:ext cx="140241" cy="275882"/>
            </a:xfrm>
            <a:custGeom>
              <a:rect b="b" l="l" r="r" t="t"/>
              <a:pathLst>
                <a:path extrusionOk="0" h="357129" w="181542">
                  <a:moveTo>
                    <a:pt x="181534" y="355510"/>
                  </a:moveTo>
                  <a:cubicBezTo>
                    <a:pt x="179680" y="356119"/>
                    <a:pt x="177786" y="356658"/>
                    <a:pt x="175872" y="357130"/>
                  </a:cubicBezTo>
                  <a:lnTo>
                    <a:pt x="138151" y="357130"/>
                  </a:lnTo>
                  <a:cubicBezTo>
                    <a:pt x="108034" y="349770"/>
                    <a:pt x="84678" y="325188"/>
                    <a:pt x="79085" y="294394"/>
                  </a:cubicBezTo>
                  <a:lnTo>
                    <a:pt x="72598" y="294394"/>
                  </a:lnTo>
                  <a:cubicBezTo>
                    <a:pt x="52549" y="294394"/>
                    <a:pt x="34405" y="286925"/>
                    <a:pt x="21265" y="274855"/>
                  </a:cubicBezTo>
                  <a:cubicBezTo>
                    <a:pt x="8125" y="262785"/>
                    <a:pt x="0" y="246113"/>
                    <a:pt x="0" y="227694"/>
                  </a:cubicBezTo>
                  <a:cubicBezTo>
                    <a:pt x="0" y="205594"/>
                    <a:pt x="11707" y="186017"/>
                    <a:pt x="29714" y="173879"/>
                  </a:cubicBezTo>
                  <a:cubicBezTo>
                    <a:pt x="28625" y="170140"/>
                    <a:pt x="27791" y="166303"/>
                    <a:pt x="27221" y="162388"/>
                  </a:cubicBezTo>
                  <a:cubicBezTo>
                    <a:pt x="26662" y="158473"/>
                    <a:pt x="26368" y="154468"/>
                    <a:pt x="26368" y="150416"/>
                  </a:cubicBezTo>
                  <a:cubicBezTo>
                    <a:pt x="26368" y="113872"/>
                    <a:pt x="49969" y="82391"/>
                    <a:pt x="83932" y="68143"/>
                  </a:cubicBezTo>
                  <a:cubicBezTo>
                    <a:pt x="83922" y="67819"/>
                    <a:pt x="83902" y="67495"/>
                    <a:pt x="83902" y="67171"/>
                  </a:cubicBezTo>
                  <a:cubicBezTo>
                    <a:pt x="83902" y="30077"/>
                    <a:pt x="116639" y="0"/>
                    <a:pt x="157010" y="0"/>
                  </a:cubicBezTo>
                  <a:cubicBezTo>
                    <a:pt x="165616" y="0"/>
                    <a:pt x="173879" y="1364"/>
                    <a:pt x="181543" y="3876"/>
                  </a:cubicBezTo>
                  <a:cubicBezTo>
                    <a:pt x="153232" y="13140"/>
                    <a:pt x="132968" y="37986"/>
                    <a:pt x="132968" y="67171"/>
                  </a:cubicBezTo>
                  <a:cubicBezTo>
                    <a:pt x="132968" y="67495"/>
                    <a:pt x="132988" y="67819"/>
                    <a:pt x="132997" y="68143"/>
                  </a:cubicBezTo>
                  <a:cubicBezTo>
                    <a:pt x="99034" y="82391"/>
                    <a:pt x="75434" y="113872"/>
                    <a:pt x="75434" y="150416"/>
                  </a:cubicBezTo>
                  <a:cubicBezTo>
                    <a:pt x="75434" y="154469"/>
                    <a:pt x="75728" y="158473"/>
                    <a:pt x="76287" y="162388"/>
                  </a:cubicBezTo>
                  <a:cubicBezTo>
                    <a:pt x="76857" y="166303"/>
                    <a:pt x="77690" y="170140"/>
                    <a:pt x="78780" y="173879"/>
                  </a:cubicBezTo>
                  <a:cubicBezTo>
                    <a:pt x="60773" y="186017"/>
                    <a:pt x="49066" y="205594"/>
                    <a:pt x="49066" y="227694"/>
                  </a:cubicBezTo>
                  <a:cubicBezTo>
                    <a:pt x="49066" y="246114"/>
                    <a:pt x="57191" y="262785"/>
                    <a:pt x="70331" y="274855"/>
                  </a:cubicBezTo>
                  <a:cubicBezTo>
                    <a:pt x="83471" y="286925"/>
                    <a:pt x="101615" y="294394"/>
                    <a:pt x="121664" y="294394"/>
                  </a:cubicBezTo>
                  <a:lnTo>
                    <a:pt x="128151" y="294394"/>
                  </a:lnTo>
                  <a:cubicBezTo>
                    <a:pt x="133391" y="323225"/>
                    <a:pt x="154185" y="346609"/>
                    <a:pt x="181534" y="35551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7" name="Google Shape;1787;p48"/>
            <p:cNvSpPr/>
            <p:nvPr/>
          </p:nvSpPr>
          <p:spPr>
            <a:xfrm>
              <a:off x="5000162" y="3449810"/>
              <a:ext cx="29145" cy="311123"/>
            </a:xfrm>
            <a:custGeom>
              <a:rect b="b" l="l" r="r" t="t"/>
              <a:pathLst>
                <a:path extrusionOk="0" h="402748" w="37728">
                  <a:moveTo>
                    <a:pt x="37728" y="402749"/>
                  </a:moveTo>
                  <a:lnTo>
                    <a:pt x="0" y="402749"/>
                  </a:lnTo>
                  <a:lnTo>
                    <a:pt x="0" y="18311"/>
                  </a:lnTo>
                  <a:cubicBezTo>
                    <a:pt x="0" y="8198"/>
                    <a:pt x="8199" y="0"/>
                    <a:pt x="18311" y="0"/>
                  </a:cubicBezTo>
                  <a:lnTo>
                    <a:pt x="19416" y="0"/>
                  </a:lnTo>
                  <a:cubicBezTo>
                    <a:pt x="29530" y="0"/>
                    <a:pt x="37727" y="8198"/>
                    <a:pt x="37727" y="18311"/>
                  </a:cubicBezTo>
                  <a:lnTo>
                    <a:pt x="37727" y="40274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8" name="Google Shape;1788;p48"/>
            <p:cNvSpPr/>
            <p:nvPr/>
          </p:nvSpPr>
          <p:spPr>
            <a:xfrm>
              <a:off x="5023611" y="3560906"/>
              <a:ext cx="52477" cy="29832"/>
            </a:xfrm>
            <a:custGeom>
              <a:rect b="b" l="l" r="r" t="t"/>
              <a:pathLst>
                <a:path extrusionOk="0" h="38617" w="67932">
                  <a:moveTo>
                    <a:pt x="7365" y="38618"/>
                  </a:moveTo>
                  <a:cubicBezTo>
                    <a:pt x="4556" y="38618"/>
                    <a:pt x="1873" y="37000"/>
                    <a:pt x="648" y="34271"/>
                  </a:cubicBezTo>
                  <a:cubicBezTo>
                    <a:pt x="-1017" y="30564"/>
                    <a:pt x="639" y="26208"/>
                    <a:pt x="4346" y="24543"/>
                  </a:cubicBezTo>
                  <a:lnTo>
                    <a:pt x="57556" y="648"/>
                  </a:lnTo>
                  <a:cubicBezTo>
                    <a:pt x="61259" y="-1018"/>
                    <a:pt x="65619" y="638"/>
                    <a:pt x="67284" y="4347"/>
                  </a:cubicBezTo>
                  <a:cubicBezTo>
                    <a:pt x="68950" y="8055"/>
                    <a:pt x="67293" y="12411"/>
                    <a:pt x="63586" y="14076"/>
                  </a:cubicBezTo>
                  <a:lnTo>
                    <a:pt x="10376" y="37971"/>
                  </a:lnTo>
                  <a:cubicBezTo>
                    <a:pt x="9398" y="38409"/>
                    <a:pt x="8373" y="38618"/>
                    <a:pt x="7365" y="3861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89" name="Google Shape;1789;p48"/>
            <p:cNvSpPr/>
            <p:nvPr/>
          </p:nvSpPr>
          <p:spPr>
            <a:xfrm>
              <a:off x="4957995" y="3499161"/>
              <a:ext cx="47018" cy="27380"/>
            </a:xfrm>
            <a:custGeom>
              <a:rect b="b" l="l" r="r" t="t"/>
              <a:pathLst>
                <a:path extrusionOk="0" h="35444" w="60865">
                  <a:moveTo>
                    <a:pt x="53500" y="35444"/>
                  </a:moveTo>
                  <a:cubicBezTo>
                    <a:pt x="52492" y="35444"/>
                    <a:pt x="51467" y="35237"/>
                    <a:pt x="50489" y="34797"/>
                  </a:cubicBezTo>
                  <a:lnTo>
                    <a:pt x="4347" y="14076"/>
                  </a:lnTo>
                  <a:cubicBezTo>
                    <a:pt x="639" y="12410"/>
                    <a:pt x="-1018" y="8054"/>
                    <a:pt x="648" y="4347"/>
                  </a:cubicBezTo>
                  <a:cubicBezTo>
                    <a:pt x="2314" y="639"/>
                    <a:pt x="6672" y="-1018"/>
                    <a:pt x="10377" y="648"/>
                  </a:cubicBezTo>
                  <a:lnTo>
                    <a:pt x="56519" y="21369"/>
                  </a:lnTo>
                  <a:cubicBezTo>
                    <a:pt x="60226" y="23034"/>
                    <a:pt x="61884" y="27391"/>
                    <a:pt x="60218" y="31098"/>
                  </a:cubicBezTo>
                  <a:cubicBezTo>
                    <a:pt x="58993" y="33827"/>
                    <a:pt x="56309" y="35444"/>
                    <a:pt x="53500" y="35444"/>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0" name="Google Shape;1790;p48"/>
          <p:cNvGrpSpPr/>
          <p:nvPr/>
        </p:nvGrpSpPr>
        <p:grpSpPr>
          <a:xfrm>
            <a:off x="4801322" y="3979285"/>
            <a:ext cx="342926" cy="342925"/>
            <a:chOff x="4821540" y="4225181"/>
            <a:chExt cx="376759" cy="376758"/>
          </a:xfrm>
        </p:grpSpPr>
        <p:sp>
          <p:nvSpPr>
            <p:cNvPr id="1791" name="Google Shape;1791;p48"/>
            <p:cNvSpPr/>
            <p:nvPr/>
          </p:nvSpPr>
          <p:spPr>
            <a:xfrm>
              <a:off x="4821540" y="4225181"/>
              <a:ext cx="376759" cy="376758"/>
            </a:xfrm>
            <a:custGeom>
              <a:rect b="b" l="l" r="r" t="t"/>
              <a:pathLst>
                <a:path extrusionOk="0" h="487713" w="487714">
                  <a:moveTo>
                    <a:pt x="438149" y="285395"/>
                  </a:moveTo>
                  <a:lnTo>
                    <a:pt x="480876" y="256690"/>
                  </a:lnTo>
                  <a:cubicBezTo>
                    <a:pt x="489994" y="250564"/>
                    <a:pt x="489994" y="237150"/>
                    <a:pt x="480876" y="231024"/>
                  </a:cubicBezTo>
                  <a:lnTo>
                    <a:pt x="438149" y="202319"/>
                  </a:lnTo>
                  <a:cubicBezTo>
                    <a:pt x="431734" y="198009"/>
                    <a:pt x="429486" y="189624"/>
                    <a:pt x="432888" y="182684"/>
                  </a:cubicBezTo>
                  <a:lnTo>
                    <a:pt x="455538" y="136462"/>
                  </a:lnTo>
                  <a:cubicBezTo>
                    <a:pt x="460372" y="126598"/>
                    <a:pt x="453665" y="114980"/>
                    <a:pt x="442705" y="114235"/>
                  </a:cubicBezTo>
                  <a:lnTo>
                    <a:pt x="391351" y="110739"/>
                  </a:lnTo>
                  <a:cubicBezTo>
                    <a:pt x="383639" y="110214"/>
                    <a:pt x="377501" y="104076"/>
                    <a:pt x="376976" y="96364"/>
                  </a:cubicBezTo>
                  <a:lnTo>
                    <a:pt x="373480" y="45010"/>
                  </a:lnTo>
                  <a:cubicBezTo>
                    <a:pt x="372735" y="34050"/>
                    <a:pt x="361117" y="27343"/>
                    <a:pt x="351253" y="32177"/>
                  </a:cubicBezTo>
                  <a:lnTo>
                    <a:pt x="305031" y="54827"/>
                  </a:lnTo>
                  <a:cubicBezTo>
                    <a:pt x="298090" y="58228"/>
                    <a:pt x="289705" y="55980"/>
                    <a:pt x="285396" y="49566"/>
                  </a:cubicBezTo>
                  <a:lnTo>
                    <a:pt x="256690" y="6838"/>
                  </a:lnTo>
                  <a:cubicBezTo>
                    <a:pt x="250564" y="-2279"/>
                    <a:pt x="237150" y="-2279"/>
                    <a:pt x="231024" y="6838"/>
                  </a:cubicBezTo>
                  <a:lnTo>
                    <a:pt x="202319" y="49565"/>
                  </a:lnTo>
                  <a:cubicBezTo>
                    <a:pt x="198009" y="55980"/>
                    <a:pt x="189624" y="58228"/>
                    <a:pt x="182684" y="54826"/>
                  </a:cubicBezTo>
                  <a:lnTo>
                    <a:pt x="136462" y="32176"/>
                  </a:lnTo>
                  <a:cubicBezTo>
                    <a:pt x="126598" y="27342"/>
                    <a:pt x="114980" y="34049"/>
                    <a:pt x="114235" y="45009"/>
                  </a:cubicBezTo>
                  <a:lnTo>
                    <a:pt x="110739" y="96364"/>
                  </a:lnTo>
                  <a:cubicBezTo>
                    <a:pt x="110214" y="104075"/>
                    <a:pt x="104076" y="110213"/>
                    <a:pt x="96364" y="110738"/>
                  </a:cubicBezTo>
                  <a:lnTo>
                    <a:pt x="45010" y="114234"/>
                  </a:lnTo>
                  <a:cubicBezTo>
                    <a:pt x="34050" y="114980"/>
                    <a:pt x="27343" y="126597"/>
                    <a:pt x="32177" y="136461"/>
                  </a:cubicBezTo>
                  <a:lnTo>
                    <a:pt x="54827" y="182683"/>
                  </a:lnTo>
                  <a:cubicBezTo>
                    <a:pt x="58228" y="189624"/>
                    <a:pt x="55980" y="198009"/>
                    <a:pt x="49566" y="202318"/>
                  </a:cubicBezTo>
                  <a:lnTo>
                    <a:pt x="6838" y="231024"/>
                  </a:lnTo>
                  <a:cubicBezTo>
                    <a:pt x="-2279" y="237150"/>
                    <a:pt x="-2279" y="250564"/>
                    <a:pt x="6838" y="256690"/>
                  </a:cubicBezTo>
                  <a:lnTo>
                    <a:pt x="49565" y="285395"/>
                  </a:lnTo>
                  <a:cubicBezTo>
                    <a:pt x="55980" y="289705"/>
                    <a:pt x="58228" y="298090"/>
                    <a:pt x="54826" y="305030"/>
                  </a:cubicBezTo>
                  <a:lnTo>
                    <a:pt x="32176" y="351252"/>
                  </a:lnTo>
                  <a:cubicBezTo>
                    <a:pt x="27342" y="361116"/>
                    <a:pt x="34049" y="372734"/>
                    <a:pt x="45009" y="373479"/>
                  </a:cubicBezTo>
                  <a:lnTo>
                    <a:pt x="96364" y="376975"/>
                  </a:lnTo>
                  <a:cubicBezTo>
                    <a:pt x="104075" y="377500"/>
                    <a:pt x="110213" y="383639"/>
                    <a:pt x="110738" y="391350"/>
                  </a:cubicBezTo>
                  <a:lnTo>
                    <a:pt x="114234" y="442704"/>
                  </a:lnTo>
                  <a:cubicBezTo>
                    <a:pt x="114980" y="453664"/>
                    <a:pt x="126597" y="460371"/>
                    <a:pt x="136461" y="455537"/>
                  </a:cubicBezTo>
                  <a:lnTo>
                    <a:pt x="182683" y="432887"/>
                  </a:lnTo>
                  <a:cubicBezTo>
                    <a:pt x="189624" y="429486"/>
                    <a:pt x="198009" y="431734"/>
                    <a:pt x="202318" y="438148"/>
                  </a:cubicBezTo>
                  <a:lnTo>
                    <a:pt x="231023" y="480875"/>
                  </a:lnTo>
                  <a:cubicBezTo>
                    <a:pt x="237149" y="489993"/>
                    <a:pt x="250563" y="489993"/>
                    <a:pt x="256689" y="480875"/>
                  </a:cubicBezTo>
                  <a:lnTo>
                    <a:pt x="285394" y="438148"/>
                  </a:lnTo>
                  <a:cubicBezTo>
                    <a:pt x="289704" y="431733"/>
                    <a:pt x="298089" y="429486"/>
                    <a:pt x="305029" y="432887"/>
                  </a:cubicBezTo>
                  <a:lnTo>
                    <a:pt x="351251" y="455537"/>
                  </a:lnTo>
                  <a:cubicBezTo>
                    <a:pt x="361115" y="460371"/>
                    <a:pt x="372733" y="453664"/>
                    <a:pt x="373478" y="442704"/>
                  </a:cubicBezTo>
                  <a:lnTo>
                    <a:pt x="376974" y="391350"/>
                  </a:lnTo>
                  <a:cubicBezTo>
                    <a:pt x="377499" y="383639"/>
                    <a:pt x="383638" y="377500"/>
                    <a:pt x="391349" y="376975"/>
                  </a:cubicBezTo>
                  <a:lnTo>
                    <a:pt x="442703" y="373479"/>
                  </a:lnTo>
                  <a:cubicBezTo>
                    <a:pt x="453663" y="372734"/>
                    <a:pt x="460370" y="361116"/>
                    <a:pt x="455536" y="351252"/>
                  </a:cubicBezTo>
                  <a:lnTo>
                    <a:pt x="432886" y="305030"/>
                  </a:lnTo>
                  <a:cubicBezTo>
                    <a:pt x="429486" y="298090"/>
                    <a:pt x="431734" y="289705"/>
                    <a:pt x="438149" y="28539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2" name="Google Shape;1792;p48"/>
            <p:cNvSpPr/>
            <p:nvPr/>
          </p:nvSpPr>
          <p:spPr>
            <a:xfrm>
              <a:off x="4821542" y="4248796"/>
              <a:ext cx="126132" cy="329509"/>
            </a:xfrm>
            <a:custGeom>
              <a:rect b="b" l="l" r="r" t="t"/>
              <a:pathLst>
                <a:path extrusionOk="0" h="426549" w="163278">
                  <a:moveTo>
                    <a:pt x="81241" y="105879"/>
                  </a:moveTo>
                  <a:lnTo>
                    <a:pt x="103890" y="152099"/>
                  </a:lnTo>
                  <a:cubicBezTo>
                    <a:pt x="107296" y="159037"/>
                    <a:pt x="105049" y="167427"/>
                    <a:pt x="98630" y="171735"/>
                  </a:cubicBezTo>
                  <a:lnTo>
                    <a:pt x="55904" y="200439"/>
                  </a:lnTo>
                  <a:cubicBezTo>
                    <a:pt x="46788" y="206573"/>
                    <a:pt x="46788" y="219977"/>
                    <a:pt x="55904" y="226111"/>
                  </a:cubicBezTo>
                  <a:lnTo>
                    <a:pt x="98630" y="254814"/>
                  </a:lnTo>
                  <a:cubicBezTo>
                    <a:pt x="105048" y="259123"/>
                    <a:pt x="107296" y="267513"/>
                    <a:pt x="103890" y="274451"/>
                  </a:cubicBezTo>
                  <a:lnTo>
                    <a:pt x="81241" y="320671"/>
                  </a:lnTo>
                  <a:cubicBezTo>
                    <a:pt x="76403" y="330533"/>
                    <a:pt x="83116" y="342152"/>
                    <a:pt x="94077" y="342898"/>
                  </a:cubicBezTo>
                  <a:lnTo>
                    <a:pt x="145429" y="346391"/>
                  </a:lnTo>
                  <a:cubicBezTo>
                    <a:pt x="153142" y="346921"/>
                    <a:pt x="159275" y="353054"/>
                    <a:pt x="159805" y="360767"/>
                  </a:cubicBezTo>
                  <a:lnTo>
                    <a:pt x="163279" y="411815"/>
                  </a:lnTo>
                  <a:lnTo>
                    <a:pt x="136459" y="424955"/>
                  </a:lnTo>
                  <a:cubicBezTo>
                    <a:pt x="126598" y="429793"/>
                    <a:pt x="114978" y="423080"/>
                    <a:pt x="114232" y="412119"/>
                  </a:cubicBezTo>
                  <a:lnTo>
                    <a:pt x="110739" y="360767"/>
                  </a:lnTo>
                  <a:cubicBezTo>
                    <a:pt x="110210" y="353054"/>
                    <a:pt x="104076" y="346921"/>
                    <a:pt x="96363" y="346391"/>
                  </a:cubicBezTo>
                  <a:lnTo>
                    <a:pt x="45011" y="342898"/>
                  </a:lnTo>
                  <a:cubicBezTo>
                    <a:pt x="34050" y="342152"/>
                    <a:pt x="27337" y="330534"/>
                    <a:pt x="32175" y="320671"/>
                  </a:cubicBezTo>
                  <a:lnTo>
                    <a:pt x="54824" y="274451"/>
                  </a:lnTo>
                  <a:cubicBezTo>
                    <a:pt x="58230" y="267513"/>
                    <a:pt x="55983" y="259123"/>
                    <a:pt x="49564" y="254814"/>
                  </a:cubicBezTo>
                  <a:lnTo>
                    <a:pt x="6837" y="226110"/>
                  </a:lnTo>
                  <a:cubicBezTo>
                    <a:pt x="-2279" y="219976"/>
                    <a:pt x="-2279" y="206572"/>
                    <a:pt x="6837" y="200438"/>
                  </a:cubicBezTo>
                  <a:lnTo>
                    <a:pt x="49563" y="171734"/>
                  </a:lnTo>
                  <a:cubicBezTo>
                    <a:pt x="55981" y="167426"/>
                    <a:pt x="58229" y="159036"/>
                    <a:pt x="54824" y="152098"/>
                  </a:cubicBezTo>
                  <a:lnTo>
                    <a:pt x="32175" y="105879"/>
                  </a:lnTo>
                  <a:cubicBezTo>
                    <a:pt x="27337" y="96017"/>
                    <a:pt x="34050" y="84397"/>
                    <a:pt x="45011" y="83652"/>
                  </a:cubicBezTo>
                  <a:lnTo>
                    <a:pt x="96363" y="80158"/>
                  </a:lnTo>
                  <a:cubicBezTo>
                    <a:pt x="104076" y="79629"/>
                    <a:pt x="110210" y="73495"/>
                    <a:pt x="110739" y="65782"/>
                  </a:cubicBezTo>
                  <a:lnTo>
                    <a:pt x="114232" y="14430"/>
                  </a:lnTo>
                  <a:cubicBezTo>
                    <a:pt x="114978" y="3469"/>
                    <a:pt x="126597" y="-3243"/>
                    <a:pt x="136459" y="1595"/>
                  </a:cubicBezTo>
                  <a:lnTo>
                    <a:pt x="163279" y="14734"/>
                  </a:lnTo>
                  <a:lnTo>
                    <a:pt x="159805" y="65782"/>
                  </a:lnTo>
                  <a:cubicBezTo>
                    <a:pt x="159275" y="73495"/>
                    <a:pt x="153142" y="79629"/>
                    <a:pt x="145429" y="80158"/>
                  </a:cubicBezTo>
                  <a:lnTo>
                    <a:pt x="94077" y="83652"/>
                  </a:lnTo>
                  <a:cubicBezTo>
                    <a:pt x="83115" y="84397"/>
                    <a:pt x="76403" y="96017"/>
                    <a:pt x="81241" y="10587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3" name="Google Shape;1793;p48"/>
            <p:cNvSpPr/>
            <p:nvPr/>
          </p:nvSpPr>
          <p:spPr>
            <a:xfrm>
              <a:off x="4903755" y="4307395"/>
              <a:ext cx="212258" cy="212258"/>
            </a:xfrm>
            <a:custGeom>
              <a:rect b="b" l="l" r="r" t="t"/>
              <a:pathLst>
                <a:path extrusionOk="0" h="274767" w="274767">
                  <a:moveTo>
                    <a:pt x="274768" y="137384"/>
                  </a:moveTo>
                  <a:cubicBezTo>
                    <a:pt x="274768" y="213259"/>
                    <a:pt x="213259" y="274768"/>
                    <a:pt x="137384" y="274768"/>
                  </a:cubicBezTo>
                  <a:cubicBezTo>
                    <a:pt x="61509" y="274768"/>
                    <a:pt x="0" y="213259"/>
                    <a:pt x="0" y="137384"/>
                  </a:cubicBezTo>
                  <a:cubicBezTo>
                    <a:pt x="0" y="61509"/>
                    <a:pt x="61509" y="0"/>
                    <a:pt x="137384" y="0"/>
                  </a:cubicBezTo>
                  <a:cubicBezTo>
                    <a:pt x="213259" y="0"/>
                    <a:pt x="274768" y="61509"/>
                    <a:pt x="274768" y="137384"/>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4" name="Google Shape;1794;p48"/>
            <p:cNvSpPr/>
            <p:nvPr/>
          </p:nvSpPr>
          <p:spPr>
            <a:xfrm>
              <a:off x="4903755" y="4307395"/>
              <a:ext cx="125081" cy="212258"/>
            </a:xfrm>
            <a:custGeom>
              <a:rect b="b" l="l" r="r" t="t"/>
              <a:pathLst>
                <a:path extrusionOk="0" h="274767" w="161917">
                  <a:moveTo>
                    <a:pt x="161917" y="272580"/>
                  </a:moveTo>
                  <a:cubicBezTo>
                    <a:pt x="153959" y="274022"/>
                    <a:pt x="145755" y="274768"/>
                    <a:pt x="137384" y="274768"/>
                  </a:cubicBezTo>
                  <a:cubicBezTo>
                    <a:pt x="61508" y="274768"/>
                    <a:pt x="0" y="213259"/>
                    <a:pt x="0" y="137384"/>
                  </a:cubicBezTo>
                  <a:cubicBezTo>
                    <a:pt x="0" y="61509"/>
                    <a:pt x="61508" y="0"/>
                    <a:pt x="137384" y="0"/>
                  </a:cubicBezTo>
                  <a:cubicBezTo>
                    <a:pt x="145755" y="0"/>
                    <a:pt x="153959" y="746"/>
                    <a:pt x="161917" y="2188"/>
                  </a:cubicBezTo>
                  <a:cubicBezTo>
                    <a:pt x="97749" y="13748"/>
                    <a:pt x="49066" y="69879"/>
                    <a:pt x="49066" y="137384"/>
                  </a:cubicBezTo>
                  <a:cubicBezTo>
                    <a:pt x="49066" y="204888"/>
                    <a:pt x="97749" y="261020"/>
                    <a:pt x="161917" y="27258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795" name="Google Shape;1795;p48"/>
          <p:cNvGrpSpPr/>
          <p:nvPr/>
        </p:nvGrpSpPr>
        <p:grpSpPr>
          <a:xfrm>
            <a:off x="5506917" y="1282170"/>
            <a:ext cx="342924" cy="285924"/>
            <a:chOff x="5547925" y="1064352"/>
            <a:chExt cx="376757" cy="314133"/>
          </a:xfrm>
        </p:grpSpPr>
        <p:sp>
          <p:nvSpPr>
            <p:cNvPr id="1796" name="Google Shape;1796;p48"/>
            <p:cNvSpPr/>
            <p:nvPr/>
          </p:nvSpPr>
          <p:spPr>
            <a:xfrm>
              <a:off x="5547925" y="1064352"/>
              <a:ext cx="376757" cy="314133"/>
            </a:xfrm>
            <a:custGeom>
              <a:rect b="b" l="l" r="r" t="t"/>
              <a:pathLst>
                <a:path extrusionOk="0" h="406645" w="487711">
                  <a:moveTo>
                    <a:pt x="448640" y="227731"/>
                  </a:moveTo>
                  <a:lnTo>
                    <a:pt x="285303" y="389591"/>
                  </a:lnTo>
                  <a:cubicBezTo>
                    <a:pt x="278911" y="395925"/>
                    <a:pt x="271434" y="400488"/>
                    <a:pt x="263480" y="403298"/>
                  </a:cubicBezTo>
                  <a:lnTo>
                    <a:pt x="263470" y="403298"/>
                  </a:lnTo>
                  <a:cubicBezTo>
                    <a:pt x="263394" y="403327"/>
                    <a:pt x="263308" y="403356"/>
                    <a:pt x="263232" y="403384"/>
                  </a:cubicBezTo>
                  <a:cubicBezTo>
                    <a:pt x="242657" y="410528"/>
                    <a:pt x="218909" y="405937"/>
                    <a:pt x="202411" y="389591"/>
                  </a:cubicBezTo>
                  <a:lnTo>
                    <a:pt x="39074" y="227731"/>
                  </a:lnTo>
                  <a:cubicBezTo>
                    <a:pt x="13031" y="201688"/>
                    <a:pt x="0" y="167548"/>
                    <a:pt x="0" y="133408"/>
                  </a:cubicBezTo>
                  <a:cubicBezTo>
                    <a:pt x="0" y="99268"/>
                    <a:pt x="13031" y="65128"/>
                    <a:pt x="39074" y="39075"/>
                  </a:cubicBezTo>
                  <a:cubicBezTo>
                    <a:pt x="69785" y="8364"/>
                    <a:pt x="111736" y="-4238"/>
                    <a:pt x="151677" y="1249"/>
                  </a:cubicBezTo>
                  <a:cubicBezTo>
                    <a:pt x="151753" y="1258"/>
                    <a:pt x="151830" y="1268"/>
                    <a:pt x="151906" y="1287"/>
                  </a:cubicBezTo>
                  <a:cubicBezTo>
                    <a:pt x="152268" y="1344"/>
                    <a:pt x="152649" y="1401"/>
                    <a:pt x="153011" y="1458"/>
                  </a:cubicBezTo>
                  <a:cubicBezTo>
                    <a:pt x="180349" y="5497"/>
                    <a:pt x="206688" y="18033"/>
                    <a:pt x="227730" y="39075"/>
                  </a:cubicBezTo>
                  <a:lnTo>
                    <a:pt x="238999" y="50344"/>
                  </a:lnTo>
                  <a:cubicBezTo>
                    <a:pt x="241685" y="53030"/>
                    <a:pt x="246029" y="53030"/>
                    <a:pt x="248715" y="50344"/>
                  </a:cubicBezTo>
                  <a:lnTo>
                    <a:pt x="259984" y="39075"/>
                  </a:lnTo>
                  <a:cubicBezTo>
                    <a:pt x="261146" y="37913"/>
                    <a:pt x="262327" y="36770"/>
                    <a:pt x="263528" y="35655"/>
                  </a:cubicBezTo>
                  <a:cubicBezTo>
                    <a:pt x="294219" y="7107"/>
                    <a:pt x="335094" y="-4295"/>
                    <a:pt x="373920" y="1439"/>
                  </a:cubicBezTo>
                  <a:cubicBezTo>
                    <a:pt x="401269" y="5478"/>
                    <a:pt x="427598" y="18023"/>
                    <a:pt x="448640" y="39075"/>
                  </a:cubicBezTo>
                  <a:cubicBezTo>
                    <a:pt x="500736" y="91171"/>
                    <a:pt x="500736" y="175635"/>
                    <a:pt x="448640" y="22773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7" name="Google Shape;1797;p48"/>
            <p:cNvSpPr/>
            <p:nvPr/>
          </p:nvSpPr>
          <p:spPr>
            <a:xfrm>
              <a:off x="5547925" y="1064353"/>
              <a:ext cx="203531" cy="314132"/>
            </a:xfrm>
            <a:custGeom>
              <a:rect b="b" l="l" r="r" t="t"/>
              <a:pathLst>
                <a:path extrusionOk="0" h="406644" w="263470">
                  <a:moveTo>
                    <a:pt x="263470" y="403298"/>
                  </a:moveTo>
                  <a:cubicBezTo>
                    <a:pt x="263394" y="403326"/>
                    <a:pt x="263308" y="403355"/>
                    <a:pt x="263232" y="403384"/>
                  </a:cubicBezTo>
                  <a:cubicBezTo>
                    <a:pt x="242657" y="410528"/>
                    <a:pt x="218909" y="405936"/>
                    <a:pt x="202411" y="389590"/>
                  </a:cubicBezTo>
                  <a:lnTo>
                    <a:pt x="39074" y="227730"/>
                  </a:lnTo>
                  <a:cubicBezTo>
                    <a:pt x="13031" y="201687"/>
                    <a:pt x="0" y="167547"/>
                    <a:pt x="0" y="133407"/>
                  </a:cubicBezTo>
                  <a:cubicBezTo>
                    <a:pt x="0" y="99267"/>
                    <a:pt x="13031" y="65127"/>
                    <a:pt x="39074" y="39075"/>
                  </a:cubicBezTo>
                  <a:cubicBezTo>
                    <a:pt x="69785" y="8364"/>
                    <a:pt x="111736" y="-4239"/>
                    <a:pt x="151677" y="1248"/>
                  </a:cubicBezTo>
                  <a:cubicBezTo>
                    <a:pt x="151753" y="1258"/>
                    <a:pt x="151830" y="1267"/>
                    <a:pt x="151906" y="1286"/>
                  </a:cubicBezTo>
                  <a:cubicBezTo>
                    <a:pt x="152277" y="1343"/>
                    <a:pt x="152658" y="1401"/>
                    <a:pt x="153030" y="1458"/>
                  </a:cubicBezTo>
                  <a:cubicBezTo>
                    <a:pt x="125691" y="5487"/>
                    <a:pt x="99372" y="18032"/>
                    <a:pt x="78330" y="39065"/>
                  </a:cubicBezTo>
                  <a:cubicBezTo>
                    <a:pt x="52286" y="65118"/>
                    <a:pt x="39255" y="99267"/>
                    <a:pt x="39255" y="133407"/>
                  </a:cubicBezTo>
                  <a:cubicBezTo>
                    <a:pt x="39255" y="167547"/>
                    <a:pt x="52286" y="201687"/>
                    <a:pt x="78330" y="227730"/>
                  </a:cubicBezTo>
                  <a:lnTo>
                    <a:pt x="241666" y="389590"/>
                  </a:lnTo>
                  <a:cubicBezTo>
                    <a:pt x="248058" y="395915"/>
                    <a:pt x="255516" y="400488"/>
                    <a:pt x="263470" y="40329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8" name="Google Shape;1798;p48"/>
            <p:cNvSpPr/>
            <p:nvPr/>
          </p:nvSpPr>
          <p:spPr>
            <a:xfrm>
              <a:off x="5645293" y="1130426"/>
              <a:ext cx="181936" cy="181930"/>
            </a:xfrm>
            <a:custGeom>
              <a:rect b="b" l="l" r="r" t="t"/>
              <a:pathLst>
                <a:path extrusionOk="0" h="235508" w="235516">
                  <a:moveTo>
                    <a:pt x="235516" y="117751"/>
                  </a:moveTo>
                  <a:cubicBezTo>
                    <a:pt x="235516" y="121155"/>
                    <a:pt x="235373" y="124529"/>
                    <a:pt x="235085" y="127866"/>
                  </a:cubicBezTo>
                  <a:cubicBezTo>
                    <a:pt x="229955" y="188163"/>
                    <a:pt x="179387" y="235509"/>
                    <a:pt x="117758" y="235509"/>
                  </a:cubicBezTo>
                  <a:cubicBezTo>
                    <a:pt x="62113" y="235509"/>
                    <a:pt x="15487" y="196909"/>
                    <a:pt x="3178" y="145032"/>
                  </a:cubicBezTo>
                  <a:cubicBezTo>
                    <a:pt x="1097" y="136279"/>
                    <a:pt x="0" y="127140"/>
                    <a:pt x="0" y="117751"/>
                  </a:cubicBezTo>
                  <a:cubicBezTo>
                    <a:pt x="0" y="99934"/>
                    <a:pt x="3957" y="83040"/>
                    <a:pt x="11046" y="67901"/>
                  </a:cubicBezTo>
                  <a:cubicBezTo>
                    <a:pt x="29816" y="27788"/>
                    <a:pt x="70541" y="0"/>
                    <a:pt x="117758" y="0"/>
                  </a:cubicBezTo>
                  <a:cubicBezTo>
                    <a:pt x="118833" y="0"/>
                    <a:pt x="119907" y="15"/>
                    <a:pt x="120981" y="46"/>
                  </a:cubicBezTo>
                  <a:cubicBezTo>
                    <a:pt x="184525" y="1748"/>
                    <a:pt x="235516" y="53791"/>
                    <a:pt x="235516" y="1177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99" name="Google Shape;1799;p48"/>
            <p:cNvSpPr/>
            <p:nvPr/>
          </p:nvSpPr>
          <p:spPr>
            <a:xfrm>
              <a:off x="5645293" y="1130425"/>
              <a:ext cx="105591" cy="181930"/>
            </a:xfrm>
            <a:custGeom>
              <a:rect b="b" l="l" r="r" t="t"/>
              <a:pathLst>
                <a:path extrusionOk="0" h="235508" w="136687">
                  <a:moveTo>
                    <a:pt x="136688" y="233988"/>
                  </a:moveTo>
                  <a:cubicBezTo>
                    <a:pt x="130529" y="234994"/>
                    <a:pt x="124204" y="235509"/>
                    <a:pt x="117758" y="235509"/>
                  </a:cubicBezTo>
                  <a:cubicBezTo>
                    <a:pt x="62113" y="235509"/>
                    <a:pt x="15487" y="196909"/>
                    <a:pt x="3178" y="145032"/>
                  </a:cubicBezTo>
                  <a:cubicBezTo>
                    <a:pt x="1097" y="136279"/>
                    <a:pt x="0" y="127140"/>
                    <a:pt x="0" y="117751"/>
                  </a:cubicBezTo>
                  <a:cubicBezTo>
                    <a:pt x="0" y="99934"/>
                    <a:pt x="3957" y="83040"/>
                    <a:pt x="11046" y="67901"/>
                  </a:cubicBezTo>
                  <a:cubicBezTo>
                    <a:pt x="29816" y="27788"/>
                    <a:pt x="70541" y="0"/>
                    <a:pt x="117758" y="0"/>
                  </a:cubicBezTo>
                  <a:cubicBezTo>
                    <a:pt x="118833" y="0"/>
                    <a:pt x="119907" y="15"/>
                    <a:pt x="120981" y="46"/>
                  </a:cubicBezTo>
                  <a:cubicBezTo>
                    <a:pt x="126306" y="190"/>
                    <a:pt x="131549" y="689"/>
                    <a:pt x="136679" y="1514"/>
                  </a:cubicBezTo>
                  <a:cubicBezTo>
                    <a:pt x="97671" y="7808"/>
                    <a:pt x="65086" y="33259"/>
                    <a:pt x="48873" y="67902"/>
                  </a:cubicBezTo>
                  <a:cubicBezTo>
                    <a:pt x="41784" y="83041"/>
                    <a:pt x="37827" y="99935"/>
                    <a:pt x="37827" y="117752"/>
                  </a:cubicBezTo>
                  <a:cubicBezTo>
                    <a:pt x="37827" y="127140"/>
                    <a:pt x="38925" y="136280"/>
                    <a:pt x="41005" y="145033"/>
                  </a:cubicBezTo>
                  <a:cubicBezTo>
                    <a:pt x="51892" y="190911"/>
                    <a:pt x="89615" y="226408"/>
                    <a:pt x="136688" y="2339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00" name="Google Shape;1800;p48"/>
            <p:cNvGrpSpPr/>
            <p:nvPr/>
          </p:nvGrpSpPr>
          <p:grpSpPr>
            <a:xfrm>
              <a:off x="5644857" y="1182807"/>
              <a:ext cx="58022" cy="59553"/>
              <a:chOff x="7077528" y="800289"/>
              <a:chExt cx="75148" cy="77131"/>
            </a:xfrm>
          </p:grpSpPr>
          <p:sp>
            <p:nvSpPr>
              <p:cNvPr id="1801" name="Google Shape;1801;p48"/>
              <p:cNvSpPr/>
              <p:nvPr/>
            </p:nvSpPr>
            <p:spPr>
              <a:xfrm>
                <a:off x="7077529" y="800289"/>
                <a:ext cx="75147" cy="77131"/>
              </a:xfrm>
              <a:custGeom>
                <a:rect b="b" l="l" r="r" t="t"/>
                <a:pathLst>
                  <a:path extrusionOk="0" h="77131" w="75147">
                    <a:moveTo>
                      <a:pt x="75148" y="14807"/>
                    </a:moveTo>
                    <a:lnTo>
                      <a:pt x="75148" y="18136"/>
                    </a:lnTo>
                    <a:cubicBezTo>
                      <a:pt x="75148" y="21298"/>
                      <a:pt x="73862" y="24166"/>
                      <a:pt x="71789" y="26246"/>
                    </a:cubicBezTo>
                    <a:cubicBezTo>
                      <a:pt x="69709" y="28319"/>
                      <a:pt x="66842" y="29605"/>
                      <a:pt x="63679" y="29605"/>
                    </a:cubicBezTo>
                    <a:cubicBezTo>
                      <a:pt x="53268" y="29605"/>
                      <a:pt x="44834" y="38048"/>
                      <a:pt x="44834" y="48450"/>
                    </a:cubicBezTo>
                    <a:lnTo>
                      <a:pt x="44834" y="58286"/>
                    </a:lnTo>
                    <a:cubicBezTo>
                      <a:pt x="44834" y="68696"/>
                      <a:pt x="36390" y="77131"/>
                      <a:pt x="25988" y="77131"/>
                    </a:cubicBezTo>
                    <a:lnTo>
                      <a:pt x="3178" y="77131"/>
                    </a:lnTo>
                    <a:cubicBezTo>
                      <a:pt x="1097" y="68378"/>
                      <a:pt x="0" y="59239"/>
                      <a:pt x="0" y="49850"/>
                    </a:cubicBezTo>
                    <a:cubicBezTo>
                      <a:pt x="0" y="32033"/>
                      <a:pt x="3957" y="15139"/>
                      <a:pt x="11046" y="0"/>
                    </a:cubicBezTo>
                    <a:lnTo>
                      <a:pt x="60351" y="0"/>
                    </a:lnTo>
                    <a:cubicBezTo>
                      <a:pt x="68521" y="1"/>
                      <a:pt x="75148" y="6629"/>
                      <a:pt x="75148" y="1480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2" name="Google Shape;1802;p48"/>
              <p:cNvSpPr/>
              <p:nvPr/>
            </p:nvSpPr>
            <p:spPr>
              <a:xfrm>
                <a:off x="7077528" y="800289"/>
                <a:ext cx="48873" cy="77131"/>
              </a:xfrm>
              <a:custGeom>
                <a:rect b="b" l="l" r="r" t="t"/>
                <a:pathLst>
                  <a:path extrusionOk="0" h="77131" w="48873">
                    <a:moveTo>
                      <a:pt x="37828" y="49851"/>
                    </a:moveTo>
                    <a:cubicBezTo>
                      <a:pt x="37828" y="57122"/>
                      <a:pt x="38487" y="64248"/>
                      <a:pt x="39750" y="71155"/>
                    </a:cubicBezTo>
                    <a:cubicBezTo>
                      <a:pt x="36315" y="74832"/>
                      <a:pt x="31420" y="77131"/>
                      <a:pt x="25988" y="77131"/>
                    </a:cubicBezTo>
                    <a:lnTo>
                      <a:pt x="3178" y="77131"/>
                    </a:lnTo>
                    <a:cubicBezTo>
                      <a:pt x="1097" y="68378"/>
                      <a:pt x="0" y="59239"/>
                      <a:pt x="0" y="49850"/>
                    </a:cubicBezTo>
                    <a:cubicBezTo>
                      <a:pt x="0" y="32033"/>
                      <a:pt x="3957" y="15139"/>
                      <a:pt x="11046" y="0"/>
                    </a:cubicBezTo>
                    <a:lnTo>
                      <a:pt x="48873" y="0"/>
                    </a:lnTo>
                    <a:cubicBezTo>
                      <a:pt x="41785" y="15140"/>
                      <a:pt x="37828" y="32034"/>
                      <a:pt x="37828" y="4985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03" name="Google Shape;1803;p48"/>
            <p:cNvSpPr/>
            <p:nvPr/>
          </p:nvSpPr>
          <p:spPr>
            <a:xfrm>
              <a:off x="5738712" y="1130462"/>
              <a:ext cx="88477" cy="125262"/>
            </a:xfrm>
            <a:custGeom>
              <a:rect b="b" l="l" r="r" t="t"/>
              <a:pathLst>
                <a:path extrusionOk="0" h="162151" w="114533">
                  <a:moveTo>
                    <a:pt x="114534" y="117705"/>
                  </a:moveTo>
                  <a:cubicBezTo>
                    <a:pt x="114534" y="121109"/>
                    <a:pt x="114390" y="124483"/>
                    <a:pt x="114102" y="127820"/>
                  </a:cubicBezTo>
                  <a:lnTo>
                    <a:pt x="86631" y="127820"/>
                  </a:lnTo>
                  <a:cubicBezTo>
                    <a:pt x="83219" y="127820"/>
                    <a:pt x="80139" y="129205"/>
                    <a:pt x="77901" y="131436"/>
                  </a:cubicBezTo>
                  <a:cubicBezTo>
                    <a:pt x="75669" y="133660"/>
                    <a:pt x="74293" y="136754"/>
                    <a:pt x="74293" y="140159"/>
                  </a:cubicBezTo>
                  <a:cubicBezTo>
                    <a:pt x="74293" y="146234"/>
                    <a:pt x="71834" y="151727"/>
                    <a:pt x="67854" y="155713"/>
                  </a:cubicBezTo>
                  <a:cubicBezTo>
                    <a:pt x="63867" y="159685"/>
                    <a:pt x="58359" y="162152"/>
                    <a:pt x="52292" y="162152"/>
                  </a:cubicBezTo>
                  <a:cubicBezTo>
                    <a:pt x="40150" y="162152"/>
                    <a:pt x="30299" y="152301"/>
                    <a:pt x="30299" y="140159"/>
                  </a:cubicBezTo>
                  <a:lnTo>
                    <a:pt x="30299" y="99910"/>
                  </a:lnTo>
                  <a:cubicBezTo>
                    <a:pt x="30299" y="95726"/>
                    <a:pt x="28605" y="91936"/>
                    <a:pt x="25858" y="89205"/>
                  </a:cubicBezTo>
                  <a:cubicBezTo>
                    <a:pt x="23120" y="86459"/>
                    <a:pt x="19329" y="84764"/>
                    <a:pt x="15146" y="84764"/>
                  </a:cubicBezTo>
                  <a:cubicBezTo>
                    <a:pt x="6778" y="84764"/>
                    <a:pt x="0" y="77978"/>
                    <a:pt x="0" y="69611"/>
                  </a:cubicBezTo>
                  <a:lnTo>
                    <a:pt x="0" y="0"/>
                  </a:lnTo>
                  <a:cubicBezTo>
                    <a:pt x="63542" y="1702"/>
                    <a:pt x="114534" y="53746"/>
                    <a:pt x="114534" y="11770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04" name="Google Shape;1804;p48"/>
          <p:cNvGrpSpPr/>
          <p:nvPr/>
        </p:nvGrpSpPr>
        <p:grpSpPr>
          <a:xfrm>
            <a:off x="5506975" y="1870946"/>
            <a:ext cx="342809" cy="342455"/>
            <a:chOff x="5569220" y="1711052"/>
            <a:chExt cx="376631" cy="376242"/>
          </a:xfrm>
        </p:grpSpPr>
        <p:sp>
          <p:nvSpPr>
            <p:cNvPr id="1805" name="Google Shape;1805;p48"/>
            <p:cNvSpPr/>
            <p:nvPr/>
          </p:nvSpPr>
          <p:spPr>
            <a:xfrm>
              <a:off x="5584526" y="1711419"/>
              <a:ext cx="226975" cy="345551"/>
            </a:xfrm>
            <a:custGeom>
              <a:rect b="b" l="l" r="r" t="t"/>
              <a:pathLst>
                <a:path extrusionOk="0" h="447315" w="293819">
                  <a:moveTo>
                    <a:pt x="293819" y="6668"/>
                  </a:moveTo>
                  <a:lnTo>
                    <a:pt x="293819" y="447316"/>
                  </a:lnTo>
                  <a:lnTo>
                    <a:pt x="0" y="447316"/>
                  </a:lnTo>
                  <a:lnTo>
                    <a:pt x="0" y="6668"/>
                  </a:lnTo>
                  <a:cubicBezTo>
                    <a:pt x="0" y="2991"/>
                    <a:pt x="2982" y="0"/>
                    <a:pt x="6668" y="0"/>
                  </a:cubicBezTo>
                  <a:lnTo>
                    <a:pt x="287151" y="0"/>
                  </a:lnTo>
                  <a:cubicBezTo>
                    <a:pt x="290828" y="0"/>
                    <a:pt x="293819" y="2991"/>
                    <a:pt x="293819" y="6668"/>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6" name="Google Shape;1806;p48"/>
            <p:cNvSpPr/>
            <p:nvPr/>
          </p:nvSpPr>
          <p:spPr>
            <a:xfrm>
              <a:off x="5851313" y="1711052"/>
              <a:ext cx="51350" cy="85462"/>
            </a:xfrm>
            <a:custGeom>
              <a:rect b="b" l="l" r="r" t="t"/>
              <a:pathLst>
                <a:path extrusionOk="0" h="110631" w="66472">
                  <a:moveTo>
                    <a:pt x="31747" y="110631"/>
                  </a:moveTo>
                  <a:lnTo>
                    <a:pt x="31747" y="66446"/>
                  </a:lnTo>
                  <a:lnTo>
                    <a:pt x="3350" y="27614"/>
                  </a:lnTo>
                  <a:cubicBezTo>
                    <a:pt x="-2310" y="19879"/>
                    <a:pt x="-626" y="9009"/>
                    <a:pt x="7109" y="3349"/>
                  </a:cubicBezTo>
                  <a:cubicBezTo>
                    <a:pt x="14853" y="-2311"/>
                    <a:pt x="25713" y="-627"/>
                    <a:pt x="31373" y="7117"/>
                  </a:cubicBezTo>
                  <a:lnTo>
                    <a:pt x="63130" y="50524"/>
                  </a:lnTo>
                  <a:cubicBezTo>
                    <a:pt x="65300" y="53493"/>
                    <a:pt x="66472" y="57087"/>
                    <a:pt x="66472" y="60768"/>
                  </a:cubicBezTo>
                  <a:lnTo>
                    <a:pt x="66472" y="110630"/>
                  </a:lnTo>
                  <a:lnTo>
                    <a:pt x="31747" y="11063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7" name="Google Shape;1807;p48"/>
            <p:cNvSpPr/>
            <p:nvPr/>
          </p:nvSpPr>
          <p:spPr>
            <a:xfrm>
              <a:off x="5811402" y="1878662"/>
              <a:ext cx="105919" cy="145151"/>
            </a:xfrm>
            <a:custGeom>
              <a:rect b="b" l="l" r="r" t="t"/>
              <a:pathLst>
                <a:path extrusionOk="0" h="187898" w="137112">
                  <a:moveTo>
                    <a:pt x="137112" y="0"/>
                  </a:moveTo>
                  <a:lnTo>
                    <a:pt x="137112" y="138689"/>
                  </a:lnTo>
                  <a:cubicBezTo>
                    <a:pt x="137112" y="165818"/>
                    <a:pt x="115032" y="187898"/>
                    <a:pt x="87893" y="187898"/>
                  </a:cubicBezTo>
                  <a:cubicBezTo>
                    <a:pt x="60755" y="187898"/>
                    <a:pt x="38684" y="165818"/>
                    <a:pt x="38684" y="138689"/>
                  </a:cubicBezTo>
                  <a:lnTo>
                    <a:pt x="38684" y="86288"/>
                  </a:lnTo>
                  <a:cubicBezTo>
                    <a:pt x="38684" y="75353"/>
                    <a:pt x="29787" y="66456"/>
                    <a:pt x="18851" y="66456"/>
                  </a:cubicBezTo>
                  <a:lnTo>
                    <a:pt x="0" y="66456"/>
                  </a:lnTo>
                  <a:lnTo>
                    <a:pt x="0" y="37079"/>
                  </a:lnTo>
                  <a:lnTo>
                    <a:pt x="18851" y="37079"/>
                  </a:lnTo>
                  <a:cubicBezTo>
                    <a:pt x="45990" y="37079"/>
                    <a:pt x="68061" y="59150"/>
                    <a:pt x="68061" y="86288"/>
                  </a:cubicBezTo>
                  <a:lnTo>
                    <a:pt x="68061" y="138689"/>
                  </a:lnTo>
                  <a:cubicBezTo>
                    <a:pt x="68061" y="149624"/>
                    <a:pt x="76958" y="158521"/>
                    <a:pt x="87893" y="158521"/>
                  </a:cubicBezTo>
                  <a:cubicBezTo>
                    <a:pt x="98829" y="158521"/>
                    <a:pt x="107726" y="149624"/>
                    <a:pt x="107726" y="138689"/>
                  </a:cubicBezTo>
                  <a:lnTo>
                    <a:pt x="107726"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8" name="Google Shape;1808;p48"/>
            <p:cNvSpPr/>
            <p:nvPr/>
          </p:nvSpPr>
          <p:spPr>
            <a:xfrm>
              <a:off x="5811402" y="1907292"/>
              <a:ext cx="7358" cy="22694"/>
            </a:xfrm>
            <a:custGeom>
              <a:rect b="b" l="l" r="r" t="t"/>
              <a:pathLst>
                <a:path extrusionOk="0" h="29377" w="9525">
                  <a:moveTo>
                    <a:pt x="0" y="0"/>
                  </a:moveTo>
                  <a:lnTo>
                    <a:pt x="9526" y="0"/>
                  </a:lnTo>
                  <a:lnTo>
                    <a:pt x="9526" y="29377"/>
                  </a:lnTo>
                  <a:lnTo>
                    <a:pt x="0" y="29377"/>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9" name="Google Shape;1809;p48"/>
            <p:cNvSpPr/>
            <p:nvPr/>
          </p:nvSpPr>
          <p:spPr>
            <a:xfrm>
              <a:off x="5584526" y="1711419"/>
              <a:ext cx="226975" cy="345551"/>
            </a:xfrm>
            <a:custGeom>
              <a:rect b="b" l="l" r="r" t="t"/>
              <a:pathLst>
                <a:path extrusionOk="0" h="447315" w="293819">
                  <a:moveTo>
                    <a:pt x="293819" y="418196"/>
                  </a:moveTo>
                  <a:lnTo>
                    <a:pt x="293819" y="447316"/>
                  </a:lnTo>
                  <a:lnTo>
                    <a:pt x="0" y="447316"/>
                  </a:lnTo>
                  <a:lnTo>
                    <a:pt x="0" y="6668"/>
                  </a:lnTo>
                  <a:cubicBezTo>
                    <a:pt x="0" y="2991"/>
                    <a:pt x="2982" y="0"/>
                    <a:pt x="6668" y="0"/>
                  </a:cubicBezTo>
                  <a:lnTo>
                    <a:pt x="29387" y="0"/>
                  </a:lnTo>
                  <a:lnTo>
                    <a:pt x="29387" y="411347"/>
                  </a:lnTo>
                  <a:cubicBezTo>
                    <a:pt x="29387" y="415128"/>
                    <a:pt x="32454" y="418196"/>
                    <a:pt x="36236" y="41819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0" name="Google Shape;1810;p48"/>
            <p:cNvSpPr/>
            <p:nvPr/>
          </p:nvSpPr>
          <p:spPr>
            <a:xfrm>
              <a:off x="5614777" y="1741673"/>
              <a:ext cx="166445" cy="94571"/>
            </a:xfrm>
            <a:custGeom>
              <a:rect b="b" l="l" r="r" t="t"/>
              <a:pathLst>
                <a:path extrusionOk="0" h="122422" w="215463">
                  <a:moveTo>
                    <a:pt x="0" y="115754"/>
                  </a:moveTo>
                  <a:lnTo>
                    <a:pt x="0" y="6668"/>
                  </a:lnTo>
                  <a:cubicBezTo>
                    <a:pt x="0" y="2985"/>
                    <a:pt x="2985" y="0"/>
                    <a:pt x="6668" y="0"/>
                  </a:cubicBezTo>
                  <a:lnTo>
                    <a:pt x="208796" y="0"/>
                  </a:lnTo>
                  <a:cubicBezTo>
                    <a:pt x="212479" y="0"/>
                    <a:pt x="215464" y="2985"/>
                    <a:pt x="215464" y="6668"/>
                  </a:cubicBezTo>
                  <a:lnTo>
                    <a:pt x="215464" y="115755"/>
                  </a:lnTo>
                  <a:cubicBezTo>
                    <a:pt x="215464" y="119438"/>
                    <a:pt x="212479" y="122423"/>
                    <a:pt x="208796" y="122423"/>
                  </a:cubicBezTo>
                  <a:lnTo>
                    <a:pt x="6668" y="122423"/>
                  </a:lnTo>
                  <a:cubicBezTo>
                    <a:pt x="2985" y="122422"/>
                    <a:pt x="0" y="119437"/>
                    <a:pt x="0" y="11575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1" name="Google Shape;1811;p48"/>
            <p:cNvSpPr/>
            <p:nvPr/>
          </p:nvSpPr>
          <p:spPr>
            <a:xfrm>
              <a:off x="5614778" y="1741672"/>
              <a:ext cx="166444" cy="94572"/>
            </a:xfrm>
            <a:custGeom>
              <a:rect b="b" l="l" r="r" t="t"/>
              <a:pathLst>
                <a:path extrusionOk="0" h="122423" w="215461">
                  <a:moveTo>
                    <a:pt x="215461" y="112898"/>
                  </a:moveTo>
                  <a:lnTo>
                    <a:pt x="215461" y="115756"/>
                  </a:lnTo>
                  <a:cubicBezTo>
                    <a:pt x="215461" y="119442"/>
                    <a:pt x="212479" y="122424"/>
                    <a:pt x="208793" y="122424"/>
                  </a:cubicBezTo>
                  <a:lnTo>
                    <a:pt x="6668" y="122424"/>
                  </a:lnTo>
                  <a:cubicBezTo>
                    <a:pt x="2982" y="122424"/>
                    <a:pt x="0" y="119442"/>
                    <a:pt x="0" y="115756"/>
                  </a:cubicBezTo>
                  <a:lnTo>
                    <a:pt x="0" y="6668"/>
                  </a:lnTo>
                  <a:cubicBezTo>
                    <a:pt x="0" y="2982"/>
                    <a:pt x="2982" y="0"/>
                    <a:pt x="6668" y="0"/>
                  </a:cubicBezTo>
                  <a:lnTo>
                    <a:pt x="19051" y="0"/>
                  </a:lnTo>
                  <a:lnTo>
                    <a:pt x="19051" y="106230"/>
                  </a:lnTo>
                  <a:cubicBezTo>
                    <a:pt x="19051" y="109917"/>
                    <a:pt x="22033" y="112898"/>
                    <a:pt x="25719" y="11289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2" name="Google Shape;1812;p48"/>
            <p:cNvSpPr/>
            <p:nvPr/>
          </p:nvSpPr>
          <p:spPr>
            <a:xfrm>
              <a:off x="5653637" y="1828847"/>
              <a:ext cx="94668" cy="7358"/>
            </a:xfrm>
            <a:custGeom>
              <a:rect b="b" l="l" r="r" t="t"/>
              <a:pathLst>
                <a:path extrusionOk="0" h="9525" w="122547">
                  <a:moveTo>
                    <a:pt x="122548" y="9526"/>
                  </a:moveTo>
                  <a:lnTo>
                    <a:pt x="0" y="9526"/>
                  </a:lnTo>
                  <a:cubicBezTo>
                    <a:pt x="0" y="6287"/>
                    <a:pt x="257" y="3105"/>
                    <a:pt x="753" y="0"/>
                  </a:cubicBezTo>
                  <a:lnTo>
                    <a:pt x="121795" y="0"/>
                  </a:lnTo>
                  <a:cubicBezTo>
                    <a:pt x="122290" y="3105"/>
                    <a:pt x="122548" y="6287"/>
                    <a:pt x="122548" y="9526"/>
                  </a:cubicBezTo>
                  <a:close/>
                </a:path>
              </a:pathLst>
            </a:custGeom>
            <a:solidFill>
              <a:srgbClr val="60B7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3" name="Google Shape;1813;p48"/>
            <p:cNvSpPr/>
            <p:nvPr/>
          </p:nvSpPr>
          <p:spPr>
            <a:xfrm>
              <a:off x="5653637" y="1788937"/>
              <a:ext cx="94669" cy="47285"/>
            </a:xfrm>
            <a:custGeom>
              <a:rect b="b" l="l" r="r" t="t"/>
              <a:pathLst>
                <a:path extrusionOk="0" h="61210" w="122549">
                  <a:moveTo>
                    <a:pt x="0" y="61211"/>
                  </a:moveTo>
                  <a:cubicBezTo>
                    <a:pt x="39" y="27393"/>
                    <a:pt x="27452" y="0"/>
                    <a:pt x="61280" y="0"/>
                  </a:cubicBezTo>
                  <a:cubicBezTo>
                    <a:pt x="95098" y="0"/>
                    <a:pt x="122511" y="27393"/>
                    <a:pt x="122550" y="6121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4" name="Google Shape;1814;p48"/>
            <p:cNvSpPr/>
            <p:nvPr/>
          </p:nvSpPr>
          <p:spPr>
            <a:xfrm>
              <a:off x="5695279" y="1767664"/>
              <a:ext cx="52544" cy="50600"/>
            </a:xfrm>
            <a:custGeom>
              <a:rect b="b" l="l" r="r" t="t"/>
              <a:pathLst>
                <a:path extrusionOk="0" h="65501" w="68018">
                  <a:moveTo>
                    <a:pt x="7345" y="65501"/>
                  </a:moveTo>
                  <a:cubicBezTo>
                    <a:pt x="9165" y="65501"/>
                    <a:pt x="10989" y="64829"/>
                    <a:pt x="12411" y="63473"/>
                  </a:cubicBezTo>
                  <a:lnTo>
                    <a:pt x="65740" y="12663"/>
                  </a:lnTo>
                  <a:cubicBezTo>
                    <a:pt x="68677" y="9865"/>
                    <a:pt x="68789" y="5215"/>
                    <a:pt x="65992" y="2279"/>
                  </a:cubicBezTo>
                  <a:cubicBezTo>
                    <a:pt x="63193" y="-658"/>
                    <a:pt x="58543" y="-772"/>
                    <a:pt x="55607" y="2028"/>
                  </a:cubicBezTo>
                  <a:lnTo>
                    <a:pt x="2278" y="52838"/>
                  </a:lnTo>
                  <a:cubicBezTo>
                    <a:pt x="-658" y="55637"/>
                    <a:pt x="-771" y="60286"/>
                    <a:pt x="2027" y="63223"/>
                  </a:cubicBezTo>
                  <a:cubicBezTo>
                    <a:pt x="3470" y="64738"/>
                    <a:pt x="5406" y="65501"/>
                    <a:pt x="7345" y="6550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5" name="Google Shape;1815;p48"/>
            <p:cNvSpPr/>
            <p:nvPr/>
          </p:nvSpPr>
          <p:spPr>
            <a:xfrm>
              <a:off x="5860555" y="1791157"/>
              <a:ext cx="85296" cy="94866"/>
            </a:xfrm>
            <a:custGeom>
              <a:rect b="b" l="l" r="r" t="t"/>
              <a:pathLst>
                <a:path extrusionOk="0" h="122804" w="110415">
                  <a:moveTo>
                    <a:pt x="108202" y="46126"/>
                  </a:moveTo>
                  <a:lnTo>
                    <a:pt x="67233" y="0"/>
                  </a:lnTo>
                  <a:lnTo>
                    <a:pt x="14288" y="0"/>
                  </a:lnTo>
                  <a:cubicBezTo>
                    <a:pt x="6397" y="0"/>
                    <a:pt x="0" y="6397"/>
                    <a:pt x="0" y="14288"/>
                  </a:cubicBezTo>
                  <a:lnTo>
                    <a:pt x="0" y="108516"/>
                  </a:lnTo>
                  <a:cubicBezTo>
                    <a:pt x="0" y="116407"/>
                    <a:pt x="6397" y="122805"/>
                    <a:pt x="14288" y="122805"/>
                  </a:cubicBezTo>
                  <a:lnTo>
                    <a:pt x="103071" y="122805"/>
                  </a:lnTo>
                  <a:cubicBezTo>
                    <a:pt x="107128" y="122805"/>
                    <a:pt x="110416" y="119517"/>
                    <a:pt x="110416" y="115460"/>
                  </a:cubicBezTo>
                  <a:lnTo>
                    <a:pt x="110416" y="51381"/>
                  </a:lnTo>
                  <a:cubicBezTo>
                    <a:pt x="110416" y="49403"/>
                    <a:pt x="109618" y="47508"/>
                    <a:pt x="108202" y="46126"/>
                  </a:cubicBezTo>
                  <a:close/>
                  <a:moveTo>
                    <a:pt x="95725" y="108114"/>
                  </a:moveTo>
                  <a:lnTo>
                    <a:pt x="67233" y="108114"/>
                  </a:lnTo>
                  <a:lnTo>
                    <a:pt x="67233" y="20530"/>
                  </a:lnTo>
                  <a:lnTo>
                    <a:pt x="95725" y="54475"/>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6" name="Google Shape;1816;p48"/>
            <p:cNvSpPr/>
            <p:nvPr/>
          </p:nvSpPr>
          <p:spPr>
            <a:xfrm>
              <a:off x="5569220" y="2049464"/>
              <a:ext cx="257601" cy="37830"/>
            </a:xfrm>
            <a:custGeom>
              <a:rect b="b" l="l" r="r" t="t"/>
              <a:pathLst>
                <a:path extrusionOk="0" h="48971" w="333464">
                  <a:moveTo>
                    <a:pt x="333465" y="6668"/>
                  </a:moveTo>
                  <a:lnTo>
                    <a:pt x="333465" y="48971"/>
                  </a:lnTo>
                  <a:lnTo>
                    <a:pt x="0" y="48971"/>
                  </a:lnTo>
                  <a:lnTo>
                    <a:pt x="0" y="6668"/>
                  </a:lnTo>
                  <a:cubicBezTo>
                    <a:pt x="0" y="2982"/>
                    <a:pt x="2982" y="0"/>
                    <a:pt x="6668" y="0"/>
                  </a:cubicBezTo>
                  <a:lnTo>
                    <a:pt x="326797" y="0"/>
                  </a:lnTo>
                  <a:cubicBezTo>
                    <a:pt x="330474" y="0"/>
                    <a:pt x="333465" y="2982"/>
                    <a:pt x="333465" y="6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7" name="Google Shape;1817;p48"/>
            <p:cNvSpPr/>
            <p:nvPr/>
          </p:nvSpPr>
          <p:spPr>
            <a:xfrm>
              <a:off x="5569220" y="2049464"/>
              <a:ext cx="37830" cy="37830"/>
            </a:xfrm>
            <a:custGeom>
              <a:rect b="b" l="l" r="r" t="t"/>
              <a:pathLst>
                <a:path extrusionOk="0" h="48971" w="48971">
                  <a:moveTo>
                    <a:pt x="48971" y="0"/>
                  </a:moveTo>
                  <a:lnTo>
                    <a:pt x="48971" y="48971"/>
                  </a:lnTo>
                  <a:lnTo>
                    <a:pt x="0" y="48971"/>
                  </a:lnTo>
                  <a:lnTo>
                    <a:pt x="0" y="6668"/>
                  </a:lnTo>
                  <a:cubicBezTo>
                    <a:pt x="0" y="2982"/>
                    <a:pt x="2982" y="0"/>
                    <a:pt x="666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8" name="Google Shape;1818;p48"/>
            <p:cNvSpPr/>
            <p:nvPr/>
          </p:nvSpPr>
          <p:spPr>
            <a:xfrm>
              <a:off x="5648172" y="1866322"/>
              <a:ext cx="99627" cy="140762"/>
            </a:xfrm>
            <a:custGeom>
              <a:rect b="b" l="l" r="r" t="t"/>
              <a:pathLst>
                <a:path extrusionOk="0" h="182216" w="128967">
                  <a:moveTo>
                    <a:pt x="128968" y="118233"/>
                  </a:moveTo>
                  <a:cubicBezTo>
                    <a:pt x="128968" y="151125"/>
                    <a:pt x="104335" y="178263"/>
                    <a:pt x="72509" y="182216"/>
                  </a:cubicBezTo>
                  <a:lnTo>
                    <a:pt x="56459" y="182216"/>
                  </a:lnTo>
                  <a:cubicBezTo>
                    <a:pt x="24633" y="178263"/>
                    <a:pt x="0" y="151125"/>
                    <a:pt x="0" y="118233"/>
                  </a:cubicBezTo>
                  <a:cubicBezTo>
                    <a:pt x="0" y="112889"/>
                    <a:pt x="343" y="107707"/>
                    <a:pt x="972" y="102677"/>
                  </a:cubicBezTo>
                  <a:cubicBezTo>
                    <a:pt x="3486" y="82587"/>
                    <a:pt x="10631" y="65032"/>
                    <a:pt x="19270" y="50381"/>
                  </a:cubicBezTo>
                  <a:cubicBezTo>
                    <a:pt x="31692" y="29301"/>
                    <a:pt x="47209" y="14241"/>
                    <a:pt x="56459" y="6344"/>
                  </a:cubicBezTo>
                  <a:cubicBezTo>
                    <a:pt x="61345" y="2172"/>
                    <a:pt x="64489" y="0"/>
                    <a:pt x="64489" y="0"/>
                  </a:cubicBezTo>
                  <a:cubicBezTo>
                    <a:pt x="64489" y="0"/>
                    <a:pt x="67623" y="2172"/>
                    <a:pt x="72509" y="6344"/>
                  </a:cubicBezTo>
                  <a:cubicBezTo>
                    <a:pt x="81759" y="14241"/>
                    <a:pt x="97276" y="29301"/>
                    <a:pt x="109707" y="50381"/>
                  </a:cubicBezTo>
                  <a:cubicBezTo>
                    <a:pt x="118347" y="65032"/>
                    <a:pt x="125491" y="82587"/>
                    <a:pt x="127996" y="102677"/>
                  </a:cubicBezTo>
                  <a:cubicBezTo>
                    <a:pt x="128625" y="107707"/>
                    <a:pt x="128968" y="112889"/>
                    <a:pt x="128968" y="11823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9" name="Google Shape;1819;p48"/>
            <p:cNvSpPr/>
            <p:nvPr/>
          </p:nvSpPr>
          <p:spPr>
            <a:xfrm>
              <a:off x="5648172" y="1866322"/>
              <a:ext cx="57176" cy="140762"/>
            </a:xfrm>
            <a:custGeom>
              <a:rect b="b" l="l" r="r" t="t"/>
              <a:pathLst>
                <a:path extrusionOk="0" h="182216" w="74014">
                  <a:moveTo>
                    <a:pt x="73995" y="182016"/>
                  </a:moveTo>
                  <a:cubicBezTo>
                    <a:pt x="73500" y="182083"/>
                    <a:pt x="73005" y="182159"/>
                    <a:pt x="72509" y="182216"/>
                  </a:cubicBezTo>
                  <a:lnTo>
                    <a:pt x="56459" y="182216"/>
                  </a:lnTo>
                  <a:cubicBezTo>
                    <a:pt x="24633" y="178263"/>
                    <a:pt x="0" y="151125"/>
                    <a:pt x="0" y="118233"/>
                  </a:cubicBezTo>
                  <a:cubicBezTo>
                    <a:pt x="0" y="112889"/>
                    <a:pt x="343" y="107707"/>
                    <a:pt x="972" y="102677"/>
                  </a:cubicBezTo>
                  <a:cubicBezTo>
                    <a:pt x="3486" y="82587"/>
                    <a:pt x="10631" y="65032"/>
                    <a:pt x="19270" y="50381"/>
                  </a:cubicBezTo>
                  <a:cubicBezTo>
                    <a:pt x="31692" y="29301"/>
                    <a:pt x="47209" y="14241"/>
                    <a:pt x="56459" y="6344"/>
                  </a:cubicBezTo>
                  <a:cubicBezTo>
                    <a:pt x="61345" y="2172"/>
                    <a:pt x="64489" y="0"/>
                    <a:pt x="64489" y="0"/>
                  </a:cubicBezTo>
                  <a:cubicBezTo>
                    <a:pt x="64489" y="0"/>
                    <a:pt x="67623" y="2172"/>
                    <a:pt x="72509" y="6344"/>
                  </a:cubicBezTo>
                  <a:cubicBezTo>
                    <a:pt x="72995" y="6754"/>
                    <a:pt x="73500" y="7192"/>
                    <a:pt x="74014" y="7640"/>
                  </a:cubicBezTo>
                  <a:cubicBezTo>
                    <a:pt x="64651" y="15822"/>
                    <a:pt x="50095" y="30396"/>
                    <a:pt x="38322" y="50381"/>
                  </a:cubicBezTo>
                  <a:cubicBezTo>
                    <a:pt x="29682" y="65032"/>
                    <a:pt x="22538" y="82587"/>
                    <a:pt x="20023" y="102677"/>
                  </a:cubicBezTo>
                  <a:cubicBezTo>
                    <a:pt x="19394" y="107707"/>
                    <a:pt x="19051" y="112889"/>
                    <a:pt x="19051" y="118233"/>
                  </a:cubicBezTo>
                  <a:cubicBezTo>
                    <a:pt x="19051" y="150601"/>
                    <a:pt x="42904" y="177396"/>
                    <a:pt x="73995" y="18201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0" name="Google Shape;1820;p48"/>
            <p:cNvSpPr/>
            <p:nvPr/>
          </p:nvSpPr>
          <p:spPr>
            <a:xfrm>
              <a:off x="5666469" y="1901320"/>
              <a:ext cx="63021" cy="105750"/>
            </a:xfrm>
            <a:custGeom>
              <a:rect b="b" l="l" r="r" t="t"/>
              <a:pathLst>
                <a:path extrusionOk="0" h="136893" w="81580">
                  <a:moveTo>
                    <a:pt x="78228" y="83045"/>
                  </a:moveTo>
                  <a:lnTo>
                    <a:pt x="47937" y="102001"/>
                  </a:lnTo>
                  <a:lnTo>
                    <a:pt x="47937" y="136893"/>
                  </a:lnTo>
                  <a:lnTo>
                    <a:pt x="33648" y="136893"/>
                  </a:lnTo>
                  <a:lnTo>
                    <a:pt x="33648" y="102001"/>
                  </a:lnTo>
                  <a:lnTo>
                    <a:pt x="3357" y="83045"/>
                  </a:lnTo>
                  <a:cubicBezTo>
                    <a:pt x="13" y="80959"/>
                    <a:pt x="-1006" y="76548"/>
                    <a:pt x="1090" y="73205"/>
                  </a:cubicBezTo>
                  <a:cubicBezTo>
                    <a:pt x="3176" y="69861"/>
                    <a:pt x="7586" y="68842"/>
                    <a:pt x="10930" y="70938"/>
                  </a:cubicBezTo>
                  <a:lnTo>
                    <a:pt x="33648" y="85140"/>
                  </a:lnTo>
                  <a:lnTo>
                    <a:pt x="33648" y="50696"/>
                  </a:lnTo>
                  <a:lnTo>
                    <a:pt x="11596" y="36902"/>
                  </a:lnTo>
                  <a:cubicBezTo>
                    <a:pt x="8253" y="34807"/>
                    <a:pt x="7234" y="30396"/>
                    <a:pt x="9329" y="27053"/>
                  </a:cubicBezTo>
                  <a:cubicBezTo>
                    <a:pt x="11425" y="23709"/>
                    <a:pt x="15826" y="22700"/>
                    <a:pt x="19179" y="24786"/>
                  </a:cubicBezTo>
                  <a:lnTo>
                    <a:pt x="33648" y="33845"/>
                  </a:lnTo>
                  <a:lnTo>
                    <a:pt x="33648" y="7144"/>
                  </a:lnTo>
                  <a:cubicBezTo>
                    <a:pt x="33648" y="3191"/>
                    <a:pt x="36849" y="0"/>
                    <a:pt x="40793" y="0"/>
                  </a:cubicBezTo>
                  <a:cubicBezTo>
                    <a:pt x="44736" y="0"/>
                    <a:pt x="47937" y="3191"/>
                    <a:pt x="47937" y="7144"/>
                  </a:cubicBezTo>
                  <a:lnTo>
                    <a:pt x="47937" y="33845"/>
                  </a:lnTo>
                  <a:lnTo>
                    <a:pt x="62406" y="24786"/>
                  </a:lnTo>
                  <a:cubicBezTo>
                    <a:pt x="65750" y="22690"/>
                    <a:pt x="70160" y="23709"/>
                    <a:pt x="72246" y="27053"/>
                  </a:cubicBezTo>
                  <a:cubicBezTo>
                    <a:pt x="74342" y="30396"/>
                    <a:pt x="73332" y="34807"/>
                    <a:pt x="69979" y="36902"/>
                  </a:cubicBezTo>
                  <a:lnTo>
                    <a:pt x="47937" y="50696"/>
                  </a:lnTo>
                  <a:lnTo>
                    <a:pt x="47937" y="85140"/>
                  </a:lnTo>
                  <a:lnTo>
                    <a:pt x="70646" y="70938"/>
                  </a:lnTo>
                  <a:cubicBezTo>
                    <a:pt x="73990" y="68842"/>
                    <a:pt x="78400" y="69852"/>
                    <a:pt x="80496" y="73205"/>
                  </a:cubicBezTo>
                  <a:cubicBezTo>
                    <a:pt x="82582" y="76548"/>
                    <a:pt x="81572" y="80959"/>
                    <a:pt x="78228" y="8304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21" name="Google Shape;1821;p48"/>
          <p:cNvGrpSpPr/>
          <p:nvPr/>
        </p:nvGrpSpPr>
        <p:grpSpPr>
          <a:xfrm>
            <a:off x="5567940" y="3315355"/>
            <a:ext cx="220878" cy="342991"/>
            <a:chOff x="5635736" y="3385388"/>
            <a:chExt cx="242670" cy="376830"/>
          </a:xfrm>
        </p:grpSpPr>
        <p:sp>
          <p:nvSpPr>
            <p:cNvPr id="1822" name="Google Shape;1822;p48"/>
            <p:cNvSpPr/>
            <p:nvPr/>
          </p:nvSpPr>
          <p:spPr>
            <a:xfrm>
              <a:off x="5708302" y="3385610"/>
              <a:ext cx="98471" cy="81829"/>
            </a:xfrm>
            <a:custGeom>
              <a:rect b="b" l="l" r="r" t="t"/>
              <a:pathLst>
                <a:path extrusionOk="0" h="105928" w="127470">
                  <a:moveTo>
                    <a:pt x="120803" y="0"/>
                  </a:moveTo>
                  <a:lnTo>
                    <a:pt x="6668" y="0"/>
                  </a:lnTo>
                  <a:cubicBezTo>
                    <a:pt x="2985" y="0"/>
                    <a:pt x="0" y="2985"/>
                    <a:pt x="0" y="6668"/>
                  </a:cubicBezTo>
                  <a:lnTo>
                    <a:pt x="0" y="105928"/>
                  </a:lnTo>
                  <a:lnTo>
                    <a:pt x="127471" y="105928"/>
                  </a:lnTo>
                  <a:lnTo>
                    <a:pt x="127471" y="6668"/>
                  </a:lnTo>
                  <a:cubicBezTo>
                    <a:pt x="127471" y="2985"/>
                    <a:pt x="124485" y="0"/>
                    <a:pt x="120803"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23" name="Google Shape;1823;p48"/>
            <p:cNvGrpSpPr/>
            <p:nvPr/>
          </p:nvGrpSpPr>
          <p:grpSpPr>
            <a:xfrm>
              <a:off x="5674779" y="3385388"/>
              <a:ext cx="164585" cy="376563"/>
              <a:chOff x="7116282" y="3653003"/>
              <a:chExt cx="213165" cy="487713"/>
            </a:xfrm>
          </p:grpSpPr>
          <p:sp>
            <p:nvSpPr>
              <p:cNvPr id="1824" name="Google Shape;1824;p48"/>
              <p:cNvSpPr/>
              <p:nvPr/>
            </p:nvSpPr>
            <p:spPr>
              <a:xfrm>
                <a:off x="7159126" y="3653003"/>
                <a:ext cx="29390" cy="96399"/>
              </a:xfrm>
              <a:custGeom>
                <a:rect b="b" l="l" r="r" t="t"/>
                <a:pathLst>
                  <a:path extrusionOk="0" h="96399" w="29390">
                    <a:moveTo>
                      <a:pt x="29390" y="0"/>
                    </a:moveTo>
                    <a:lnTo>
                      <a:pt x="29390" y="96400"/>
                    </a:lnTo>
                    <a:lnTo>
                      <a:pt x="0" y="96400"/>
                    </a:lnTo>
                    <a:lnTo>
                      <a:pt x="0" y="6858"/>
                    </a:lnTo>
                    <a:cubicBezTo>
                      <a:pt x="0" y="3070"/>
                      <a:pt x="3070" y="0"/>
                      <a:pt x="685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5" name="Google Shape;1825;p48"/>
              <p:cNvSpPr/>
              <p:nvPr/>
            </p:nvSpPr>
            <p:spPr>
              <a:xfrm>
                <a:off x="7202562" y="3695374"/>
                <a:ext cx="40603" cy="63557"/>
              </a:xfrm>
              <a:custGeom>
                <a:rect b="b" l="l" r="r" t="t"/>
                <a:pathLst>
                  <a:path extrusionOk="0" h="63557" w="40603">
                    <a:moveTo>
                      <a:pt x="40603" y="63557"/>
                    </a:moveTo>
                    <a:lnTo>
                      <a:pt x="0" y="63557"/>
                    </a:lnTo>
                    <a:lnTo>
                      <a:pt x="0" y="6668"/>
                    </a:lnTo>
                    <a:cubicBezTo>
                      <a:pt x="0" y="2985"/>
                      <a:pt x="2985" y="0"/>
                      <a:pt x="6668" y="0"/>
                    </a:cubicBezTo>
                    <a:lnTo>
                      <a:pt x="33935" y="0"/>
                    </a:lnTo>
                    <a:cubicBezTo>
                      <a:pt x="37618" y="0"/>
                      <a:pt x="40603" y="2985"/>
                      <a:pt x="40603" y="66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6" name="Google Shape;1826;p48"/>
              <p:cNvSpPr/>
              <p:nvPr/>
            </p:nvSpPr>
            <p:spPr>
              <a:xfrm>
                <a:off x="7116282" y="4082207"/>
                <a:ext cx="213165" cy="58509"/>
              </a:xfrm>
              <a:custGeom>
                <a:rect b="b" l="l" r="r" t="t"/>
                <a:pathLst>
                  <a:path extrusionOk="0" h="58509" w="213165">
                    <a:moveTo>
                      <a:pt x="0" y="0"/>
                    </a:moveTo>
                    <a:lnTo>
                      <a:pt x="213165" y="0"/>
                    </a:lnTo>
                    <a:lnTo>
                      <a:pt x="213165" y="58509"/>
                    </a:lnTo>
                    <a:lnTo>
                      <a:pt x="0" y="58509"/>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27" name="Google Shape;1827;p48"/>
            <p:cNvSpPr/>
            <p:nvPr/>
          </p:nvSpPr>
          <p:spPr>
            <a:xfrm>
              <a:off x="5641846" y="3460045"/>
              <a:ext cx="231442" cy="264452"/>
            </a:xfrm>
            <a:custGeom>
              <a:rect b="b" l="l" r="r" t="t"/>
              <a:pathLst>
                <a:path extrusionOk="0" h="342333" w="299601">
                  <a:moveTo>
                    <a:pt x="299601" y="85731"/>
                  </a:moveTo>
                  <a:lnTo>
                    <a:pt x="299601" y="299468"/>
                  </a:lnTo>
                  <a:cubicBezTo>
                    <a:pt x="299601" y="323139"/>
                    <a:pt x="280407" y="342333"/>
                    <a:pt x="256736" y="342333"/>
                  </a:cubicBezTo>
                  <a:lnTo>
                    <a:pt x="42865" y="342333"/>
                  </a:lnTo>
                  <a:cubicBezTo>
                    <a:pt x="19194" y="342333"/>
                    <a:pt x="0" y="323139"/>
                    <a:pt x="0" y="299468"/>
                  </a:cubicBezTo>
                  <a:lnTo>
                    <a:pt x="0" y="85731"/>
                  </a:lnTo>
                  <a:cubicBezTo>
                    <a:pt x="0" y="38388"/>
                    <a:pt x="38379" y="0"/>
                    <a:pt x="85731" y="0"/>
                  </a:cubicBezTo>
                  <a:lnTo>
                    <a:pt x="213870" y="0"/>
                  </a:lnTo>
                  <a:cubicBezTo>
                    <a:pt x="261222" y="0"/>
                    <a:pt x="299601" y="38388"/>
                    <a:pt x="299601" y="857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8" name="Google Shape;1828;p48"/>
            <p:cNvSpPr/>
            <p:nvPr/>
          </p:nvSpPr>
          <p:spPr>
            <a:xfrm>
              <a:off x="5641846" y="3460045"/>
              <a:ext cx="105948" cy="264452"/>
            </a:xfrm>
            <a:custGeom>
              <a:rect b="b" l="l" r="r" t="t"/>
              <a:pathLst>
                <a:path extrusionOk="0" h="342333" w="137150">
                  <a:moveTo>
                    <a:pt x="93066" y="342324"/>
                  </a:moveTo>
                  <a:lnTo>
                    <a:pt x="93047" y="342333"/>
                  </a:lnTo>
                  <a:lnTo>
                    <a:pt x="42865" y="342333"/>
                  </a:lnTo>
                  <a:cubicBezTo>
                    <a:pt x="19194" y="342333"/>
                    <a:pt x="0" y="323139"/>
                    <a:pt x="0" y="299468"/>
                  </a:cubicBezTo>
                  <a:lnTo>
                    <a:pt x="0" y="85731"/>
                  </a:lnTo>
                  <a:cubicBezTo>
                    <a:pt x="0" y="38388"/>
                    <a:pt x="38379" y="0"/>
                    <a:pt x="85731" y="0"/>
                  </a:cubicBezTo>
                  <a:lnTo>
                    <a:pt x="137151" y="0"/>
                  </a:lnTo>
                  <a:cubicBezTo>
                    <a:pt x="88455" y="0"/>
                    <a:pt x="48981" y="39484"/>
                    <a:pt x="48981" y="88170"/>
                  </a:cubicBezTo>
                  <a:lnTo>
                    <a:pt x="48981" y="298239"/>
                  </a:lnTo>
                  <a:cubicBezTo>
                    <a:pt x="48981" y="322587"/>
                    <a:pt x="68718" y="342324"/>
                    <a:pt x="93066" y="34232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9" name="Google Shape;1829;p48"/>
            <p:cNvSpPr/>
            <p:nvPr/>
          </p:nvSpPr>
          <p:spPr>
            <a:xfrm>
              <a:off x="5715459" y="3538794"/>
              <a:ext cx="84152" cy="113140"/>
            </a:xfrm>
            <a:custGeom>
              <a:rect b="b" l="l" r="r" t="t"/>
              <a:pathLst>
                <a:path extrusionOk="0" h="146460" w="108935">
                  <a:moveTo>
                    <a:pt x="108934" y="92016"/>
                  </a:moveTo>
                  <a:cubicBezTo>
                    <a:pt x="108934" y="107056"/>
                    <a:pt x="102834" y="120665"/>
                    <a:pt x="92980" y="130520"/>
                  </a:cubicBezTo>
                  <a:cubicBezTo>
                    <a:pt x="83126" y="140374"/>
                    <a:pt x="69505" y="146461"/>
                    <a:pt x="54465" y="146461"/>
                  </a:cubicBezTo>
                  <a:cubicBezTo>
                    <a:pt x="24395" y="146461"/>
                    <a:pt x="17" y="122095"/>
                    <a:pt x="6" y="92027"/>
                  </a:cubicBezTo>
                  <a:cubicBezTo>
                    <a:pt x="6" y="92016"/>
                    <a:pt x="6" y="92016"/>
                    <a:pt x="6" y="92005"/>
                  </a:cubicBezTo>
                  <a:cubicBezTo>
                    <a:pt x="-134" y="80665"/>
                    <a:pt x="2318" y="67261"/>
                    <a:pt x="9140" y="51704"/>
                  </a:cubicBezTo>
                  <a:lnTo>
                    <a:pt x="31410" y="58213"/>
                  </a:lnTo>
                  <a:cubicBezTo>
                    <a:pt x="32227" y="15158"/>
                    <a:pt x="72259" y="0"/>
                    <a:pt x="72259" y="0"/>
                  </a:cubicBezTo>
                  <a:cubicBezTo>
                    <a:pt x="73700" y="14168"/>
                    <a:pt x="77358" y="27875"/>
                    <a:pt x="84943" y="40268"/>
                  </a:cubicBezTo>
                  <a:cubicBezTo>
                    <a:pt x="90462" y="49272"/>
                    <a:pt x="95680" y="56986"/>
                    <a:pt x="101715" y="65625"/>
                  </a:cubicBezTo>
                  <a:cubicBezTo>
                    <a:pt x="106944" y="73125"/>
                    <a:pt x="108977" y="83022"/>
                    <a:pt x="108934" y="9201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0" name="Google Shape;1830;p48"/>
            <p:cNvSpPr/>
            <p:nvPr/>
          </p:nvSpPr>
          <p:spPr>
            <a:xfrm>
              <a:off x="5736489" y="3595339"/>
              <a:ext cx="42075" cy="56571"/>
            </a:xfrm>
            <a:custGeom>
              <a:rect b="b" l="l" r="r" t="t"/>
              <a:pathLst>
                <a:path extrusionOk="0" h="73231" w="54466">
                  <a:moveTo>
                    <a:pt x="54466" y="46008"/>
                  </a:moveTo>
                  <a:cubicBezTo>
                    <a:pt x="54466" y="53529"/>
                    <a:pt x="51416" y="60333"/>
                    <a:pt x="46489" y="65260"/>
                  </a:cubicBezTo>
                  <a:cubicBezTo>
                    <a:pt x="41561" y="70188"/>
                    <a:pt x="34751" y="73231"/>
                    <a:pt x="27232" y="73231"/>
                  </a:cubicBezTo>
                  <a:cubicBezTo>
                    <a:pt x="12198" y="73231"/>
                    <a:pt x="8" y="61049"/>
                    <a:pt x="3" y="46014"/>
                  </a:cubicBezTo>
                  <a:cubicBezTo>
                    <a:pt x="3" y="46008"/>
                    <a:pt x="3" y="46008"/>
                    <a:pt x="3" y="46003"/>
                  </a:cubicBezTo>
                  <a:cubicBezTo>
                    <a:pt x="-67" y="40334"/>
                    <a:pt x="1159" y="33631"/>
                    <a:pt x="4569" y="25853"/>
                  </a:cubicBezTo>
                  <a:lnTo>
                    <a:pt x="15704" y="29107"/>
                  </a:lnTo>
                  <a:cubicBezTo>
                    <a:pt x="16113" y="7580"/>
                    <a:pt x="36129" y="0"/>
                    <a:pt x="36129" y="0"/>
                  </a:cubicBezTo>
                  <a:cubicBezTo>
                    <a:pt x="36850" y="7084"/>
                    <a:pt x="38679" y="13937"/>
                    <a:pt x="42471" y="20134"/>
                  </a:cubicBezTo>
                  <a:cubicBezTo>
                    <a:pt x="45231" y="24637"/>
                    <a:pt x="47840" y="28493"/>
                    <a:pt x="50857" y="32813"/>
                  </a:cubicBezTo>
                  <a:cubicBezTo>
                    <a:pt x="53471" y="36562"/>
                    <a:pt x="54488" y="41511"/>
                    <a:pt x="54466" y="4600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1" name="Google Shape;1831;p48"/>
            <p:cNvSpPr/>
            <p:nvPr/>
          </p:nvSpPr>
          <p:spPr>
            <a:xfrm>
              <a:off x="5675221" y="3724378"/>
              <a:ext cx="37839" cy="37839"/>
            </a:xfrm>
            <a:custGeom>
              <a:rect b="b" l="l" r="r" t="t"/>
              <a:pathLst>
                <a:path extrusionOk="0" h="48983" w="48983">
                  <a:moveTo>
                    <a:pt x="0" y="0"/>
                  </a:moveTo>
                  <a:lnTo>
                    <a:pt x="48984" y="0"/>
                  </a:lnTo>
                  <a:lnTo>
                    <a:pt x="48984" y="48984"/>
                  </a:lnTo>
                  <a:lnTo>
                    <a:pt x="0" y="48984"/>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32" name="Google Shape;1832;p48"/>
            <p:cNvGrpSpPr/>
            <p:nvPr/>
          </p:nvGrpSpPr>
          <p:grpSpPr>
            <a:xfrm>
              <a:off x="5635736" y="3506420"/>
              <a:ext cx="242670" cy="175479"/>
              <a:chOff x="7065715" y="3809760"/>
              <a:chExt cx="314299" cy="227275"/>
            </a:xfrm>
          </p:grpSpPr>
          <p:sp>
            <p:nvSpPr>
              <p:cNvPr id="1833" name="Google Shape;1833;p48"/>
              <p:cNvSpPr/>
              <p:nvPr/>
            </p:nvSpPr>
            <p:spPr>
              <a:xfrm>
                <a:off x="7069056" y="3809760"/>
                <a:ext cx="307617" cy="14694"/>
              </a:xfrm>
              <a:custGeom>
                <a:rect b="b" l="l" r="r" t="t"/>
                <a:pathLst>
                  <a:path extrusionOk="0" h="14694" w="307617">
                    <a:moveTo>
                      <a:pt x="300271" y="14694"/>
                    </a:moveTo>
                    <a:lnTo>
                      <a:pt x="7347" y="14694"/>
                    </a:lnTo>
                    <a:cubicBezTo>
                      <a:pt x="3289" y="14694"/>
                      <a:pt x="0" y="11405"/>
                      <a:pt x="0" y="7347"/>
                    </a:cubicBezTo>
                    <a:cubicBezTo>
                      <a:pt x="0" y="3289"/>
                      <a:pt x="3289" y="0"/>
                      <a:pt x="7347" y="0"/>
                    </a:cubicBezTo>
                    <a:lnTo>
                      <a:pt x="300270" y="0"/>
                    </a:lnTo>
                    <a:cubicBezTo>
                      <a:pt x="304328" y="0"/>
                      <a:pt x="307617" y="3289"/>
                      <a:pt x="307617" y="7347"/>
                    </a:cubicBezTo>
                    <a:cubicBezTo>
                      <a:pt x="307618" y="11405"/>
                      <a:pt x="304329" y="14694"/>
                      <a:pt x="300271" y="1469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4" name="Google Shape;1834;p48"/>
              <p:cNvSpPr/>
              <p:nvPr/>
            </p:nvSpPr>
            <p:spPr>
              <a:xfrm>
                <a:off x="7149438" y="4022341"/>
                <a:ext cx="230576" cy="14694"/>
              </a:xfrm>
              <a:custGeom>
                <a:rect b="b" l="l" r="r" t="t"/>
                <a:pathLst>
                  <a:path extrusionOk="0" h="14694" w="230576">
                    <a:moveTo>
                      <a:pt x="223229" y="14694"/>
                    </a:moveTo>
                    <a:lnTo>
                      <a:pt x="7347" y="14694"/>
                    </a:lnTo>
                    <a:cubicBezTo>
                      <a:pt x="3289" y="14694"/>
                      <a:pt x="0" y="11405"/>
                      <a:pt x="0" y="7347"/>
                    </a:cubicBezTo>
                    <a:cubicBezTo>
                      <a:pt x="0" y="3289"/>
                      <a:pt x="3289" y="0"/>
                      <a:pt x="7347" y="0"/>
                    </a:cubicBezTo>
                    <a:lnTo>
                      <a:pt x="223229" y="0"/>
                    </a:lnTo>
                    <a:cubicBezTo>
                      <a:pt x="227287" y="0"/>
                      <a:pt x="230576" y="3289"/>
                      <a:pt x="230576" y="7347"/>
                    </a:cubicBezTo>
                    <a:cubicBezTo>
                      <a:pt x="230576" y="11405"/>
                      <a:pt x="227287" y="14694"/>
                      <a:pt x="223229" y="1469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5" name="Google Shape;1835;p48"/>
              <p:cNvSpPr/>
              <p:nvPr/>
            </p:nvSpPr>
            <p:spPr>
              <a:xfrm>
                <a:off x="7065715" y="4022341"/>
                <a:ext cx="66401" cy="14694"/>
              </a:xfrm>
              <a:custGeom>
                <a:rect b="b" l="l" r="r" t="t"/>
                <a:pathLst>
                  <a:path extrusionOk="0" h="14694" w="66401">
                    <a:moveTo>
                      <a:pt x="59054" y="14694"/>
                    </a:moveTo>
                    <a:lnTo>
                      <a:pt x="7347" y="14694"/>
                    </a:lnTo>
                    <a:cubicBezTo>
                      <a:pt x="3289" y="14694"/>
                      <a:pt x="0" y="11405"/>
                      <a:pt x="0" y="7347"/>
                    </a:cubicBezTo>
                    <a:cubicBezTo>
                      <a:pt x="0" y="3289"/>
                      <a:pt x="3289" y="0"/>
                      <a:pt x="7347" y="0"/>
                    </a:cubicBezTo>
                    <a:lnTo>
                      <a:pt x="59054" y="0"/>
                    </a:lnTo>
                    <a:cubicBezTo>
                      <a:pt x="63112" y="0"/>
                      <a:pt x="66402" y="3289"/>
                      <a:pt x="66402" y="7347"/>
                    </a:cubicBezTo>
                    <a:cubicBezTo>
                      <a:pt x="66402" y="11405"/>
                      <a:pt x="63113" y="14694"/>
                      <a:pt x="59054" y="1469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836" name="Google Shape;1836;p48"/>
          <p:cNvGrpSpPr/>
          <p:nvPr/>
        </p:nvGrpSpPr>
        <p:grpSpPr>
          <a:xfrm>
            <a:off x="5582602" y="3979504"/>
            <a:ext cx="191555" cy="342486"/>
            <a:chOff x="5661945" y="4225180"/>
            <a:chExt cx="210454" cy="376276"/>
          </a:xfrm>
        </p:grpSpPr>
        <p:sp>
          <p:nvSpPr>
            <p:cNvPr id="1837" name="Google Shape;1837;p48"/>
            <p:cNvSpPr/>
            <p:nvPr/>
          </p:nvSpPr>
          <p:spPr>
            <a:xfrm>
              <a:off x="5691775" y="4225180"/>
              <a:ext cx="151209" cy="73720"/>
            </a:xfrm>
            <a:custGeom>
              <a:rect b="b" l="l" r="r" t="t"/>
              <a:pathLst>
                <a:path extrusionOk="0" h="95431" w="195740">
                  <a:moveTo>
                    <a:pt x="163117" y="65756"/>
                  </a:moveTo>
                  <a:lnTo>
                    <a:pt x="149864" y="77618"/>
                  </a:lnTo>
                  <a:lnTo>
                    <a:pt x="48842" y="95431"/>
                  </a:lnTo>
                  <a:lnTo>
                    <a:pt x="32623" y="88765"/>
                  </a:lnTo>
                  <a:cubicBezTo>
                    <a:pt x="14606" y="91942"/>
                    <a:pt x="0" y="79912"/>
                    <a:pt x="0" y="61894"/>
                  </a:cubicBezTo>
                  <a:cubicBezTo>
                    <a:pt x="0" y="43876"/>
                    <a:pt x="14606" y="26695"/>
                    <a:pt x="32623" y="23518"/>
                  </a:cubicBezTo>
                  <a:lnTo>
                    <a:pt x="163117" y="509"/>
                  </a:lnTo>
                  <a:cubicBezTo>
                    <a:pt x="181135" y="-2668"/>
                    <a:pt x="195741" y="9362"/>
                    <a:pt x="195741" y="27380"/>
                  </a:cubicBezTo>
                  <a:cubicBezTo>
                    <a:pt x="195741" y="45398"/>
                    <a:pt x="181135" y="62579"/>
                    <a:pt x="163117" y="6575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8" name="Google Shape;1838;p48"/>
            <p:cNvSpPr/>
            <p:nvPr/>
          </p:nvSpPr>
          <p:spPr>
            <a:xfrm>
              <a:off x="5662384" y="4270297"/>
              <a:ext cx="210013" cy="83970"/>
            </a:xfrm>
            <a:custGeom>
              <a:rect b="b" l="l" r="r" t="t"/>
              <a:pathLst>
                <a:path extrusionOk="0" h="108699" w="271862">
                  <a:moveTo>
                    <a:pt x="239239" y="65756"/>
                  </a:moveTo>
                  <a:lnTo>
                    <a:pt x="227388" y="77371"/>
                  </a:lnTo>
                  <a:lnTo>
                    <a:pt x="49715" y="108699"/>
                  </a:lnTo>
                  <a:lnTo>
                    <a:pt x="32623" y="102188"/>
                  </a:lnTo>
                  <a:cubicBezTo>
                    <a:pt x="14606" y="105364"/>
                    <a:pt x="0" y="93334"/>
                    <a:pt x="0" y="75317"/>
                  </a:cubicBezTo>
                  <a:cubicBezTo>
                    <a:pt x="0" y="57299"/>
                    <a:pt x="14606" y="40117"/>
                    <a:pt x="32623" y="36941"/>
                  </a:cubicBezTo>
                  <a:lnTo>
                    <a:pt x="239239" y="509"/>
                  </a:lnTo>
                  <a:cubicBezTo>
                    <a:pt x="257257" y="-2668"/>
                    <a:pt x="271862" y="9362"/>
                    <a:pt x="271862" y="27380"/>
                  </a:cubicBezTo>
                  <a:cubicBezTo>
                    <a:pt x="271862" y="45398"/>
                    <a:pt x="257257" y="62579"/>
                    <a:pt x="239239" y="6575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9" name="Google Shape;1839;p48"/>
            <p:cNvSpPr/>
            <p:nvPr/>
          </p:nvSpPr>
          <p:spPr>
            <a:xfrm>
              <a:off x="5784095" y="4419091"/>
              <a:ext cx="37800" cy="76129"/>
            </a:xfrm>
            <a:custGeom>
              <a:rect b="b" l="l" r="r" t="t"/>
              <a:pathLst>
                <a:path extrusionOk="0" h="98549" w="48932">
                  <a:moveTo>
                    <a:pt x="0" y="8632"/>
                  </a:moveTo>
                  <a:lnTo>
                    <a:pt x="0" y="98550"/>
                  </a:lnTo>
                  <a:lnTo>
                    <a:pt x="48932" y="98550"/>
                  </a:lnTo>
                  <a:lnTo>
                    <a:pt x="48932"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0" name="Google Shape;1840;p48"/>
            <p:cNvSpPr/>
            <p:nvPr/>
          </p:nvSpPr>
          <p:spPr>
            <a:xfrm>
              <a:off x="5662386" y="4365859"/>
              <a:ext cx="210013" cy="122025"/>
            </a:xfrm>
            <a:custGeom>
              <a:rect b="b" l="l" r="r" t="t"/>
              <a:pathLst>
                <a:path extrusionOk="0" h="157961" w="271861">
                  <a:moveTo>
                    <a:pt x="239239" y="7457"/>
                  </a:moveTo>
                  <a:lnTo>
                    <a:pt x="227503" y="0"/>
                  </a:lnTo>
                  <a:lnTo>
                    <a:pt x="46353" y="31941"/>
                  </a:lnTo>
                  <a:lnTo>
                    <a:pt x="32623" y="43888"/>
                  </a:lnTo>
                  <a:cubicBezTo>
                    <a:pt x="14606" y="47064"/>
                    <a:pt x="0" y="64246"/>
                    <a:pt x="0" y="82264"/>
                  </a:cubicBezTo>
                  <a:cubicBezTo>
                    <a:pt x="0" y="100281"/>
                    <a:pt x="14606" y="112311"/>
                    <a:pt x="32623" y="109135"/>
                  </a:cubicBezTo>
                  <a:lnTo>
                    <a:pt x="65312" y="103371"/>
                  </a:lnTo>
                  <a:lnTo>
                    <a:pt x="65309" y="103376"/>
                  </a:lnTo>
                  <a:lnTo>
                    <a:pt x="65309" y="157961"/>
                  </a:lnTo>
                  <a:lnTo>
                    <a:pt x="114241" y="157961"/>
                  </a:lnTo>
                  <a:lnTo>
                    <a:pt x="114241" y="94744"/>
                  </a:lnTo>
                  <a:lnTo>
                    <a:pt x="114240" y="94743"/>
                  </a:lnTo>
                  <a:lnTo>
                    <a:pt x="239238" y="72703"/>
                  </a:lnTo>
                  <a:cubicBezTo>
                    <a:pt x="257256" y="69526"/>
                    <a:pt x="271862" y="52344"/>
                    <a:pt x="271862" y="34327"/>
                  </a:cubicBezTo>
                  <a:cubicBezTo>
                    <a:pt x="271862" y="16310"/>
                    <a:pt x="257257" y="4279"/>
                    <a:pt x="239239" y="745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41" name="Google Shape;1841;p48"/>
            <p:cNvGrpSpPr/>
            <p:nvPr/>
          </p:nvGrpSpPr>
          <p:grpSpPr>
            <a:xfrm>
              <a:off x="5661945" y="4270005"/>
              <a:ext cx="201800" cy="331451"/>
              <a:chOff x="7099660" y="4798732"/>
              <a:chExt cx="261365" cy="429285"/>
            </a:xfrm>
          </p:grpSpPr>
          <p:sp>
            <p:nvSpPr>
              <p:cNvPr id="1842" name="Google Shape;1842;p48"/>
              <p:cNvSpPr/>
              <p:nvPr/>
            </p:nvSpPr>
            <p:spPr>
              <a:xfrm>
                <a:off x="7203991" y="5179286"/>
                <a:ext cx="63208" cy="48731"/>
              </a:xfrm>
              <a:custGeom>
                <a:rect b="b" l="l" r="r" t="t"/>
                <a:pathLst>
                  <a:path extrusionOk="0" h="48731" w="63208">
                    <a:moveTo>
                      <a:pt x="48920" y="48731"/>
                    </a:moveTo>
                    <a:lnTo>
                      <a:pt x="14288" y="48731"/>
                    </a:lnTo>
                    <a:cubicBezTo>
                      <a:pt x="6397" y="48731"/>
                      <a:pt x="0" y="42334"/>
                      <a:pt x="0" y="34443"/>
                    </a:cubicBezTo>
                    <a:lnTo>
                      <a:pt x="0" y="0"/>
                    </a:lnTo>
                    <a:lnTo>
                      <a:pt x="63208" y="0"/>
                    </a:lnTo>
                    <a:lnTo>
                      <a:pt x="63208" y="34443"/>
                    </a:lnTo>
                    <a:cubicBezTo>
                      <a:pt x="63208" y="42334"/>
                      <a:pt x="56812" y="48731"/>
                      <a:pt x="48920" y="4873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3" name="Google Shape;1843;p48"/>
              <p:cNvSpPr/>
              <p:nvPr/>
            </p:nvSpPr>
            <p:spPr>
              <a:xfrm>
                <a:off x="7099660" y="4798732"/>
                <a:ext cx="261354" cy="102694"/>
              </a:xfrm>
              <a:custGeom>
                <a:rect b="b" l="l" r="r" t="t"/>
                <a:pathLst>
                  <a:path extrusionOk="0" h="102694" w="261354">
                    <a:moveTo>
                      <a:pt x="261355" y="5251"/>
                    </a:moveTo>
                    <a:lnTo>
                      <a:pt x="81636" y="36939"/>
                    </a:lnTo>
                    <a:cubicBezTo>
                      <a:pt x="72628" y="38527"/>
                      <a:pt x="64474" y="43614"/>
                      <a:pt x="58564" y="50563"/>
                    </a:cubicBezTo>
                    <a:cubicBezTo>
                      <a:pt x="52664" y="57502"/>
                      <a:pt x="49008" y="66304"/>
                      <a:pt x="49008" y="75321"/>
                    </a:cubicBezTo>
                    <a:cubicBezTo>
                      <a:pt x="49008" y="84809"/>
                      <a:pt x="53055" y="92630"/>
                      <a:pt x="59514" y="97442"/>
                    </a:cubicBezTo>
                    <a:lnTo>
                      <a:pt x="32629" y="102186"/>
                    </a:lnTo>
                    <a:cubicBezTo>
                      <a:pt x="14614" y="105362"/>
                      <a:pt x="0" y="93336"/>
                      <a:pt x="0" y="75320"/>
                    </a:cubicBezTo>
                    <a:cubicBezTo>
                      <a:pt x="0" y="66303"/>
                      <a:pt x="3656" y="57501"/>
                      <a:pt x="9556" y="50562"/>
                    </a:cubicBezTo>
                    <a:cubicBezTo>
                      <a:pt x="15467" y="43613"/>
                      <a:pt x="23621" y="38525"/>
                      <a:pt x="32628" y="36938"/>
                    </a:cubicBezTo>
                    <a:lnTo>
                      <a:pt x="239242" y="506"/>
                    </a:lnTo>
                    <a:cubicBezTo>
                      <a:pt x="247770" y="-993"/>
                      <a:pt x="255542" y="909"/>
                      <a:pt x="261355" y="525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4" name="Google Shape;1844;p48"/>
              <p:cNvSpPr/>
              <p:nvPr/>
            </p:nvSpPr>
            <p:spPr>
              <a:xfrm>
                <a:off x="7164977" y="5025877"/>
                <a:ext cx="48928" cy="64100"/>
              </a:xfrm>
              <a:custGeom>
                <a:rect b="b" l="l" r="r" t="t"/>
                <a:pathLst>
                  <a:path extrusionOk="0" h="64100" w="48928">
                    <a:moveTo>
                      <a:pt x="16319" y="5754"/>
                    </a:moveTo>
                    <a:lnTo>
                      <a:pt x="48929" y="0"/>
                    </a:lnTo>
                    <a:lnTo>
                      <a:pt x="48929" y="64100"/>
                    </a:lnTo>
                    <a:lnTo>
                      <a:pt x="0" y="64100"/>
                    </a:lnTo>
                    <a:lnTo>
                      <a:pt x="0" y="4254"/>
                    </a:lnTo>
                    <a:cubicBezTo>
                      <a:pt x="3235" y="5558"/>
                      <a:pt x="6812" y="6263"/>
                      <a:pt x="10625" y="6263"/>
                    </a:cubicBezTo>
                    <a:cubicBezTo>
                      <a:pt x="12467" y="6263"/>
                      <a:pt x="14378" y="6096"/>
                      <a:pt x="16319" y="575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5" name="Google Shape;1845;p48"/>
              <p:cNvSpPr/>
              <p:nvPr/>
            </p:nvSpPr>
            <p:spPr>
              <a:xfrm>
                <a:off x="7099660" y="4929442"/>
                <a:ext cx="261365" cy="102699"/>
              </a:xfrm>
              <a:custGeom>
                <a:rect b="b" l="l" r="r" t="t"/>
                <a:pathLst>
                  <a:path extrusionOk="0" h="102699" w="261365">
                    <a:moveTo>
                      <a:pt x="49007" y="75314"/>
                    </a:moveTo>
                    <a:cubicBezTo>
                      <a:pt x="49007" y="84801"/>
                      <a:pt x="53065" y="92632"/>
                      <a:pt x="59534" y="97446"/>
                    </a:cubicBezTo>
                    <a:lnTo>
                      <a:pt x="32628" y="102189"/>
                    </a:lnTo>
                    <a:cubicBezTo>
                      <a:pt x="30688" y="102532"/>
                      <a:pt x="28776" y="102699"/>
                      <a:pt x="26934" y="102699"/>
                    </a:cubicBezTo>
                    <a:cubicBezTo>
                      <a:pt x="11634" y="102699"/>
                      <a:pt x="0" y="91388"/>
                      <a:pt x="0" y="75314"/>
                    </a:cubicBezTo>
                    <a:cubicBezTo>
                      <a:pt x="0" y="57299"/>
                      <a:pt x="14614" y="40116"/>
                      <a:pt x="32629" y="36941"/>
                    </a:cubicBezTo>
                    <a:lnTo>
                      <a:pt x="239243" y="510"/>
                    </a:lnTo>
                    <a:cubicBezTo>
                      <a:pt x="241183" y="167"/>
                      <a:pt x="243095" y="0"/>
                      <a:pt x="244948" y="0"/>
                    </a:cubicBezTo>
                    <a:cubicBezTo>
                      <a:pt x="251220" y="0"/>
                      <a:pt x="256876" y="1901"/>
                      <a:pt x="261365" y="5253"/>
                    </a:cubicBezTo>
                    <a:lnTo>
                      <a:pt x="81637" y="36941"/>
                    </a:lnTo>
                    <a:cubicBezTo>
                      <a:pt x="63621" y="40116"/>
                      <a:pt x="49007" y="57298"/>
                      <a:pt x="49007" y="7531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846" name="Google Shape;1846;p48"/>
            <p:cNvSpPr/>
            <p:nvPr/>
          </p:nvSpPr>
          <p:spPr>
            <a:xfrm>
              <a:off x="5662386" y="4320761"/>
              <a:ext cx="210013" cy="79333"/>
            </a:xfrm>
            <a:custGeom>
              <a:rect b="b" l="l" r="r" t="t"/>
              <a:pathLst>
                <a:path extrusionOk="0" h="102696" w="271862">
                  <a:moveTo>
                    <a:pt x="239239" y="65756"/>
                  </a:moveTo>
                  <a:lnTo>
                    <a:pt x="32623" y="102188"/>
                  </a:lnTo>
                  <a:cubicBezTo>
                    <a:pt x="14606" y="105364"/>
                    <a:pt x="0" y="93334"/>
                    <a:pt x="0" y="75317"/>
                  </a:cubicBezTo>
                  <a:cubicBezTo>
                    <a:pt x="0" y="57299"/>
                    <a:pt x="14606" y="40117"/>
                    <a:pt x="32623" y="36941"/>
                  </a:cubicBezTo>
                  <a:lnTo>
                    <a:pt x="239239" y="509"/>
                  </a:lnTo>
                  <a:cubicBezTo>
                    <a:pt x="257257" y="-2668"/>
                    <a:pt x="271862" y="9362"/>
                    <a:pt x="271862" y="27380"/>
                  </a:cubicBezTo>
                  <a:cubicBezTo>
                    <a:pt x="271862" y="45398"/>
                    <a:pt x="257257" y="62579"/>
                    <a:pt x="239239" y="65756"/>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7" name="Google Shape;1847;p48"/>
            <p:cNvSpPr/>
            <p:nvPr/>
          </p:nvSpPr>
          <p:spPr>
            <a:xfrm>
              <a:off x="5662384" y="4320763"/>
              <a:ext cx="201895" cy="79332"/>
            </a:xfrm>
            <a:custGeom>
              <a:rect b="b" l="l" r="r" t="t"/>
              <a:pathLst>
                <a:path extrusionOk="0" h="102695" w="261353">
                  <a:moveTo>
                    <a:pt x="261354" y="5250"/>
                  </a:moveTo>
                  <a:lnTo>
                    <a:pt x="81635" y="36938"/>
                  </a:lnTo>
                  <a:cubicBezTo>
                    <a:pt x="72627" y="38526"/>
                    <a:pt x="64473" y="43613"/>
                    <a:pt x="58563" y="50562"/>
                  </a:cubicBezTo>
                  <a:cubicBezTo>
                    <a:pt x="52663" y="57501"/>
                    <a:pt x="49007" y="66303"/>
                    <a:pt x="49007" y="75311"/>
                  </a:cubicBezTo>
                  <a:cubicBezTo>
                    <a:pt x="49007" y="84798"/>
                    <a:pt x="53054" y="92630"/>
                    <a:pt x="59524" y="97443"/>
                  </a:cubicBezTo>
                  <a:lnTo>
                    <a:pt x="32629" y="102186"/>
                  </a:lnTo>
                  <a:cubicBezTo>
                    <a:pt x="14614" y="105362"/>
                    <a:pt x="0" y="93336"/>
                    <a:pt x="0" y="75311"/>
                  </a:cubicBezTo>
                  <a:cubicBezTo>
                    <a:pt x="0" y="66303"/>
                    <a:pt x="3656" y="57501"/>
                    <a:pt x="9556" y="50562"/>
                  </a:cubicBezTo>
                  <a:cubicBezTo>
                    <a:pt x="15467" y="43613"/>
                    <a:pt x="23621" y="38525"/>
                    <a:pt x="32628" y="36938"/>
                  </a:cubicBezTo>
                  <a:lnTo>
                    <a:pt x="239242" y="507"/>
                  </a:lnTo>
                  <a:cubicBezTo>
                    <a:pt x="247769" y="-993"/>
                    <a:pt x="255541" y="909"/>
                    <a:pt x="261354" y="52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8" name="Google Shape;1848;p48"/>
            <p:cNvSpPr/>
            <p:nvPr/>
          </p:nvSpPr>
          <p:spPr>
            <a:xfrm>
              <a:off x="5691779" y="4225183"/>
              <a:ext cx="143087" cy="68960"/>
            </a:xfrm>
            <a:custGeom>
              <a:rect b="b" l="l" r="r" t="t"/>
              <a:pathLst>
                <a:path extrusionOk="0" h="89269" w="185226">
                  <a:moveTo>
                    <a:pt x="185227" y="5250"/>
                  </a:moveTo>
                  <a:lnTo>
                    <a:pt x="81625" y="23510"/>
                  </a:lnTo>
                  <a:cubicBezTo>
                    <a:pt x="72618" y="25108"/>
                    <a:pt x="64463" y="30194"/>
                    <a:pt x="58563" y="37144"/>
                  </a:cubicBezTo>
                  <a:cubicBezTo>
                    <a:pt x="52663" y="44084"/>
                    <a:pt x="49007" y="52885"/>
                    <a:pt x="49007" y="61893"/>
                  </a:cubicBezTo>
                  <a:cubicBezTo>
                    <a:pt x="49007" y="71380"/>
                    <a:pt x="53055" y="79202"/>
                    <a:pt x="59524" y="84014"/>
                  </a:cubicBezTo>
                  <a:lnTo>
                    <a:pt x="32619" y="88758"/>
                  </a:lnTo>
                  <a:cubicBezTo>
                    <a:pt x="14604" y="91943"/>
                    <a:pt x="0" y="79908"/>
                    <a:pt x="0" y="61892"/>
                  </a:cubicBezTo>
                  <a:cubicBezTo>
                    <a:pt x="0" y="52884"/>
                    <a:pt x="3656" y="44083"/>
                    <a:pt x="9556" y="37143"/>
                  </a:cubicBezTo>
                  <a:cubicBezTo>
                    <a:pt x="15456" y="30194"/>
                    <a:pt x="23611" y="25108"/>
                    <a:pt x="32619" y="23509"/>
                  </a:cubicBezTo>
                  <a:lnTo>
                    <a:pt x="163115" y="507"/>
                  </a:lnTo>
                  <a:cubicBezTo>
                    <a:pt x="171641" y="-993"/>
                    <a:pt x="179414" y="909"/>
                    <a:pt x="185227" y="52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9" name="Google Shape;1849;p48"/>
            <p:cNvSpPr/>
            <p:nvPr/>
          </p:nvSpPr>
          <p:spPr>
            <a:xfrm>
              <a:off x="5691350" y="4487832"/>
              <a:ext cx="152064" cy="83703"/>
            </a:xfrm>
            <a:custGeom>
              <a:rect b="b" l="l" r="r" t="t"/>
              <a:pathLst>
                <a:path extrusionOk="0" h="108354" w="196847">
                  <a:moveTo>
                    <a:pt x="196848" y="6668"/>
                  </a:moveTo>
                  <a:lnTo>
                    <a:pt x="196848" y="51200"/>
                  </a:lnTo>
                  <a:cubicBezTo>
                    <a:pt x="196848" y="82769"/>
                    <a:pt x="171262" y="108354"/>
                    <a:pt x="139694" y="108354"/>
                  </a:cubicBezTo>
                  <a:lnTo>
                    <a:pt x="57154" y="108354"/>
                  </a:lnTo>
                  <a:cubicBezTo>
                    <a:pt x="25586" y="108354"/>
                    <a:pt x="0" y="82769"/>
                    <a:pt x="0" y="51200"/>
                  </a:cubicBezTo>
                  <a:lnTo>
                    <a:pt x="0" y="6668"/>
                  </a:lnTo>
                  <a:cubicBezTo>
                    <a:pt x="0" y="2982"/>
                    <a:pt x="2982" y="0"/>
                    <a:pt x="6668" y="0"/>
                  </a:cubicBezTo>
                  <a:lnTo>
                    <a:pt x="190180" y="0"/>
                  </a:lnTo>
                  <a:cubicBezTo>
                    <a:pt x="193857" y="0"/>
                    <a:pt x="196848" y="2982"/>
                    <a:pt x="196848" y="6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0" name="Google Shape;1850;p48"/>
            <p:cNvSpPr/>
            <p:nvPr/>
          </p:nvSpPr>
          <p:spPr>
            <a:xfrm>
              <a:off x="5691350" y="4487832"/>
              <a:ext cx="82702" cy="83703"/>
            </a:xfrm>
            <a:custGeom>
              <a:rect b="b" l="l" r="r" t="t"/>
              <a:pathLst>
                <a:path extrusionOk="0" h="108354" w="107058">
                  <a:moveTo>
                    <a:pt x="107059" y="108354"/>
                  </a:moveTo>
                  <a:lnTo>
                    <a:pt x="57154" y="108354"/>
                  </a:lnTo>
                  <a:cubicBezTo>
                    <a:pt x="25586" y="108354"/>
                    <a:pt x="0" y="82769"/>
                    <a:pt x="0" y="51200"/>
                  </a:cubicBezTo>
                  <a:lnTo>
                    <a:pt x="0" y="6668"/>
                  </a:lnTo>
                  <a:cubicBezTo>
                    <a:pt x="0" y="2982"/>
                    <a:pt x="2982" y="0"/>
                    <a:pt x="6668" y="0"/>
                  </a:cubicBezTo>
                  <a:lnTo>
                    <a:pt x="49000" y="0"/>
                  </a:lnTo>
                  <a:lnTo>
                    <a:pt x="49000" y="49552"/>
                  </a:lnTo>
                  <a:cubicBezTo>
                    <a:pt x="49000" y="81778"/>
                    <a:pt x="74919" y="107954"/>
                    <a:pt x="107059" y="10835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1" name="Google Shape;1851;p48"/>
            <p:cNvSpPr/>
            <p:nvPr/>
          </p:nvSpPr>
          <p:spPr>
            <a:xfrm>
              <a:off x="5685671" y="4523992"/>
              <a:ext cx="110673" cy="11357"/>
            </a:xfrm>
            <a:custGeom>
              <a:rect b="b" l="l" r="r" t="t"/>
              <a:pathLst>
                <a:path extrusionOk="0" h="14701" w="143266">
                  <a:moveTo>
                    <a:pt x="135916" y="14702"/>
                  </a:moveTo>
                  <a:lnTo>
                    <a:pt x="7351" y="14702"/>
                  </a:lnTo>
                  <a:cubicBezTo>
                    <a:pt x="3291" y="14702"/>
                    <a:pt x="0" y="11411"/>
                    <a:pt x="0" y="7351"/>
                  </a:cubicBezTo>
                  <a:cubicBezTo>
                    <a:pt x="0" y="3290"/>
                    <a:pt x="3291" y="0"/>
                    <a:pt x="7351" y="0"/>
                  </a:cubicBezTo>
                  <a:lnTo>
                    <a:pt x="135916" y="0"/>
                  </a:lnTo>
                  <a:cubicBezTo>
                    <a:pt x="139977" y="0"/>
                    <a:pt x="143267" y="3291"/>
                    <a:pt x="143267" y="7351"/>
                  </a:cubicBezTo>
                  <a:cubicBezTo>
                    <a:pt x="143267" y="11411"/>
                    <a:pt x="139976" y="14702"/>
                    <a:pt x="135916" y="147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2" name="Google Shape;1852;p48"/>
            <p:cNvSpPr/>
            <p:nvPr/>
          </p:nvSpPr>
          <p:spPr>
            <a:xfrm>
              <a:off x="5809677" y="4523992"/>
              <a:ext cx="38932" cy="11357"/>
            </a:xfrm>
            <a:custGeom>
              <a:rect b="b" l="l" r="r" t="t"/>
              <a:pathLst>
                <a:path extrusionOk="0" h="14701" w="50398">
                  <a:moveTo>
                    <a:pt x="43047" y="14702"/>
                  </a:moveTo>
                  <a:lnTo>
                    <a:pt x="7351" y="14702"/>
                  </a:lnTo>
                  <a:cubicBezTo>
                    <a:pt x="3290" y="14702"/>
                    <a:pt x="0" y="11411"/>
                    <a:pt x="0" y="7351"/>
                  </a:cubicBezTo>
                  <a:cubicBezTo>
                    <a:pt x="0" y="3290"/>
                    <a:pt x="3291" y="0"/>
                    <a:pt x="7351" y="0"/>
                  </a:cubicBezTo>
                  <a:lnTo>
                    <a:pt x="43047" y="0"/>
                  </a:lnTo>
                  <a:cubicBezTo>
                    <a:pt x="47108" y="0"/>
                    <a:pt x="50398" y="3291"/>
                    <a:pt x="50398" y="7351"/>
                  </a:cubicBezTo>
                  <a:cubicBezTo>
                    <a:pt x="50398" y="11411"/>
                    <a:pt x="47107" y="14702"/>
                    <a:pt x="43047" y="1470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53" name="Google Shape;1853;p48"/>
          <p:cNvGrpSpPr/>
          <p:nvPr/>
        </p:nvGrpSpPr>
        <p:grpSpPr>
          <a:xfrm>
            <a:off x="6242055" y="1289377"/>
            <a:ext cx="342926" cy="271510"/>
            <a:chOff x="6369868" y="1089821"/>
            <a:chExt cx="376759" cy="298297"/>
          </a:xfrm>
        </p:grpSpPr>
        <p:sp>
          <p:nvSpPr>
            <p:cNvPr id="1854" name="Google Shape;1854;p48"/>
            <p:cNvSpPr/>
            <p:nvPr/>
          </p:nvSpPr>
          <p:spPr>
            <a:xfrm>
              <a:off x="6467236" y="1089824"/>
              <a:ext cx="181935" cy="42103"/>
            </a:xfrm>
            <a:custGeom>
              <a:rect b="b" l="l" r="r" t="t"/>
              <a:pathLst>
                <a:path extrusionOk="0" h="54502" w="235515">
                  <a:moveTo>
                    <a:pt x="228848" y="0"/>
                  </a:moveTo>
                  <a:lnTo>
                    <a:pt x="6668" y="0"/>
                  </a:lnTo>
                  <a:cubicBezTo>
                    <a:pt x="2985" y="0"/>
                    <a:pt x="0" y="2985"/>
                    <a:pt x="0" y="6668"/>
                  </a:cubicBezTo>
                  <a:lnTo>
                    <a:pt x="0" y="54503"/>
                  </a:lnTo>
                  <a:lnTo>
                    <a:pt x="235515" y="54503"/>
                  </a:lnTo>
                  <a:lnTo>
                    <a:pt x="235515" y="6668"/>
                  </a:lnTo>
                  <a:cubicBezTo>
                    <a:pt x="235516" y="2985"/>
                    <a:pt x="232531" y="0"/>
                    <a:pt x="228848"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5" name="Google Shape;1855;p48"/>
            <p:cNvSpPr/>
            <p:nvPr/>
          </p:nvSpPr>
          <p:spPr>
            <a:xfrm>
              <a:off x="6467237" y="1089821"/>
              <a:ext cx="43209" cy="34749"/>
            </a:xfrm>
            <a:custGeom>
              <a:rect b="b" l="l" r="r" t="t"/>
              <a:pathLst>
                <a:path extrusionOk="0" h="44983" w="55934">
                  <a:moveTo>
                    <a:pt x="55935" y="0"/>
                  </a:moveTo>
                  <a:cubicBezTo>
                    <a:pt x="52137" y="0"/>
                    <a:pt x="49066" y="3082"/>
                    <a:pt x="49066" y="6869"/>
                  </a:cubicBezTo>
                  <a:lnTo>
                    <a:pt x="49066" y="44983"/>
                  </a:lnTo>
                  <a:lnTo>
                    <a:pt x="0" y="44983"/>
                  </a:lnTo>
                  <a:lnTo>
                    <a:pt x="0" y="6869"/>
                  </a:lnTo>
                  <a:cubicBezTo>
                    <a:pt x="0" y="3081"/>
                    <a:pt x="3071" y="0"/>
                    <a:pt x="6869"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6" name="Google Shape;1856;p48"/>
            <p:cNvSpPr/>
            <p:nvPr/>
          </p:nvSpPr>
          <p:spPr>
            <a:xfrm>
              <a:off x="6683191" y="1089824"/>
              <a:ext cx="45484" cy="42103"/>
            </a:xfrm>
            <a:custGeom>
              <a:rect b="b" l="l" r="r" t="t"/>
              <a:pathLst>
                <a:path extrusionOk="0" h="54502" w="58879">
                  <a:moveTo>
                    <a:pt x="52211" y="0"/>
                  </a:moveTo>
                  <a:lnTo>
                    <a:pt x="6668" y="0"/>
                  </a:lnTo>
                  <a:cubicBezTo>
                    <a:pt x="2985" y="0"/>
                    <a:pt x="0" y="2985"/>
                    <a:pt x="0" y="6668"/>
                  </a:cubicBezTo>
                  <a:lnTo>
                    <a:pt x="0" y="54503"/>
                  </a:lnTo>
                  <a:lnTo>
                    <a:pt x="58879" y="54503"/>
                  </a:lnTo>
                  <a:lnTo>
                    <a:pt x="58879" y="6668"/>
                  </a:lnTo>
                  <a:cubicBezTo>
                    <a:pt x="58879" y="2985"/>
                    <a:pt x="55894" y="0"/>
                    <a:pt x="52211" y="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7" name="Google Shape;1857;p48"/>
            <p:cNvSpPr/>
            <p:nvPr/>
          </p:nvSpPr>
          <p:spPr>
            <a:xfrm>
              <a:off x="6683191" y="1089823"/>
              <a:ext cx="19868" cy="42105"/>
            </a:xfrm>
            <a:custGeom>
              <a:rect b="b" l="l" r="r" t="t"/>
              <a:pathLst>
                <a:path extrusionOk="0" h="54505" w="25719">
                  <a:moveTo>
                    <a:pt x="25719" y="0"/>
                  </a:moveTo>
                  <a:cubicBezTo>
                    <a:pt x="22033" y="0"/>
                    <a:pt x="19051" y="2982"/>
                    <a:pt x="19051" y="6668"/>
                  </a:cubicBezTo>
                  <a:lnTo>
                    <a:pt x="19051" y="54506"/>
                  </a:lnTo>
                  <a:lnTo>
                    <a:pt x="0" y="54506"/>
                  </a:lnTo>
                  <a:lnTo>
                    <a:pt x="0" y="6668"/>
                  </a:lnTo>
                  <a:cubicBezTo>
                    <a:pt x="0" y="2982"/>
                    <a:pt x="2982" y="0"/>
                    <a:pt x="666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8" name="Google Shape;1858;p48"/>
            <p:cNvSpPr/>
            <p:nvPr/>
          </p:nvSpPr>
          <p:spPr>
            <a:xfrm>
              <a:off x="6387674" y="1089824"/>
              <a:ext cx="45484" cy="42103"/>
            </a:xfrm>
            <a:custGeom>
              <a:rect b="b" l="l" r="r" t="t"/>
              <a:pathLst>
                <a:path extrusionOk="0" h="54502" w="58879">
                  <a:moveTo>
                    <a:pt x="52211" y="0"/>
                  </a:moveTo>
                  <a:lnTo>
                    <a:pt x="6668" y="0"/>
                  </a:lnTo>
                  <a:cubicBezTo>
                    <a:pt x="2985" y="0"/>
                    <a:pt x="0" y="2985"/>
                    <a:pt x="0" y="6668"/>
                  </a:cubicBezTo>
                  <a:lnTo>
                    <a:pt x="0" y="54503"/>
                  </a:lnTo>
                  <a:lnTo>
                    <a:pt x="58879" y="54503"/>
                  </a:lnTo>
                  <a:lnTo>
                    <a:pt x="58879" y="6668"/>
                  </a:lnTo>
                  <a:cubicBezTo>
                    <a:pt x="58879" y="2985"/>
                    <a:pt x="55894" y="0"/>
                    <a:pt x="52211"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9" name="Google Shape;1859;p48"/>
            <p:cNvSpPr/>
            <p:nvPr/>
          </p:nvSpPr>
          <p:spPr>
            <a:xfrm>
              <a:off x="6387675" y="1089823"/>
              <a:ext cx="19868" cy="42105"/>
            </a:xfrm>
            <a:custGeom>
              <a:rect b="b" l="l" r="r" t="t"/>
              <a:pathLst>
                <a:path extrusionOk="0" h="54505" w="25719">
                  <a:moveTo>
                    <a:pt x="25719" y="0"/>
                  </a:moveTo>
                  <a:cubicBezTo>
                    <a:pt x="22033" y="0"/>
                    <a:pt x="19051" y="2982"/>
                    <a:pt x="19051" y="6668"/>
                  </a:cubicBezTo>
                  <a:lnTo>
                    <a:pt x="19051" y="54506"/>
                  </a:lnTo>
                  <a:lnTo>
                    <a:pt x="0" y="54506"/>
                  </a:lnTo>
                  <a:lnTo>
                    <a:pt x="0" y="6668"/>
                  </a:lnTo>
                  <a:cubicBezTo>
                    <a:pt x="0" y="2982"/>
                    <a:pt x="2982" y="0"/>
                    <a:pt x="666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0" name="Google Shape;1860;p48"/>
            <p:cNvSpPr/>
            <p:nvPr/>
          </p:nvSpPr>
          <p:spPr>
            <a:xfrm>
              <a:off x="6387674" y="1162662"/>
              <a:ext cx="341129" cy="187410"/>
            </a:xfrm>
            <a:custGeom>
              <a:rect b="b" l="l" r="r" t="t"/>
              <a:pathLst>
                <a:path extrusionOk="0" h="242602" w="441591">
                  <a:moveTo>
                    <a:pt x="0" y="0"/>
                  </a:moveTo>
                  <a:lnTo>
                    <a:pt x="441592" y="0"/>
                  </a:lnTo>
                  <a:lnTo>
                    <a:pt x="441592" y="242602"/>
                  </a:lnTo>
                  <a:lnTo>
                    <a:pt x="0" y="242602"/>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1" name="Google Shape;1861;p48"/>
            <p:cNvSpPr/>
            <p:nvPr/>
          </p:nvSpPr>
          <p:spPr>
            <a:xfrm>
              <a:off x="6387674" y="1162665"/>
              <a:ext cx="341130" cy="187404"/>
            </a:xfrm>
            <a:custGeom>
              <a:rect b="b" l="l" r="r" t="t"/>
              <a:pathLst>
                <a:path extrusionOk="0" h="242594" w="441592">
                  <a:moveTo>
                    <a:pt x="441593" y="0"/>
                  </a:moveTo>
                  <a:lnTo>
                    <a:pt x="441593" y="29152"/>
                  </a:lnTo>
                  <a:lnTo>
                    <a:pt x="55936" y="29152"/>
                  </a:lnTo>
                  <a:cubicBezTo>
                    <a:pt x="52142" y="29152"/>
                    <a:pt x="49067" y="32228"/>
                    <a:pt x="49067" y="36021"/>
                  </a:cubicBezTo>
                  <a:lnTo>
                    <a:pt x="49067" y="242595"/>
                  </a:lnTo>
                  <a:lnTo>
                    <a:pt x="0" y="242595"/>
                  </a:lnTo>
                  <a:lnTo>
                    <a:pt x="0"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2" name="Google Shape;1862;p48"/>
            <p:cNvSpPr/>
            <p:nvPr/>
          </p:nvSpPr>
          <p:spPr>
            <a:xfrm>
              <a:off x="6369868" y="1342635"/>
              <a:ext cx="376759" cy="45484"/>
            </a:xfrm>
            <a:custGeom>
              <a:rect b="b" l="l" r="r" t="t"/>
              <a:pathLst>
                <a:path extrusionOk="0" h="58879" w="487714">
                  <a:moveTo>
                    <a:pt x="487714" y="58879"/>
                  </a:moveTo>
                  <a:lnTo>
                    <a:pt x="0" y="58879"/>
                  </a:lnTo>
                  <a:lnTo>
                    <a:pt x="0" y="6668"/>
                  </a:lnTo>
                  <a:cubicBezTo>
                    <a:pt x="0" y="2985"/>
                    <a:pt x="2985" y="0"/>
                    <a:pt x="6668" y="0"/>
                  </a:cubicBezTo>
                  <a:lnTo>
                    <a:pt x="481046" y="0"/>
                  </a:lnTo>
                  <a:cubicBezTo>
                    <a:pt x="484729" y="0"/>
                    <a:pt x="487714" y="2985"/>
                    <a:pt x="487714" y="666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3" name="Google Shape;1863;p48"/>
            <p:cNvSpPr/>
            <p:nvPr/>
          </p:nvSpPr>
          <p:spPr>
            <a:xfrm>
              <a:off x="6369868" y="1342631"/>
              <a:ext cx="37903" cy="45484"/>
            </a:xfrm>
            <a:custGeom>
              <a:rect b="b" l="l" r="r" t="t"/>
              <a:pathLst>
                <a:path extrusionOk="0" h="58879" w="49065">
                  <a:moveTo>
                    <a:pt x="49066" y="0"/>
                  </a:moveTo>
                  <a:lnTo>
                    <a:pt x="49066" y="58879"/>
                  </a:lnTo>
                  <a:lnTo>
                    <a:pt x="0" y="58879"/>
                  </a:lnTo>
                  <a:lnTo>
                    <a:pt x="0" y="6869"/>
                  </a:lnTo>
                  <a:cubicBezTo>
                    <a:pt x="0" y="3075"/>
                    <a:pt x="3076" y="0"/>
                    <a:pt x="6869"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4" name="Google Shape;1864;p48"/>
            <p:cNvSpPr/>
            <p:nvPr/>
          </p:nvSpPr>
          <p:spPr>
            <a:xfrm>
              <a:off x="6369868" y="1124552"/>
              <a:ext cx="376759" cy="45484"/>
            </a:xfrm>
            <a:custGeom>
              <a:rect b="b" l="l" r="r" t="t"/>
              <a:pathLst>
                <a:path extrusionOk="0" h="58879" w="487714">
                  <a:moveTo>
                    <a:pt x="481046" y="58879"/>
                  </a:moveTo>
                  <a:lnTo>
                    <a:pt x="6668" y="58879"/>
                  </a:lnTo>
                  <a:cubicBezTo>
                    <a:pt x="2985" y="58879"/>
                    <a:pt x="0" y="55894"/>
                    <a:pt x="0" y="52211"/>
                  </a:cubicBezTo>
                  <a:lnTo>
                    <a:pt x="0" y="6668"/>
                  </a:lnTo>
                  <a:cubicBezTo>
                    <a:pt x="0" y="2985"/>
                    <a:pt x="2985" y="0"/>
                    <a:pt x="6668" y="0"/>
                  </a:cubicBezTo>
                  <a:lnTo>
                    <a:pt x="481046" y="0"/>
                  </a:lnTo>
                  <a:cubicBezTo>
                    <a:pt x="484729" y="0"/>
                    <a:pt x="487714" y="2985"/>
                    <a:pt x="487714" y="6668"/>
                  </a:cubicBezTo>
                  <a:lnTo>
                    <a:pt x="487714" y="52211"/>
                  </a:lnTo>
                  <a:cubicBezTo>
                    <a:pt x="487714" y="55894"/>
                    <a:pt x="484729" y="58879"/>
                    <a:pt x="481046" y="5887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5" name="Google Shape;1865;p48"/>
            <p:cNvSpPr/>
            <p:nvPr/>
          </p:nvSpPr>
          <p:spPr>
            <a:xfrm>
              <a:off x="6369868" y="1124555"/>
              <a:ext cx="37903" cy="45484"/>
            </a:xfrm>
            <a:custGeom>
              <a:rect b="b" l="l" r="r" t="t"/>
              <a:pathLst>
                <a:path extrusionOk="0" h="58879" w="49065">
                  <a:moveTo>
                    <a:pt x="49066" y="0"/>
                  </a:moveTo>
                  <a:lnTo>
                    <a:pt x="49066" y="58879"/>
                  </a:lnTo>
                  <a:lnTo>
                    <a:pt x="6869" y="58879"/>
                  </a:lnTo>
                  <a:cubicBezTo>
                    <a:pt x="3075" y="58879"/>
                    <a:pt x="0" y="55803"/>
                    <a:pt x="0" y="52010"/>
                  </a:cubicBezTo>
                  <a:lnTo>
                    <a:pt x="0" y="6870"/>
                  </a:lnTo>
                  <a:cubicBezTo>
                    <a:pt x="0" y="3076"/>
                    <a:pt x="3076" y="1"/>
                    <a:pt x="6869" y="1"/>
                  </a:cubicBezTo>
                  <a:lnTo>
                    <a:pt x="49066" y="1"/>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6" name="Google Shape;1866;p48"/>
            <p:cNvSpPr/>
            <p:nvPr/>
          </p:nvSpPr>
          <p:spPr>
            <a:xfrm>
              <a:off x="6517375" y="1211003"/>
              <a:ext cx="81612" cy="90695"/>
            </a:xfrm>
            <a:custGeom>
              <a:rect b="b" l="l" r="r" t="t"/>
              <a:pathLst>
                <a:path extrusionOk="0" h="117405" w="105646">
                  <a:moveTo>
                    <a:pt x="52825" y="110524"/>
                  </a:moveTo>
                  <a:lnTo>
                    <a:pt x="52825" y="84521"/>
                  </a:lnTo>
                  <a:cubicBezTo>
                    <a:pt x="52825" y="80727"/>
                    <a:pt x="49749" y="77652"/>
                    <a:pt x="45956" y="77652"/>
                  </a:cubicBezTo>
                  <a:lnTo>
                    <a:pt x="6880" y="77652"/>
                  </a:lnTo>
                  <a:cubicBezTo>
                    <a:pt x="1515" y="77652"/>
                    <a:pt x="-1780" y="71777"/>
                    <a:pt x="1020" y="67199"/>
                  </a:cubicBezTo>
                  <a:lnTo>
                    <a:pt x="40096" y="3297"/>
                  </a:lnTo>
                  <a:cubicBezTo>
                    <a:pt x="43715" y="-2620"/>
                    <a:pt x="52825" y="-56"/>
                    <a:pt x="52825" y="6881"/>
                  </a:cubicBezTo>
                  <a:lnTo>
                    <a:pt x="52825" y="32933"/>
                  </a:lnTo>
                  <a:cubicBezTo>
                    <a:pt x="52825" y="36727"/>
                    <a:pt x="55901" y="39802"/>
                    <a:pt x="59694" y="39802"/>
                  </a:cubicBezTo>
                  <a:lnTo>
                    <a:pt x="98767" y="39802"/>
                  </a:lnTo>
                  <a:cubicBezTo>
                    <a:pt x="104132" y="39802"/>
                    <a:pt x="107426" y="45679"/>
                    <a:pt x="104626" y="50256"/>
                  </a:cubicBezTo>
                  <a:lnTo>
                    <a:pt x="65553" y="114110"/>
                  </a:lnTo>
                  <a:cubicBezTo>
                    <a:pt x="61934" y="120026"/>
                    <a:pt x="52825" y="117460"/>
                    <a:pt x="52825" y="11052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7" name="Google Shape;1867;p48"/>
            <p:cNvSpPr/>
            <p:nvPr/>
          </p:nvSpPr>
          <p:spPr>
            <a:xfrm>
              <a:off x="6408892" y="1231951"/>
              <a:ext cx="48768" cy="48768"/>
            </a:xfrm>
            <a:custGeom>
              <a:rect b="b" l="l" r="r" t="t"/>
              <a:pathLst>
                <a:path extrusionOk="0" h="63130" w="63130">
                  <a:moveTo>
                    <a:pt x="55771" y="24206"/>
                  </a:moveTo>
                  <a:lnTo>
                    <a:pt x="38925" y="24206"/>
                  </a:lnTo>
                  <a:lnTo>
                    <a:pt x="38925" y="7360"/>
                  </a:lnTo>
                  <a:cubicBezTo>
                    <a:pt x="38925" y="3294"/>
                    <a:pt x="35630" y="0"/>
                    <a:pt x="31565" y="0"/>
                  </a:cubicBezTo>
                  <a:cubicBezTo>
                    <a:pt x="27501" y="0"/>
                    <a:pt x="24206" y="3295"/>
                    <a:pt x="24206" y="7360"/>
                  </a:cubicBezTo>
                  <a:lnTo>
                    <a:pt x="24206" y="24206"/>
                  </a:lnTo>
                  <a:lnTo>
                    <a:pt x="7360" y="24206"/>
                  </a:lnTo>
                  <a:cubicBezTo>
                    <a:pt x="3295" y="24206"/>
                    <a:pt x="0" y="27501"/>
                    <a:pt x="0" y="31565"/>
                  </a:cubicBezTo>
                  <a:cubicBezTo>
                    <a:pt x="0" y="35630"/>
                    <a:pt x="3295" y="38925"/>
                    <a:pt x="7360" y="38925"/>
                  </a:cubicBezTo>
                  <a:lnTo>
                    <a:pt x="24206" y="38925"/>
                  </a:lnTo>
                  <a:lnTo>
                    <a:pt x="24206" y="55771"/>
                  </a:lnTo>
                  <a:cubicBezTo>
                    <a:pt x="24206" y="59836"/>
                    <a:pt x="27501" y="63130"/>
                    <a:pt x="31565" y="63130"/>
                  </a:cubicBezTo>
                  <a:cubicBezTo>
                    <a:pt x="35630" y="63130"/>
                    <a:pt x="38925" y="59835"/>
                    <a:pt x="38925" y="55771"/>
                  </a:cubicBezTo>
                  <a:lnTo>
                    <a:pt x="38925" y="38925"/>
                  </a:lnTo>
                  <a:lnTo>
                    <a:pt x="55771" y="38925"/>
                  </a:lnTo>
                  <a:cubicBezTo>
                    <a:pt x="59835" y="38925"/>
                    <a:pt x="63130" y="35630"/>
                    <a:pt x="63130" y="31565"/>
                  </a:cubicBezTo>
                  <a:cubicBezTo>
                    <a:pt x="63130" y="27501"/>
                    <a:pt x="59835" y="24206"/>
                    <a:pt x="55771" y="2420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8" name="Google Shape;1868;p48"/>
            <p:cNvSpPr/>
            <p:nvPr/>
          </p:nvSpPr>
          <p:spPr>
            <a:xfrm>
              <a:off x="6658691" y="1250642"/>
              <a:ext cx="48768" cy="11370"/>
            </a:xfrm>
            <a:custGeom>
              <a:rect b="b" l="l" r="r" t="t"/>
              <a:pathLst>
                <a:path extrusionOk="0" h="14719" w="63130">
                  <a:moveTo>
                    <a:pt x="55771" y="0"/>
                  </a:moveTo>
                  <a:lnTo>
                    <a:pt x="7360" y="0"/>
                  </a:lnTo>
                  <a:cubicBezTo>
                    <a:pt x="3295" y="0"/>
                    <a:pt x="0" y="3295"/>
                    <a:pt x="0" y="7360"/>
                  </a:cubicBezTo>
                  <a:cubicBezTo>
                    <a:pt x="0" y="11424"/>
                    <a:pt x="3295" y="14719"/>
                    <a:pt x="7360" y="14719"/>
                  </a:cubicBezTo>
                  <a:lnTo>
                    <a:pt x="55771" y="14719"/>
                  </a:lnTo>
                  <a:cubicBezTo>
                    <a:pt x="59835" y="14719"/>
                    <a:pt x="63130" y="11424"/>
                    <a:pt x="63130" y="7360"/>
                  </a:cubicBezTo>
                  <a:cubicBezTo>
                    <a:pt x="63130" y="3295"/>
                    <a:pt x="59835" y="0"/>
                    <a:pt x="55771" y="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69" name="Google Shape;1869;p48"/>
          <p:cNvGrpSpPr/>
          <p:nvPr/>
        </p:nvGrpSpPr>
        <p:grpSpPr>
          <a:xfrm>
            <a:off x="6253280" y="1870711"/>
            <a:ext cx="320476" cy="342926"/>
            <a:chOff x="6377031" y="1710868"/>
            <a:chExt cx="352094" cy="376759"/>
          </a:xfrm>
        </p:grpSpPr>
        <p:sp>
          <p:nvSpPr>
            <p:cNvPr id="1870" name="Google Shape;1870;p48"/>
            <p:cNvSpPr/>
            <p:nvPr/>
          </p:nvSpPr>
          <p:spPr>
            <a:xfrm>
              <a:off x="6503899" y="1843999"/>
              <a:ext cx="110378" cy="110378"/>
            </a:xfrm>
            <a:custGeom>
              <a:rect b="b" l="l" r="r" t="t"/>
              <a:pathLst>
                <a:path extrusionOk="0" h="142884" w="142884">
                  <a:moveTo>
                    <a:pt x="142885" y="71442"/>
                  </a:moveTo>
                  <a:cubicBezTo>
                    <a:pt x="142885" y="110898"/>
                    <a:pt x="110898" y="142885"/>
                    <a:pt x="71442" y="142885"/>
                  </a:cubicBezTo>
                  <a:cubicBezTo>
                    <a:pt x="64965" y="142885"/>
                    <a:pt x="58678" y="142018"/>
                    <a:pt x="52715" y="140399"/>
                  </a:cubicBezTo>
                  <a:cubicBezTo>
                    <a:pt x="47924" y="139103"/>
                    <a:pt x="43332" y="137322"/>
                    <a:pt x="39008" y="135102"/>
                  </a:cubicBezTo>
                  <a:cubicBezTo>
                    <a:pt x="15851" y="123291"/>
                    <a:pt x="0" y="99219"/>
                    <a:pt x="0" y="71442"/>
                  </a:cubicBezTo>
                  <a:cubicBezTo>
                    <a:pt x="0" y="31987"/>
                    <a:pt x="31987" y="0"/>
                    <a:pt x="71442" y="0"/>
                  </a:cubicBezTo>
                  <a:cubicBezTo>
                    <a:pt x="77815" y="0"/>
                    <a:pt x="83988" y="838"/>
                    <a:pt x="89865" y="2400"/>
                  </a:cubicBezTo>
                  <a:cubicBezTo>
                    <a:pt x="94714" y="3686"/>
                    <a:pt x="99353" y="5477"/>
                    <a:pt x="103734" y="7706"/>
                  </a:cubicBezTo>
                  <a:cubicBezTo>
                    <a:pt x="126968" y="19490"/>
                    <a:pt x="142885" y="43608"/>
                    <a:pt x="142885" y="71442"/>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1" name="Google Shape;1871;p48"/>
            <p:cNvSpPr/>
            <p:nvPr/>
          </p:nvSpPr>
          <p:spPr>
            <a:xfrm>
              <a:off x="6503897" y="1843999"/>
              <a:ext cx="66226" cy="110378"/>
            </a:xfrm>
            <a:custGeom>
              <a:rect b="b" l="l" r="r" t="t"/>
              <a:pathLst>
                <a:path extrusionOk="0" h="142884" w="85730">
                  <a:moveTo>
                    <a:pt x="85731" y="141456"/>
                  </a:moveTo>
                  <a:cubicBezTo>
                    <a:pt x="81121" y="142390"/>
                    <a:pt x="76339" y="142885"/>
                    <a:pt x="71442" y="142885"/>
                  </a:cubicBezTo>
                  <a:cubicBezTo>
                    <a:pt x="31987" y="142885"/>
                    <a:pt x="0" y="110898"/>
                    <a:pt x="0" y="71442"/>
                  </a:cubicBezTo>
                  <a:cubicBezTo>
                    <a:pt x="0" y="31987"/>
                    <a:pt x="31987" y="0"/>
                    <a:pt x="71442" y="0"/>
                  </a:cubicBezTo>
                  <a:cubicBezTo>
                    <a:pt x="76339" y="0"/>
                    <a:pt x="81121" y="495"/>
                    <a:pt x="85731" y="1429"/>
                  </a:cubicBezTo>
                  <a:cubicBezTo>
                    <a:pt x="53115" y="8049"/>
                    <a:pt x="28577" y="36883"/>
                    <a:pt x="28577" y="71442"/>
                  </a:cubicBezTo>
                  <a:cubicBezTo>
                    <a:pt x="28577" y="106002"/>
                    <a:pt x="53115" y="134836"/>
                    <a:pt x="85731" y="14145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2" name="Google Shape;1872;p48"/>
            <p:cNvSpPr/>
            <p:nvPr/>
          </p:nvSpPr>
          <p:spPr>
            <a:xfrm>
              <a:off x="6389147" y="1710868"/>
              <a:ext cx="339978" cy="376759"/>
            </a:xfrm>
            <a:custGeom>
              <a:rect b="b" l="l" r="r" t="t"/>
              <a:pathLst>
                <a:path extrusionOk="0" h="487714" w="440101">
                  <a:moveTo>
                    <a:pt x="411329" y="234185"/>
                  </a:moveTo>
                  <a:cubicBezTo>
                    <a:pt x="440878" y="190745"/>
                    <a:pt x="447949" y="150879"/>
                    <a:pt x="431236" y="121923"/>
                  </a:cubicBezTo>
                  <a:cubicBezTo>
                    <a:pt x="429968" y="119729"/>
                    <a:pt x="428571" y="117611"/>
                    <a:pt x="427085" y="115627"/>
                  </a:cubicBezTo>
                  <a:cubicBezTo>
                    <a:pt x="424720" y="112469"/>
                    <a:pt x="420243" y="111826"/>
                    <a:pt x="417084" y="114191"/>
                  </a:cubicBezTo>
                  <a:cubicBezTo>
                    <a:pt x="413926" y="116555"/>
                    <a:pt x="413282" y="121033"/>
                    <a:pt x="415648" y="124191"/>
                  </a:cubicBezTo>
                  <a:cubicBezTo>
                    <a:pt x="416797" y="125726"/>
                    <a:pt x="417881" y="127371"/>
                    <a:pt x="418865" y="129072"/>
                  </a:cubicBezTo>
                  <a:cubicBezTo>
                    <a:pt x="432683" y="153014"/>
                    <a:pt x="425812" y="187489"/>
                    <a:pt x="399515" y="226148"/>
                  </a:cubicBezTo>
                  <a:cubicBezTo>
                    <a:pt x="398131" y="228182"/>
                    <a:pt x="396692" y="230213"/>
                    <a:pt x="395220" y="232241"/>
                  </a:cubicBezTo>
                  <a:cubicBezTo>
                    <a:pt x="378934" y="212670"/>
                    <a:pt x="359231" y="193842"/>
                    <a:pt x="336847" y="176358"/>
                  </a:cubicBezTo>
                  <a:cubicBezTo>
                    <a:pt x="333323" y="151371"/>
                    <a:pt x="327847" y="127613"/>
                    <a:pt x="320498" y="105902"/>
                  </a:cubicBezTo>
                  <a:cubicBezTo>
                    <a:pt x="319598" y="103231"/>
                    <a:pt x="318650" y="100567"/>
                    <a:pt x="317673" y="97918"/>
                  </a:cubicBezTo>
                  <a:cubicBezTo>
                    <a:pt x="337436" y="95842"/>
                    <a:pt x="355702" y="96316"/>
                    <a:pt x="371605" y="99587"/>
                  </a:cubicBezTo>
                  <a:cubicBezTo>
                    <a:pt x="375467" y="100381"/>
                    <a:pt x="379246" y="97893"/>
                    <a:pt x="380042" y="94028"/>
                  </a:cubicBezTo>
                  <a:cubicBezTo>
                    <a:pt x="380837" y="90162"/>
                    <a:pt x="378348" y="86386"/>
                    <a:pt x="374483" y="85591"/>
                  </a:cubicBezTo>
                  <a:cubicBezTo>
                    <a:pt x="356185" y="81828"/>
                    <a:pt x="335058" y="81484"/>
                    <a:pt x="312246" y="84242"/>
                  </a:cubicBezTo>
                  <a:cubicBezTo>
                    <a:pt x="308290" y="74986"/>
                    <a:pt x="303960" y="66271"/>
                    <a:pt x="299346" y="58299"/>
                  </a:cubicBezTo>
                  <a:cubicBezTo>
                    <a:pt x="297368" y="54883"/>
                    <a:pt x="292997" y="53718"/>
                    <a:pt x="289584" y="55695"/>
                  </a:cubicBezTo>
                  <a:cubicBezTo>
                    <a:pt x="286169" y="57671"/>
                    <a:pt x="285003" y="62042"/>
                    <a:pt x="286980" y="65457"/>
                  </a:cubicBezTo>
                  <a:cubicBezTo>
                    <a:pt x="290731" y="71937"/>
                    <a:pt x="294287" y="78960"/>
                    <a:pt x="297598" y="86399"/>
                  </a:cubicBezTo>
                  <a:cubicBezTo>
                    <a:pt x="272954" y="90662"/>
                    <a:pt x="246710" y="98301"/>
                    <a:pt x="220145" y="108996"/>
                  </a:cubicBezTo>
                  <a:cubicBezTo>
                    <a:pt x="193670" y="98292"/>
                    <a:pt x="167429" y="90616"/>
                    <a:pt x="142534" y="86342"/>
                  </a:cubicBezTo>
                  <a:cubicBezTo>
                    <a:pt x="143555" y="84055"/>
                    <a:pt x="144592" y="81795"/>
                    <a:pt x="145661" y="79582"/>
                  </a:cubicBezTo>
                  <a:cubicBezTo>
                    <a:pt x="165991" y="37478"/>
                    <a:pt x="192412" y="14288"/>
                    <a:pt x="220051" y="14288"/>
                  </a:cubicBezTo>
                  <a:cubicBezTo>
                    <a:pt x="235546" y="14288"/>
                    <a:pt x="250603" y="21523"/>
                    <a:pt x="264808" y="35790"/>
                  </a:cubicBezTo>
                  <a:cubicBezTo>
                    <a:pt x="267591" y="38586"/>
                    <a:pt x="272115" y="38595"/>
                    <a:pt x="274911" y="35812"/>
                  </a:cubicBezTo>
                  <a:cubicBezTo>
                    <a:pt x="277707" y="33027"/>
                    <a:pt x="277717" y="28504"/>
                    <a:pt x="274933" y="25708"/>
                  </a:cubicBezTo>
                  <a:cubicBezTo>
                    <a:pt x="257949" y="8649"/>
                    <a:pt x="239485" y="0"/>
                    <a:pt x="220051" y="0"/>
                  </a:cubicBezTo>
                  <a:cubicBezTo>
                    <a:pt x="186629" y="0"/>
                    <a:pt x="155639" y="26057"/>
                    <a:pt x="132792" y="73370"/>
                  </a:cubicBezTo>
                  <a:cubicBezTo>
                    <a:pt x="131091" y="76890"/>
                    <a:pt x="129458" y="80510"/>
                    <a:pt x="127876" y="84202"/>
                  </a:cubicBezTo>
                  <a:cubicBezTo>
                    <a:pt x="123887" y="83725"/>
                    <a:pt x="119934" y="83330"/>
                    <a:pt x="116034" y="83042"/>
                  </a:cubicBezTo>
                  <a:cubicBezTo>
                    <a:pt x="63638" y="79165"/>
                    <a:pt x="25575" y="92981"/>
                    <a:pt x="8862" y="121929"/>
                  </a:cubicBezTo>
                  <a:cubicBezTo>
                    <a:pt x="3440" y="131327"/>
                    <a:pt x="488" y="142019"/>
                    <a:pt x="90" y="153709"/>
                  </a:cubicBezTo>
                  <a:cubicBezTo>
                    <a:pt x="-45" y="157653"/>
                    <a:pt x="3043" y="160958"/>
                    <a:pt x="6986" y="161093"/>
                  </a:cubicBezTo>
                  <a:cubicBezTo>
                    <a:pt x="10953" y="161234"/>
                    <a:pt x="14235" y="158139"/>
                    <a:pt x="14369" y="154197"/>
                  </a:cubicBezTo>
                  <a:cubicBezTo>
                    <a:pt x="14688" y="144871"/>
                    <a:pt x="16999" y="136418"/>
                    <a:pt x="21237" y="129072"/>
                  </a:cubicBezTo>
                  <a:cubicBezTo>
                    <a:pt x="35058" y="105132"/>
                    <a:pt x="68352" y="93845"/>
                    <a:pt x="114981" y="97291"/>
                  </a:cubicBezTo>
                  <a:cubicBezTo>
                    <a:pt x="117432" y="97472"/>
                    <a:pt x="119909" y="97704"/>
                    <a:pt x="122400" y="97964"/>
                  </a:cubicBezTo>
                  <a:cubicBezTo>
                    <a:pt x="113662" y="121634"/>
                    <a:pt x="107194" y="148165"/>
                    <a:pt x="103225" y="176407"/>
                  </a:cubicBezTo>
                  <a:cubicBezTo>
                    <a:pt x="80759" y="193959"/>
                    <a:pt x="61023" y="212818"/>
                    <a:pt x="44896" y="232211"/>
                  </a:cubicBezTo>
                  <a:cubicBezTo>
                    <a:pt x="38441" y="223350"/>
                    <a:pt x="32880" y="214495"/>
                    <a:pt x="28345" y="205757"/>
                  </a:cubicBezTo>
                  <a:cubicBezTo>
                    <a:pt x="26528" y="202256"/>
                    <a:pt x="22215" y="200892"/>
                    <a:pt x="18712" y="202708"/>
                  </a:cubicBezTo>
                  <a:cubicBezTo>
                    <a:pt x="15211" y="204526"/>
                    <a:pt x="13845" y="208838"/>
                    <a:pt x="15662" y="212339"/>
                  </a:cubicBezTo>
                  <a:cubicBezTo>
                    <a:pt x="21117" y="222850"/>
                    <a:pt x="27837" y="233410"/>
                    <a:pt x="35671" y="243890"/>
                  </a:cubicBezTo>
                  <a:cubicBezTo>
                    <a:pt x="33273" y="247094"/>
                    <a:pt x="30965" y="250307"/>
                    <a:pt x="28774" y="253527"/>
                  </a:cubicBezTo>
                  <a:cubicBezTo>
                    <a:pt x="-775" y="296969"/>
                    <a:pt x="-7846" y="336835"/>
                    <a:pt x="8863" y="365786"/>
                  </a:cubicBezTo>
                  <a:cubicBezTo>
                    <a:pt x="17615" y="380943"/>
                    <a:pt x="32147" y="391959"/>
                    <a:pt x="52057" y="398527"/>
                  </a:cubicBezTo>
                  <a:cubicBezTo>
                    <a:pt x="52800" y="398773"/>
                    <a:pt x="53554" y="398889"/>
                    <a:pt x="54297" y="398889"/>
                  </a:cubicBezTo>
                  <a:cubicBezTo>
                    <a:pt x="57296" y="398889"/>
                    <a:pt x="60090" y="396985"/>
                    <a:pt x="61080" y="393981"/>
                  </a:cubicBezTo>
                  <a:cubicBezTo>
                    <a:pt x="62317" y="390234"/>
                    <a:pt x="60281" y="386195"/>
                    <a:pt x="56535" y="384959"/>
                  </a:cubicBezTo>
                  <a:cubicBezTo>
                    <a:pt x="40057" y="379522"/>
                    <a:pt x="28182" y="370667"/>
                    <a:pt x="21237" y="358642"/>
                  </a:cubicBezTo>
                  <a:cubicBezTo>
                    <a:pt x="7420" y="334700"/>
                    <a:pt x="14291" y="300225"/>
                    <a:pt x="40588" y="261566"/>
                  </a:cubicBezTo>
                  <a:cubicBezTo>
                    <a:pt x="41962" y="259546"/>
                    <a:pt x="43392" y="257528"/>
                    <a:pt x="44854" y="255514"/>
                  </a:cubicBezTo>
                  <a:cubicBezTo>
                    <a:pt x="60906" y="274828"/>
                    <a:pt x="80646" y="293704"/>
                    <a:pt x="103228" y="311328"/>
                  </a:cubicBezTo>
                  <a:cubicBezTo>
                    <a:pt x="107198" y="339566"/>
                    <a:pt x="113667" y="366092"/>
                    <a:pt x="122404" y="389759"/>
                  </a:cubicBezTo>
                  <a:cubicBezTo>
                    <a:pt x="109567" y="391112"/>
                    <a:pt x="97346" y="391392"/>
                    <a:pt x="85978" y="390526"/>
                  </a:cubicBezTo>
                  <a:cubicBezTo>
                    <a:pt x="82043" y="390223"/>
                    <a:pt x="78612" y="393173"/>
                    <a:pt x="78311" y="397107"/>
                  </a:cubicBezTo>
                  <a:cubicBezTo>
                    <a:pt x="78012" y="401041"/>
                    <a:pt x="80959" y="404473"/>
                    <a:pt x="84893" y="404773"/>
                  </a:cubicBezTo>
                  <a:cubicBezTo>
                    <a:pt x="89545" y="405127"/>
                    <a:pt x="94321" y="405303"/>
                    <a:pt x="99221" y="405303"/>
                  </a:cubicBezTo>
                  <a:cubicBezTo>
                    <a:pt x="108389" y="405303"/>
                    <a:pt x="117972" y="404674"/>
                    <a:pt x="127860" y="403474"/>
                  </a:cubicBezTo>
                  <a:cubicBezTo>
                    <a:pt x="129446" y="407179"/>
                    <a:pt x="131086" y="410811"/>
                    <a:pt x="132792" y="414344"/>
                  </a:cubicBezTo>
                  <a:cubicBezTo>
                    <a:pt x="155639" y="461658"/>
                    <a:pt x="186629" y="487714"/>
                    <a:pt x="220051" y="487714"/>
                  </a:cubicBezTo>
                  <a:cubicBezTo>
                    <a:pt x="230907" y="487714"/>
                    <a:pt x="241648" y="484926"/>
                    <a:pt x="251977" y="479427"/>
                  </a:cubicBezTo>
                  <a:cubicBezTo>
                    <a:pt x="255459" y="477573"/>
                    <a:pt x="256780" y="473246"/>
                    <a:pt x="254925" y="469763"/>
                  </a:cubicBezTo>
                  <a:cubicBezTo>
                    <a:pt x="253070" y="466279"/>
                    <a:pt x="248745" y="464961"/>
                    <a:pt x="245261" y="466814"/>
                  </a:cubicBezTo>
                  <a:cubicBezTo>
                    <a:pt x="237021" y="471200"/>
                    <a:pt x="228540" y="473425"/>
                    <a:pt x="220051" y="473425"/>
                  </a:cubicBezTo>
                  <a:cubicBezTo>
                    <a:pt x="192412" y="473425"/>
                    <a:pt x="165991" y="450235"/>
                    <a:pt x="145658" y="408130"/>
                  </a:cubicBezTo>
                  <a:cubicBezTo>
                    <a:pt x="144580" y="405897"/>
                    <a:pt x="143533" y="403618"/>
                    <a:pt x="142505" y="401311"/>
                  </a:cubicBezTo>
                  <a:cubicBezTo>
                    <a:pt x="167194" y="397029"/>
                    <a:pt x="193455" y="389366"/>
                    <a:pt x="219942" y="378711"/>
                  </a:cubicBezTo>
                  <a:cubicBezTo>
                    <a:pt x="246843" y="389582"/>
                    <a:pt x="273090" y="397149"/>
                    <a:pt x="297556" y="401344"/>
                  </a:cubicBezTo>
                  <a:cubicBezTo>
                    <a:pt x="293114" y="411360"/>
                    <a:pt x="288231" y="420601"/>
                    <a:pt x="282937" y="428898"/>
                  </a:cubicBezTo>
                  <a:cubicBezTo>
                    <a:pt x="280815" y="432223"/>
                    <a:pt x="281790" y="436641"/>
                    <a:pt x="285117" y="438763"/>
                  </a:cubicBezTo>
                  <a:cubicBezTo>
                    <a:pt x="286308" y="439523"/>
                    <a:pt x="287638" y="439886"/>
                    <a:pt x="288953" y="439886"/>
                  </a:cubicBezTo>
                  <a:cubicBezTo>
                    <a:pt x="291311" y="439886"/>
                    <a:pt x="293620" y="438719"/>
                    <a:pt x="294983" y="436583"/>
                  </a:cubicBezTo>
                  <a:cubicBezTo>
                    <a:pt x="301351" y="426602"/>
                    <a:pt x="307131" y="415507"/>
                    <a:pt x="312286" y="403487"/>
                  </a:cubicBezTo>
                  <a:cubicBezTo>
                    <a:pt x="322053" y="404647"/>
                    <a:pt x="331485" y="405244"/>
                    <a:pt x="340486" y="405244"/>
                  </a:cubicBezTo>
                  <a:cubicBezTo>
                    <a:pt x="381218" y="405244"/>
                    <a:pt x="413298" y="393301"/>
                    <a:pt x="429330" y="368875"/>
                  </a:cubicBezTo>
                  <a:cubicBezTo>
                    <a:pt x="431495" y="365576"/>
                    <a:pt x="430577" y="361147"/>
                    <a:pt x="427278" y="358982"/>
                  </a:cubicBezTo>
                  <a:cubicBezTo>
                    <a:pt x="423980" y="356816"/>
                    <a:pt x="419550" y="357735"/>
                    <a:pt x="417385" y="361034"/>
                  </a:cubicBezTo>
                  <a:cubicBezTo>
                    <a:pt x="402481" y="383740"/>
                    <a:pt x="368876" y="394115"/>
                    <a:pt x="322753" y="390231"/>
                  </a:cubicBezTo>
                  <a:cubicBezTo>
                    <a:pt x="321093" y="390092"/>
                    <a:pt x="319422" y="389930"/>
                    <a:pt x="317745" y="389755"/>
                  </a:cubicBezTo>
                  <a:cubicBezTo>
                    <a:pt x="326446" y="366190"/>
                    <a:pt x="332925" y="339656"/>
                    <a:pt x="336898" y="311289"/>
                  </a:cubicBezTo>
                  <a:cubicBezTo>
                    <a:pt x="359366" y="293734"/>
                    <a:pt x="379101" y="274873"/>
                    <a:pt x="395227" y="255475"/>
                  </a:cubicBezTo>
                  <a:cubicBezTo>
                    <a:pt x="415771" y="283774"/>
                    <a:pt x="426528" y="311133"/>
                    <a:pt x="425735" y="333573"/>
                  </a:cubicBezTo>
                  <a:cubicBezTo>
                    <a:pt x="425596" y="337516"/>
                    <a:pt x="428680" y="340824"/>
                    <a:pt x="432622" y="340964"/>
                  </a:cubicBezTo>
                  <a:cubicBezTo>
                    <a:pt x="432708" y="340967"/>
                    <a:pt x="432794" y="340969"/>
                    <a:pt x="432880" y="340969"/>
                  </a:cubicBezTo>
                  <a:cubicBezTo>
                    <a:pt x="436709" y="340969"/>
                    <a:pt x="439879" y="337934"/>
                    <a:pt x="440014" y="334077"/>
                  </a:cubicBezTo>
                  <a:cubicBezTo>
                    <a:pt x="440964" y="307191"/>
                    <a:pt x="428685" y="276170"/>
                    <a:pt x="404411" y="243848"/>
                  </a:cubicBezTo>
                  <a:cubicBezTo>
                    <a:pt x="406815" y="240637"/>
                    <a:pt x="409131" y="237415"/>
                    <a:pt x="411329" y="234185"/>
                  </a:cubicBezTo>
                  <a:close/>
                  <a:moveTo>
                    <a:pt x="303133" y="99848"/>
                  </a:moveTo>
                  <a:cubicBezTo>
                    <a:pt x="304473" y="103358"/>
                    <a:pt x="305758" y="106907"/>
                    <a:pt x="306959" y="110473"/>
                  </a:cubicBezTo>
                  <a:cubicBezTo>
                    <a:pt x="312626" y="127216"/>
                    <a:pt x="317140" y="145242"/>
                    <a:pt x="320462" y="164144"/>
                  </a:cubicBezTo>
                  <a:cubicBezTo>
                    <a:pt x="307904" y="155205"/>
                    <a:pt x="294642" y="146684"/>
                    <a:pt x="280777" y="138678"/>
                  </a:cubicBezTo>
                  <a:cubicBezTo>
                    <a:pt x="266931" y="130684"/>
                    <a:pt x="252909" y="123458"/>
                    <a:pt x="238879" y="117053"/>
                  </a:cubicBezTo>
                  <a:cubicBezTo>
                    <a:pt x="261040" y="108958"/>
                    <a:pt x="282739" y="103143"/>
                    <a:pt x="303133" y="99848"/>
                  </a:cubicBezTo>
                  <a:close/>
                  <a:moveTo>
                    <a:pt x="327215" y="243857"/>
                  </a:moveTo>
                  <a:cubicBezTo>
                    <a:pt x="327215" y="264212"/>
                    <a:pt x="325907" y="284312"/>
                    <a:pt x="323411" y="303656"/>
                  </a:cubicBezTo>
                  <a:cubicBezTo>
                    <a:pt x="307994" y="315365"/>
                    <a:pt x="291311" y="326455"/>
                    <a:pt x="273633" y="336661"/>
                  </a:cubicBezTo>
                  <a:cubicBezTo>
                    <a:pt x="255955" y="346867"/>
                    <a:pt x="237922" y="355773"/>
                    <a:pt x="219986" y="363275"/>
                  </a:cubicBezTo>
                  <a:cubicBezTo>
                    <a:pt x="202106" y="355773"/>
                    <a:pt x="184141" y="346863"/>
                    <a:pt x="166470" y="336661"/>
                  </a:cubicBezTo>
                  <a:cubicBezTo>
                    <a:pt x="148839" y="326481"/>
                    <a:pt x="132087" y="315299"/>
                    <a:pt x="116583" y="303466"/>
                  </a:cubicBezTo>
                  <a:cubicBezTo>
                    <a:pt x="114150" y="284261"/>
                    <a:pt x="112888" y="264269"/>
                    <a:pt x="112888" y="243857"/>
                  </a:cubicBezTo>
                  <a:cubicBezTo>
                    <a:pt x="112888" y="223404"/>
                    <a:pt x="114156" y="203370"/>
                    <a:pt x="116598" y="184129"/>
                  </a:cubicBezTo>
                  <a:cubicBezTo>
                    <a:pt x="132040" y="172394"/>
                    <a:pt x="148756" y="161280"/>
                    <a:pt x="166469" y="151053"/>
                  </a:cubicBezTo>
                  <a:cubicBezTo>
                    <a:pt x="184207" y="140813"/>
                    <a:pt x="202224" y="131909"/>
                    <a:pt x="220094" y="124420"/>
                  </a:cubicBezTo>
                  <a:cubicBezTo>
                    <a:pt x="237964" y="131922"/>
                    <a:pt x="255934" y="140835"/>
                    <a:pt x="273633" y="151053"/>
                  </a:cubicBezTo>
                  <a:cubicBezTo>
                    <a:pt x="291355" y="161285"/>
                    <a:pt x="308048" y="172367"/>
                    <a:pt x="323478" y="184092"/>
                  </a:cubicBezTo>
                  <a:cubicBezTo>
                    <a:pt x="325942" y="203405"/>
                    <a:pt x="327215" y="223448"/>
                    <a:pt x="327215" y="243857"/>
                  </a:cubicBezTo>
                  <a:close/>
                  <a:moveTo>
                    <a:pt x="136932" y="99891"/>
                  </a:moveTo>
                  <a:cubicBezTo>
                    <a:pt x="157579" y="103192"/>
                    <a:pt x="179282" y="108992"/>
                    <a:pt x="201340" y="117053"/>
                  </a:cubicBezTo>
                  <a:cubicBezTo>
                    <a:pt x="187274" y="123451"/>
                    <a:pt x="173205" y="130667"/>
                    <a:pt x="159325" y="138680"/>
                  </a:cubicBezTo>
                  <a:cubicBezTo>
                    <a:pt x="145463" y="146684"/>
                    <a:pt x="132178" y="155224"/>
                    <a:pt x="119601" y="164183"/>
                  </a:cubicBezTo>
                  <a:cubicBezTo>
                    <a:pt x="123648" y="141075"/>
                    <a:pt x="129474" y="119403"/>
                    <a:pt x="136932" y="99891"/>
                  </a:cubicBezTo>
                  <a:close/>
                  <a:moveTo>
                    <a:pt x="53854" y="243804"/>
                  </a:moveTo>
                  <a:cubicBezTo>
                    <a:pt x="67015" y="227607"/>
                    <a:pt x="82856" y="211745"/>
                    <a:pt x="100824" y="196703"/>
                  </a:cubicBezTo>
                  <a:cubicBezTo>
                    <a:pt x="99353" y="212075"/>
                    <a:pt x="98599" y="227850"/>
                    <a:pt x="98599" y="243857"/>
                  </a:cubicBezTo>
                  <a:cubicBezTo>
                    <a:pt x="98599" y="259803"/>
                    <a:pt x="99349" y="275519"/>
                    <a:pt x="100809" y="290836"/>
                  </a:cubicBezTo>
                  <a:cubicBezTo>
                    <a:pt x="82825" y="275738"/>
                    <a:pt x="66944" y="259842"/>
                    <a:pt x="53854" y="243804"/>
                  </a:cubicBezTo>
                  <a:close/>
                  <a:moveTo>
                    <a:pt x="136923" y="387799"/>
                  </a:moveTo>
                  <a:cubicBezTo>
                    <a:pt x="129469" y="368293"/>
                    <a:pt x="123646" y="346629"/>
                    <a:pt x="119600" y="323531"/>
                  </a:cubicBezTo>
                  <a:cubicBezTo>
                    <a:pt x="132158" y="332470"/>
                    <a:pt x="145435" y="341015"/>
                    <a:pt x="159325" y="349035"/>
                  </a:cubicBezTo>
                  <a:cubicBezTo>
                    <a:pt x="173276" y="357089"/>
                    <a:pt x="187277" y="364292"/>
                    <a:pt x="201177" y="370638"/>
                  </a:cubicBezTo>
                  <a:cubicBezTo>
                    <a:pt x="179075" y="378695"/>
                    <a:pt x="157373" y="384495"/>
                    <a:pt x="136923" y="387799"/>
                  </a:cubicBezTo>
                  <a:close/>
                  <a:moveTo>
                    <a:pt x="303107" y="387807"/>
                  </a:moveTo>
                  <a:cubicBezTo>
                    <a:pt x="282486" y="384499"/>
                    <a:pt x="260802" y="378697"/>
                    <a:pt x="238776" y="370649"/>
                  </a:cubicBezTo>
                  <a:cubicBezTo>
                    <a:pt x="252872" y="364243"/>
                    <a:pt x="266941" y="357023"/>
                    <a:pt x="280778" y="349035"/>
                  </a:cubicBezTo>
                  <a:cubicBezTo>
                    <a:pt x="294588" y="341062"/>
                    <a:pt x="307825" y="332555"/>
                    <a:pt x="320360" y="323633"/>
                  </a:cubicBezTo>
                  <a:cubicBezTo>
                    <a:pt x="316276" y="346750"/>
                    <a:pt x="310450" y="368450"/>
                    <a:pt x="303107" y="387807"/>
                  </a:cubicBezTo>
                  <a:close/>
                  <a:moveTo>
                    <a:pt x="339278" y="291010"/>
                  </a:moveTo>
                  <a:cubicBezTo>
                    <a:pt x="340742" y="275664"/>
                    <a:pt x="341504" y="259894"/>
                    <a:pt x="341504" y="243857"/>
                  </a:cubicBezTo>
                  <a:cubicBezTo>
                    <a:pt x="341504" y="227869"/>
                    <a:pt x="340740" y="212089"/>
                    <a:pt x="339259" y="196675"/>
                  </a:cubicBezTo>
                  <a:cubicBezTo>
                    <a:pt x="357056" y="211582"/>
                    <a:pt x="372818" y="227352"/>
                    <a:pt x="386086" y="243616"/>
                  </a:cubicBezTo>
                  <a:cubicBezTo>
                    <a:pt x="386153" y="243699"/>
                    <a:pt x="386218" y="243782"/>
                    <a:pt x="386286" y="243865"/>
                  </a:cubicBezTo>
                  <a:cubicBezTo>
                    <a:pt x="373117" y="260076"/>
                    <a:pt x="357264" y="275955"/>
                    <a:pt x="339278" y="2910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3" name="Google Shape;1873;p48"/>
            <p:cNvSpPr/>
            <p:nvPr/>
          </p:nvSpPr>
          <p:spPr>
            <a:xfrm>
              <a:off x="6676362" y="1766302"/>
              <a:ext cx="44151" cy="44151"/>
            </a:xfrm>
            <a:custGeom>
              <a:rect b="b" l="l" r="r" t="t"/>
              <a:pathLst>
                <a:path extrusionOk="0" h="57153" w="57153">
                  <a:moveTo>
                    <a:pt x="57154" y="28577"/>
                  </a:moveTo>
                  <a:cubicBezTo>
                    <a:pt x="57154" y="44360"/>
                    <a:pt x="44360" y="57154"/>
                    <a:pt x="28577" y="57154"/>
                  </a:cubicBezTo>
                  <a:cubicBezTo>
                    <a:pt x="12794" y="57154"/>
                    <a:pt x="0" y="44360"/>
                    <a:pt x="0" y="28577"/>
                  </a:cubicBezTo>
                  <a:cubicBezTo>
                    <a:pt x="0" y="12794"/>
                    <a:pt x="12794" y="0"/>
                    <a:pt x="28577" y="0"/>
                  </a:cubicBezTo>
                  <a:cubicBezTo>
                    <a:pt x="44360" y="0"/>
                    <a:pt x="57154" y="12794"/>
                    <a:pt x="57154" y="2857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4" name="Google Shape;1874;p48"/>
            <p:cNvSpPr/>
            <p:nvPr/>
          </p:nvSpPr>
          <p:spPr>
            <a:xfrm>
              <a:off x="6676360" y="1766304"/>
              <a:ext cx="29434" cy="44151"/>
            </a:xfrm>
            <a:custGeom>
              <a:rect b="b" l="l" r="r" t="t"/>
              <a:pathLst>
                <a:path extrusionOk="0" h="57153" w="38102">
                  <a:moveTo>
                    <a:pt x="38103" y="55525"/>
                  </a:moveTo>
                  <a:cubicBezTo>
                    <a:pt x="35131" y="56582"/>
                    <a:pt x="31921" y="57154"/>
                    <a:pt x="28577" y="57154"/>
                  </a:cubicBezTo>
                  <a:cubicBezTo>
                    <a:pt x="12793" y="57154"/>
                    <a:pt x="0" y="44351"/>
                    <a:pt x="0" y="28577"/>
                  </a:cubicBezTo>
                  <a:cubicBezTo>
                    <a:pt x="0" y="12793"/>
                    <a:pt x="12793" y="0"/>
                    <a:pt x="28577" y="0"/>
                  </a:cubicBezTo>
                  <a:cubicBezTo>
                    <a:pt x="31921" y="0"/>
                    <a:pt x="35131" y="572"/>
                    <a:pt x="38103" y="1629"/>
                  </a:cubicBezTo>
                  <a:cubicBezTo>
                    <a:pt x="27005" y="5544"/>
                    <a:pt x="19051" y="16136"/>
                    <a:pt x="19051" y="28577"/>
                  </a:cubicBezTo>
                  <a:cubicBezTo>
                    <a:pt x="19051" y="41018"/>
                    <a:pt x="27005" y="51601"/>
                    <a:pt x="38103" y="5552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5" name="Google Shape;1875;p48"/>
            <p:cNvSpPr/>
            <p:nvPr/>
          </p:nvSpPr>
          <p:spPr>
            <a:xfrm>
              <a:off x="6377031" y="1829311"/>
              <a:ext cx="44151" cy="44151"/>
            </a:xfrm>
            <a:custGeom>
              <a:rect b="b" l="l" r="r" t="t"/>
              <a:pathLst>
                <a:path extrusionOk="0" h="57153" w="57153">
                  <a:moveTo>
                    <a:pt x="57154" y="28577"/>
                  </a:moveTo>
                  <a:cubicBezTo>
                    <a:pt x="57154" y="44360"/>
                    <a:pt x="44360" y="57154"/>
                    <a:pt x="28577" y="57154"/>
                  </a:cubicBezTo>
                  <a:cubicBezTo>
                    <a:pt x="12794" y="57154"/>
                    <a:pt x="0" y="44360"/>
                    <a:pt x="0" y="28577"/>
                  </a:cubicBezTo>
                  <a:cubicBezTo>
                    <a:pt x="0" y="12794"/>
                    <a:pt x="12794" y="0"/>
                    <a:pt x="28577" y="0"/>
                  </a:cubicBezTo>
                  <a:cubicBezTo>
                    <a:pt x="44360" y="0"/>
                    <a:pt x="57154" y="12794"/>
                    <a:pt x="57154" y="2857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6" name="Google Shape;1876;p48"/>
            <p:cNvSpPr/>
            <p:nvPr/>
          </p:nvSpPr>
          <p:spPr>
            <a:xfrm>
              <a:off x="6377035" y="1829310"/>
              <a:ext cx="29434" cy="44151"/>
            </a:xfrm>
            <a:custGeom>
              <a:rect b="b" l="l" r="r" t="t"/>
              <a:pathLst>
                <a:path extrusionOk="0" h="57153" w="38102">
                  <a:moveTo>
                    <a:pt x="38103" y="55516"/>
                  </a:moveTo>
                  <a:cubicBezTo>
                    <a:pt x="35121" y="56582"/>
                    <a:pt x="31921" y="57154"/>
                    <a:pt x="28577" y="57154"/>
                  </a:cubicBezTo>
                  <a:cubicBezTo>
                    <a:pt x="12793" y="57154"/>
                    <a:pt x="0" y="44361"/>
                    <a:pt x="0" y="28577"/>
                  </a:cubicBezTo>
                  <a:cubicBezTo>
                    <a:pt x="0" y="12793"/>
                    <a:pt x="12793" y="0"/>
                    <a:pt x="28577" y="0"/>
                  </a:cubicBezTo>
                  <a:cubicBezTo>
                    <a:pt x="31921" y="0"/>
                    <a:pt x="35121" y="572"/>
                    <a:pt x="38103" y="1638"/>
                  </a:cubicBezTo>
                  <a:cubicBezTo>
                    <a:pt x="26996" y="5553"/>
                    <a:pt x="19051" y="16136"/>
                    <a:pt x="19051" y="28577"/>
                  </a:cubicBezTo>
                  <a:cubicBezTo>
                    <a:pt x="19051" y="41018"/>
                    <a:pt x="26996" y="51601"/>
                    <a:pt x="38103" y="5551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7" name="Google Shape;1877;p48"/>
            <p:cNvSpPr/>
            <p:nvPr/>
          </p:nvSpPr>
          <p:spPr>
            <a:xfrm>
              <a:off x="6573903" y="2037812"/>
              <a:ext cx="44151" cy="44151"/>
            </a:xfrm>
            <a:custGeom>
              <a:rect b="b" l="l" r="r" t="t"/>
              <a:pathLst>
                <a:path extrusionOk="0" h="57153" w="57153">
                  <a:moveTo>
                    <a:pt x="57154" y="28577"/>
                  </a:moveTo>
                  <a:cubicBezTo>
                    <a:pt x="57154" y="44360"/>
                    <a:pt x="44360" y="57154"/>
                    <a:pt x="28577" y="57154"/>
                  </a:cubicBezTo>
                  <a:cubicBezTo>
                    <a:pt x="12794" y="57154"/>
                    <a:pt x="0" y="44360"/>
                    <a:pt x="0" y="28577"/>
                  </a:cubicBezTo>
                  <a:cubicBezTo>
                    <a:pt x="0" y="12794"/>
                    <a:pt x="12794" y="0"/>
                    <a:pt x="28577" y="0"/>
                  </a:cubicBezTo>
                  <a:cubicBezTo>
                    <a:pt x="44360" y="0"/>
                    <a:pt x="57154" y="12794"/>
                    <a:pt x="57154" y="2857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8" name="Google Shape;1878;p48"/>
            <p:cNvSpPr/>
            <p:nvPr/>
          </p:nvSpPr>
          <p:spPr>
            <a:xfrm>
              <a:off x="6573900" y="2037812"/>
              <a:ext cx="29434" cy="44151"/>
            </a:xfrm>
            <a:custGeom>
              <a:rect b="b" l="l" r="r" t="t"/>
              <a:pathLst>
                <a:path extrusionOk="0" h="57153" w="38102">
                  <a:moveTo>
                    <a:pt x="38103" y="55525"/>
                  </a:moveTo>
                  <a:cubicBezTo>
                    <a:pt x="35131" y="56582"/>
                    <a:pt x="31921" y="57154"/>
                    <a:pt x="28577" y="57154"/>
                  </a:cubicBezTo>
                  <a:cubicBezTo>
                    <a:pt x="12802" y="57154"/>
                    <a:pt x="0" y="44361"/>
                    <a:pt x="0" y="28577"/>
                  </a:cubicBezTo>
                  <a:cubicBezTo>
                    <a:pt x="0" y="12793"/>
                    <a:pt x="12802" y="0"/>
                    <a:pt x="28577" y="0"/>
                  </a:cubicBezTo>
                  <a:cubicBezTo>
                    <a:pt x="31921" y="0"/>
                    <a:pt x="35131" y="572"/>
                    <a:pt x="38103" y="1629"/>
                  </a:cubicBezTo>
                  <a:cubicBezTo>
                    <a:pt x="27005" y="5553"/>
                    <a:pt x="19051" y="16136"/>
                    <a:pt x="19051" y="28577"/>
                  </a:cubicBezTo>
                  <a:cubicBezTo>
                    <a:pt x="19051" y="41018"/>
                    <a:pt x="27005" y="51601"/>
                    <a:pt x="38103" y="5552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9" name="Google Shape;1879;p48"/>
            <p:cNvSpPr/>
            <p:nvPr/>
          </p:nvSpPr>
          <p:spPr>
            <a:xfrm>
              <a:off x="6532031" y="1845852"/>
              <a:ext cx="54085" cy="106603"/>
            </a:xfrm>
            <a:custGeom>
              <a:rect b="b" l="l" r="r" t="t"/>
              <a:pathLst>
                <a:path extrusionOk="0" h="137998" w="70013">
                  <a:moveTo>
                    <a:pt x="68531" y="70004"/>
                  </a:moveTo>
                  <a:lnTo>
                    <a:pt x="16283" y="137998"/>
                  </a:lnTo>
                  <a:cubicBezTo>
                    <a:pt x="11492" y="136703"/>
                    <a:pt x="6900" y="134922"/>
                    <a:pt x="2576" y="132702"/>
                  </a:cubicBezTo>
                  <a:cubicBezTo>
                    <a:pt x="2795" y="132207"/>
                    <a:pt x="3081" y="131730"/>
                    <a:pt x="3424" y="131283"/>
                  </a:cubicBezTo>
                  <a:lnTo>
                    <a:pt x="48366" y="72795"/>
                  </a:lnTo>
                  <a:lnTo>
                    <a:pt x="7148" y="72795"/>
                  </a:lnTo>
                  <a:cubicBezTo>
                    <a:pt x="4367" y="72795"/>
                    <a:pt x="1833" y="71176"/>
                    <a:pt x="661" y="68651"/>
                  </a:cubicBezTo>
                  <a:cubicBezTo>
                    <a:pt x="-511" y="66127"/>
                    <a:pt x="-101" y="63155"/>
                    <a:pt x="1699" y="61031"/>
                  </a:cubicBezTo>
                  <a:lnTo>
                    <a:pt x="53433" y="0"/>
                  </a:lnTo>
                  <a:cubicBezTo>
                    <a:pt x="58282" y="1286"/>
                    <a:pt x="62921" y="3077"/>
                    <a:pt x="67303" y="5306"/>
                  </a:cubicBezTo>
                  <a:cubicBezTo>
                    <a:pt x="67036" y="5906"/>
                    <a:pt x="66674" y="6487"/>
                    <a:pt x="66226" y="7011"/>
                  </a:cubicBezTo>
                  <a:lnTo>
                    <a:pt x="22570" y="58507"/>
                  </a:lnTo>
                  <a:lnTo>
                    <a:pt x="62873" y="58507"/>
                  </a:lnTo>
                  <a:cubicBezTo>
                    <a:pt x="65588" y="58507"/>
                    <a:pt x="68074" y="60050"/>
                    <a:pt x="69274" y="62498"/>
                  </a:cubicBezTo>
                  <a:cubicBezTo>
                    <a:pt x="70484" y="64936"/>
                    <a:pt x="70189" y="67851"/>
                    <a:pt x="68531" y="7000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80" name="Google Shape;1880;p48"/>
          <p:cNvGrpSpPr/>
          <p:nvPr/>
        </p:nvGrpSpPr>
        <p:grpSpPr>
          <a:xfrm>
            <a:off x="6327158" y="3979351"/>
            <a:ext cx="172720" cy="342792"/>
            <a:chOff x="6501566" y="4225181"/>
            <a:chExt cx="189761" cy="376612"/>
          </a:xfrm>
        </p:grpSpPr>
        <p:sp>
          <p:nvSpPr>
            <p:cNvPr id="1881" name="Google Shape;1881;p48"/>
            <p:cNvSpPr/>
            <p:nvPr/>
          </p:nvSpPr>
          <p:spPr>
            <a:xfrm>
              <a:off x="6501566" y="4292029"/>
              <a:ext cx="189758" cy="51530"/>
            </a:xfrm>
            <a:custGeom>
              <a:rect b="b" l="l" r="r" t="t"/>
              <a:pathLst>
                <a:path extrusionOk="0" h="66705" w="245641">
                  <a:moveTo>
                    <a:pt x="245641" y="57180"/>
                  </a:moveTo>
                  <a:lnTo>
                    <a:pt x="233736" y="66705"/>
                  </a:lnTo>
                  <a:lnTo>
                    <a:pt x="11788" y="66705"/>
                  </a:lnTo>
                  <a:lnTo>
                    <a:pt x="0" y="57180"/>
                  </a:lnTo>
                  <a:lnTo>
                    <a:pt x="34391" y="8735"/>
                  </a:lnTo>
                  <a:lnTo>
                    <a:pt x="46080" y="0"/>
                  </a:lnTo>
                  <a:lnTo>
                    <a:pt x="198967" y="0"/>
                  </a:lnTo>
                  <a:lnTo>
                    <a:pt x="211252" y="95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2" name="Google Shape;1882;p48"/>
            <p:cNvSpPr/>
            <p:nvPr/>
          </p:nvSpPr>
          <p:spPr>
            <a:xfrm>
              <a:off x="6501566" y="4298773"/>
              <a:ext cx="64518" cy="37428"/>
            </a:xfrm>
            <a:custGeom>
              <a:rect b="b" l="l" r="r" t="t"/>
              <a:pathLst>
                <a:path extrusionOk="0" h="48450" w="83518">
                  <a:moveTo>
                    <a:pt x="83518" y="0"/>
                  </a:moveTo>
                  <a:lnTo>
                    <a:pt x="49129" y="48450"/>
                  </a:lnTo>
                  <a:lnTo>
                    <a:pt x="0" y="48450"/>
                  </a:lnTo>
                  <a:lnTo>
                    <a:pt x="34391" y="2"/>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3" name="Google Shape;1883;p48"/>
            <p:cNvSpPr/>
            <p:nvPr/>
          </p:nvSpPr>
          <p:spPr>
            <a:xfrm>
              <a:off x="6586805" y="4225181"/>
              <a:ext cx="49967" cy="44171"/>
            </a:xfrm>
            <a:custGeom>
              <a:rect b="b" l="l" r="r" t="t"/>
              <a:pathLst>
                <a:path extrusionOk="0" h="57179" w="64682">
                  <a:moveTo>
                    <a:pt x="41106" y="0"/>
                  </a:moveTo>
                  <a:cubicBezTo>
                    <a:pt x="32695" y="0"/>
                    <a:pt x="24923" y="4488"/>
                    <a:pt x="20717" y="11771"/>
                  </a:cubicBezTo>
                  <a:lnTo>
                    <a:pt x="0" y="47654"/>
                  </a:lnTo>
                  <a:lnTo>
                    <a:pt x="11417" y="57180"/>
                  </a:lnTo>
                  <a:lnTo>
                    <a:pt x="43024" y="57180"/>
                  </a:lnTo>
                  <a:lnTo>
                    <a:pt x="54368" y="47654"/>
                  </a:lnTo>
                  <a:lnTo>
                    <a:pt x="61493" y="35313"/>
                  </a:lnTo>
                  <a:cubicBezTo>
                    <a:pt x="70556" y="19618"/>
                    <a:pt x="59229" y="0"/>
                    <a:pt x="41106"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4" name="Google Shape;1884;p48"/>
            <p:cNvSpPr/>
            <p:nvPr/>
          </p:nvSpPr>
          <p:spPr>
            <a:xfrm>
              <a:off x="6528120" y="4261977"/>
              <a:ext cx="136625" cy="36813"/>
            </a:xfrm>
            <a:custGeom>
              <a:rect b="b" l="l" r="r" t="t"/>
              <a:pathLst>
                <a:path extrusionOk="0" h="47654" w="176861">
                  <a:moveTo>
                    <a:pt x="176861" y="47655"/>
                  </a:moveTo>
                  <a:lnTo>
                    <a:pt x="0" y="47655"/>
                  </a:lnTo>
                  <a:lnTo>
                    <a:pt x="0" y="6668"/>
                  </a:lnTo>
                  <a:cubicBezTo>
                    <a:pt x="0" y="2985"/>
                    <a:pt x="2985" y="0"/>
                    <a:pt x="6668" y="0"/>
                  </a:cubicBezTo>
                  <a:lnTo>
                    <a:pt x="170193" y="0"/>
                  </a:lnTo>
                  <a:cubicBezTo>
                    <a:pt x="173876" y="0"/>
                    <a:pt x="176861" y="2985"/>
                    <a:pt x="176861" y="6668"/>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5" name="Google Shape;1885;p48"/>
            <p:cNvSpPr/>
            <p:nvPr/>
          </p:nvSpPr>
          <p:spPr>
            <a:xfrm>
              <a:off x="6528120" y="4261977"/>
              <a:ext cx="37951" cy="36813"/>
            </a:xfrm>
            <a:custGeom>
              <a:rect b="b" l="l" r="r" t="t"/>
              <a:pathLst>
                <a:path extrusionOk="0" h="47654" w="49128">
                  <a:moveTo>
                    <a:pt x="49129" y="0"/>
                  </a:moveTo>
                  <a:lnTo>
                    <a:pt x="49129" y="47654"/>
                  </a:lnTo>
                  <a:lnTo>
                    <a:pt x="0" y="47654"/>
                  </a:lnTo>
                  <a:lnTo>
                    <a:pt x="0" y="6878"/>
                  </a:lnTo>
                  <a:cubicBezTo>
                    <a:pt x="0" y="3079"/>
                    <a:pt x="3080" y="0"/>
                    <a:pt x="687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6" name="Google Shape;1886;p48"/>
            <p:cNvSpPr/>
            <p:nvPr/>
          </p:nvSpPr>
          <p:spPr>
            <a:xfrm>
              <a:off x="6501566" y="4557622"/>
              <a:ext cx="189758" cy="44171"/>
            </a:xfrm>
            <a:custGeom>
              <a:rect b="b" l="l" r="r" t="t"/>
              <a:pathLst>
                <a:path extrusionOk="0" h="57179" w="245641">
                  <a:moveTo>
                    <a:pt x="211252" y="57180"/>
                  </a:moveTo>
                  <a:lnTo>
                    <a:pt x="34391" y="57180"/>
                  </a:lnTo>
                  <a:lnTo>
                    <a:pt x="0" y="9526"/>
                  </a:lnTo>
                  <a:lnTo>
                    <a:pt x="13693" y="0"/>
                  </a:lnTo>
                  <a:lnTo>
                    <a:pt x="231355" y="0"/>
                  </a:lnTo>
                  <a:lnTo>
                    <a:pt x="245641" y="952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7" name="Google Shape;1887;p48"/>
            <p:cNvSpPr/>
            <p:nvPr/>
          </p:nvSpPr>
          <p:spPr>
            <a:xfrm>
              <a:off x="6501566" y="4564977"/>
              <a:ext cx="64518" cy="36813"/>
            </a:xfrm>
            <a:custGeom>
              <a:rect b="b" l="l" r="r" t="t"/>
              <a:pathLst>
                <a:path extrusionOk="0" h="47654" w="83518">
                  <a:moveTo>
                    <a:pt x="83518" y="47654"/>
                  </a:moveTo>
                  <a:lnTo>
                    <a:pt x="34391" y="47654"/>
                  </a:lnTo>
                  <a:lnTo>
                    <a:pt x="0" y="0"/>
                  </a:lnTo>
                  <a:lnTo>
                    <a:pt x="49129"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8" name="Google Shape;1888;p48"/>
            <p:cNvSpPr/>
            <p:nvPr/>
          </p:nvSpPr>
          <p:spPr>
            <a:xfrm>
              <a:off x="6501569" y="4336180"/>
              <a:ext cx="189755" cy="228896"/>
            </a:xfrm>
            <a:custGeom>
              <a:rect b="b" l="l" r="r" t="t"/>
              <a:pathLst>
                <a:path extrusionOk="0" h="296305" w="245638">
                  <a:moveTo>
                    <a:pt x="245638" y="0"/>
                  </a:moveTo>
                  <a:lnTo>
                    <a:pt x="245638" y="43656"/>
                  </a:lnTo>
                  <a:lnTo>
                    <a:pt x="242046" y="50413"/>
                  </a:lnTo>
                  <a:lnTo>
                    <a:pt x="245638" y="59688"/>
                  </a:lnTo>
                  <a:lnTo>
                    <a:pt x="245638" y="296305"/>
                  </a:lnTo>
                  <a:lnTo>
                    <a:pt x="0" y="296305"/>
                  </a:lnTo>
                  <a:lnTo>
                    <a:pt x="0" y="61660"/>
                  </a:lnTo>
                  <a:lnTo>
                    <a:pt x="5056" y="55216"/>
                  </a:lnTo>
                  <a:lnTo>
                    <a:pt x="0" y="41932"/>
                  </a:lnTo>
                  <a:lnTo>
                    <a:pt x="0" y="0"/>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9" name="Google Shape;1889;p48"/>
            <p:cNvSpPr/>
            <p:nvPr/>
          </p:nvSpPr>
          <p:spPr>
            <a:xfrm>
              <a:off x="6501566" y="4336184"/>
              <a:ext cx="37951" cy="228893"/>
            </a:xfrm>
            <a:custGeom>
              <a:rect b="b" l="l" r="r" t="t"/>
              <a:pathLst>
                <a:path extrusionOk="0" h="296302" w="49128">
                  <a:moveTo>
                    <a:pt x="49129" y="0"/>
                  </a:moveTo>
                  <a:lnTo>
                    <a:pt x="49129" y="296302"/>
                  </a:lnTo>
                  <a:lnTo>
                    <a:pt x="0" y="296302"/>
                  </a:lnTo>
                  <a:lnTo>
                    <a:pt x="0" y="61654"/>
                  </a:lnTo>
                  <a:lnTo>
                    <a:pt x="5061" y="55210"/>
                  </a:lnTo>
                  <a:lnTo>
                    <a:pt x="0" y="41926"/>
                  </a:lnTo>
                  <a:lnTo>
                    <a:pt x="0"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0" name="Google Shape;1890;p48"/>
            <p:cNvSpPr/>
            <p:nvPr/>
          </p:nvSpPr>
          <p:spPr>
            <a:xfrm>
              <a:off x="6552315" y="4417031"/>
              <a:ext cx="88214" cy="88214"/>
            </a:xfrm>
            <a:custGeom>
              <a:rect b="b" l="l" r="r" t="t"/>
              <a:pathLst>
                <a:path extrusionOk="0" h="114193" w="114193">
                  <a:moveTo>
                    <a:pt x="114194" y="57097"/>
                  </a:moveTo>
                  <a:cubicBezTo>
                    <a:pt x="114194" y="88631"/>
                    <a:pt x="88631" y="114194"/>
                    <a:pt x="57097" y="114194"/>
                  </a:cubicBezTo>
                  <a:cubicBezTo>
                    <a:pt x="25563" y="114194"/>
                    <a:pt x="0" y="88631"/>
                    <a:pt x="0" y="57097"/>
                  </a:cubicBezTo>
                  <a:cubicBezTo>
                    <a:pt x="0" y="25563"/>
                    <a:pt x="25563" y="0"/>
                    <a:pt x="57097" y="0"/>
                  </a:cubicBezTo>
                  <a:cubicBezTo>
                    <a:pt x="88631" y="0"/>
                    <a:pt x="114194" y="25563"/>
                    <a:pt x="114194" y="5709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1" name="Google Shape;1891;p48"/>
            <p:cNvSpPr/>
            <p:nvPr/>
          </p:nvSpPr>
          <p:spPr>
            <a:xfrm>
              <a:off x="6552315" y="4417031"/>
              <a:ext cx="55492" cy="88214"/>
            </a:xfrm>
            <a:custGeom>
              <a:rect b="b" l="l" r="r" t="t"/>
              <a:pathLst>
                <a:path extrusionOk="0" h="114193" w="71834">
                  <a:moveTo>
                    <a:pt x="71835" y="112268"/>
                  </a:moveTo>
                  <a:cubicBezTo>
                    <a:pt x="67138" y="113525"/>
                    <a:pt x="62196" y="114194"/>
                    <a:pt x="57097" y="114194"/>
                  </a:cubicBezTo>
                  <a:cubicBezTo>
                    <a:pt x="25566" y="114194"/>
                    <a:pt x="0" y="88628"/>
                    <a:pt x="0" y="57097"/>
                  </a:cubicBezTo>
                  <a:cubicBezTo>
                    <a:pt x="0" y="25566"/>
                    <a:pt x="25566" y="0"/>
                    <a:pt x="57097" y="0"/>
                  </a:cubicBezTo>
                  <a:cubicBezTo>
                    <a:pt x="62196" y="0"/>
                    <a:pt x="67139" y="668"/>
                    <a:pt x="71835" y="1926"/>
                  </a:cubicBezTo>
                  <a:cubicBezTo>
                    <a:pt x="47447" y="8421"/>
                    <a:pt x="29476" y="30666"/>
                    <a:pt x="29476" y="57097"/>
                  </a:cubicBezTo>
                  <a:cubicBezTo>
                    <a:pt x="29477" y="83528"/>
                    <a:pt x="47448" y="105773"/>
                    <a:pt x="71835" y="1122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2" name="Google Shape;1892;p48"/>
            <p:cNvSpPr/>
            <p:nvPr/>
          </p:nvSpPr>
          <p:spPr>
            <a:xfrm>
              <a:off x="6501571" y="4363449"/>
              <a:ext cx="189755" cy="36613"/>
            </a:xfrm>
            <a:custGeom>
              <a:rect b="b" l="l" r="r" t="t"/>
              <a:pathLst>
                <a:path extrusionOk="0" h="47396" w="245638">
                  <a:moveTo>
                    <a:pt x="245638" y="8341"/>
                  </a:moveTo>
                  <a:lnTo>
                    <a:pt x="245638" y="24373"/>
                  </a:lnTo>
                  <a:cubicBezTo>
                    <a:pt x="243952" y="23639"/>
                    <a:pt x="242562" y="23020"/>
                    <a:pt x="241771" y="22687"/>
                  </a:cubicBezTo>
                  <a:cubicBezTo>
                    <a:pt x="202563" y="6217"/>
                    <a:pt x="165432" y="18991"/>
                    <a:pt x="129520" y="31336"/>
                  </a:cubicBezTo>
                  <a:cubicBezTo>
                    <a:pt x="106383" y="39299"/>
                    <a:pt x="82826" y="47396"/>
                    <a:pt x="59050" y="47396"/>
                  </a:cubicBezTo>
                  <a:cubicBezTo>
                    <a:pt x="55744" y="47396"/>
                    <a:pt x="52439" y="47244"/>
                    <a:pt x="49124" y="46901"/>
                  </a:cubicBezTo>
                  <a:cubicBezTo>
                    <a:pt x="32825" y="45263"/>
                    <a:pt x="16432" y="39290"/>
                    <a:pt x="0" y="26345"/>
                  </a:cubicBezTo>
                  <a:lnTo>
                    <a:pt x="0" y="6617"/>
                  </a:lnTo>
                  <a:cubicBezTo>
                    <a:pt x="1619" y="8246"/>
                    <a:pt x="3105" y="9694"/>
                    <a:pt x="3886" y="10389"/>
                  </a:cubicBezTo>
                  <a:cubicBezTo>
                    <a:pt x="19061" y="23906"/>
                    <a:pt x="33997" y="30279"/>
                    <a:pt x="49124" y="32136"/>
                  </a:cubicBezTo>
                  <a:cubicBezTo>
                    <a:pt x="73243" y="35108"/>
                    <a:pt x="97857" y="26640"/>
                    <a:pt x="124729" y="17400"/>
                  </a:cubicBezTo>
                  <a:cubicBezTo>
                    <a:pt x="162727" y="4331"/>
                    <a:pt x="201992" y="-9167"/>
                    <a:pt x="245638" y="834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3" name="Google Shape;1893;p48"/>
            <p:cNvSpPr/>
            <p:nvPr/>
          </p:nvSpPr>
          <p:spPr>
            <a:xfrm>
              <a:off x="6501571" y="4368558"/>
              <a:ext cx="37948" cy="31119"/>
            </a:xfrm>
            <a:custGeom>
              <a:rect b="b" l="l" r="r" t="t"/>
              <a:pathLst>
                <a:path extrusionOk="0" h="40284" w="49123">
                  <a:moveTo>
                    <a:pt x="49124" y="25519"/>
                  </a:moveTo>
                  <a:lnTo>
                    <a:pt x="49124" y="40284"/>
                  </a:lnTo>
                  <a:cubicBezTo>
                    <a:pt x="32825" y="38646"/>
                    <a:pt x="16432" y="32673"/>
                    <a:pt x="0" y="19728"/>
                  </a:cubicBezTo>
                  <a:lnTo>
                    <a:pt x="0" y="0"/>
                  </a:lnTo>
                  <a:cubicBezTo>
                    <a:pt x="1619" y="1629"/>
                    <a:pt x="3105" y="3077"/>
                    <a:pt x="3886" y="3772"/>
                  </a:cubicBezTo>
                  <a:cubicBezTo>
                    <a:pt x="19061" y="17289"/>
                    <a:pt x="33997" y="23662"/>
                    <a:pt x="49124" y="2551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894" name="Google Shape;1894;p48"/>
          <p:cNvGrpSpPr/>
          <p:nvPr/>
        </p:nvGrpSpPr>
        <p:grpSpPr>
          <a:xfrm>
            <a:off x="7060935" y="1253723"/>
            <a:ext cx="145417" cy="342817"/>
            <a:chOff x="7299976" y="1047322"/>
            <a:chExt cx="159763" cy="376640"/>
          </a:xfrm>
        </p:grpSpPr>
        <p:sp>
          <p:nvSpPr>
            <p:cNvPr id="1895" name="Google Shape;1895;p48"/>
            <p:cNvSpPr/>
            <p:nvPr/>
          </p:nvSpPr>
          <p:spPr>
            <a:xfrm>
              <a:off x="7300545" y="1319191"/>
              <a:ext cx="159193" cy="104771"/>
            </a:xfrm>
            <a:custGeom>
              <a:rect b="b" l="l" r="r" t="t"/>
              <a:pathLst>
                <a:path extrusionOk="0" h="135626" w="206075">
                  <a:moveTo>
                    <a:pt x="19627" y="9527"/>
                  </a:moveTo>
                  <a:cubicBezTo>
                    <a:pt x="8787" y="9527"/>
                    <a:pt x="0" y="18314"/>
                    <a:pt x="0" y="29153"/>
                  </a:cubicBezTo>
                  <a:lnTo>
                    <a:pt x="0" y="96014"/>
                  </a:lnTo>
                  <a:cubicBezTo>
                    <a:pt x="0" y="117892"/>
                    <a:pt x="15377" y="135626"/>
                    <a:pt x="34346" y="135626"/>
                  </a:cubicBezTo>
                  <a:cubicBezTo>
                    <a:pt x="53314" y="135626"/>
                    <a:pt x="68691" y="117892"/>
                    <a:pt x="68691" y="96014"/>
                  </a:cubicBezTo>
                  <a:cubicBezTo>
                    <a:pt x="68692" y="117891"/>
                    <a:pt x="84070" y="135625"/>
                    <a:pt x="103038" y="135625"/>
                  </a:cubicBezTo>
                  <a:cubicBezTo>
                    <a:pt x="122007" y="135625"/>
                    <a:pt x="137384" y="117891"/>
                    <a:pt x="137384" y="96013"/>
                  </a:cubicBezTo>
                  <a:cubicBezTo>
                    <a:pt x="137384" y="117891"/>
                    <a:pt x="152761" y="135625"/>
                    <a:pt x="171730" y="135625"/>
                  </a:cubicBezTo>
                  <a:cubicBezTo>
                    <a:pt x="190698" y="135625"/>
                    <a:pt x="206075" y="117891"/>
                    <a:pt x="206075" y="96013"/>
                  </a:cubicBezTo>
                  <a:lnTo>
                    <a:pt x="206075" y="29152"/>
                  </a:lnTo>
                  <a:cubicBezTo>
                    <a:pt x="206075" y="18313"/>
                    <a:pt x="197288" y="9526"/>
                    <a:pt x="186449" y="9526"/>
                  </a:cubicBezTo>
                  <a:lnTo>
                    <a:pt x="179004" y="0"/>
                  </a:lnTo>
                  <a:lnTo>
                    <a:pt x="27070"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6" name="Google Shape;1896;p48"/>
            <p:cNvSpPr/>
            <p:nvPr/>
          </p:nvSpPr>
          <p:spPr>
            <a:xfrm>
              <a:off x="7300545" y="1326547"/>
              <a:ext cx="53065" cy="97411"/>
            </a:xfrm>
            <a:custGeom>
              <a:rect b="b" l="l" r="r" t="t"/>
              <a:pathLst>
                <a:path extrusionOk="0" h="126099" w="68692">
                  <a:moveTo>
                    <a:pt x="49066" y="19627"/>
                  </a:moveTo>
                  <a:lnTo>
                    <a:pt x="49066" y="86484"/>
                  </a:lnTo>
                  <a:cubicBezTo>
                    <a:pt x="49066" y="97278"/>
                    <a:pt x="52814" y="107062"/>
                    <a:pt x="58879" y="114216"/>
                  </a:cubicBezTo>
                  <a:cubicBezTo>
                    <a:pt x="58801" y="114314"/>
                    <a:pt x="58712" y="114402"/>
                    <a:pt x="58633" y="114500"/>
                  </a:cubicBezTo>
                  <a:cubicBezTo>
                    <a:pt x="52422" y="121664"/>
                    <a:pt x="43826" y="126100"/>
                    <a:pt x="34346" y="126100"/>
                  </a:cubicBezTo>
                  <a:cubicBezTo>
                    <a:pt x="15377" y="126100"/>
                    <a:pt x="0" y="108368"/>
                    <a:pt x="0" y="86484"/>
                  </a:cubicBezTo>
                  <a:lnTo>
                    <a:pt x="0" y="19627"/>
                  </a:lnTo>
                  <a:cubicBezTo>
                    <a:pt x="0" y="8783"/>
                    <a:pt x="8783" y="0"/>
                    <a:pt x="19627" y="0"/>
                  </a:cubicBezTo>
                  <a:lnTo>
                    <a:pt x="68692" y="0"/>
                  </a:lnTo>
                  <a:cubicBezTo>
                    <a:pt x="57848" y="1"/>
                    <a:pt x="49066" y="8784"/>
                    <a:pt x="49066" y="1962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7" name="Google Shape;1897;p48"/>
            <p:cNvSpPr/>
            <p:nvPr/>
          </p:nvSpPr>
          <p:spPr>
            <a:xfrm>
              <a:off x="7300545" y="1075331"/>
              <a:ext cx="159195" cy="251324"/>
            </a:xfrm>
            <a:custGeom>
              <a:rect b="b" l="l" r="r" t="t"/>
              <a:pathLst>
                <a:path extrusionOk="0" h="325339" w="206078">
                  <a:moveTo>
                    <a:pt x="206078" y="187960"/>
                  </a:moveTo>
                  <a:lnTo>
                    <a:pt x="206078" y="144762"/>
                  </a:lnTo>
                  <a:cubicBezTo>
                    <a:pt x="206078" y="131730"/>
                    <a:pt x="201754" y="119061"/>
                    <a:pt x="193781" y="108755"/>
                  </a:cubicBezTo>
                  <a:lnTo>
                    <a:pt x="156078" y="72728"/>
                  </a:lnTo>
                  <a:cubicBezTo>
                    <a:pt x="144457" y="61622"/>
                    <a:pt x="137874" y="46238"/>
                    <a:pt x="137874" y="30158"/>
                  </a:cubicBezTo>
                  <a:lnTo>
                    <a:pt x="137874" y="0"/>
                  </a:lnTo>
                  <a:lnTo>
                    <a:pt x="68204" y="0"/>
                  </a:lnTo>
                  <a:lnTo>
                    <a:pt x="68204" y="30158"/>
                  </a:lnTo>
                  <a:cubicBezTo>
                    <a:pt x="68204" y="46238"/>
                    <a:pt x="61622" y="61622"/>
                    <a:pt x="50000" y="72728"/>
                  </a:cubicBezTo>
                  <a:lnTo>
                    <a:pt x="12298" y="108755"/>
                  </a:lnTo>
                  <a:cubicBezTo>
                    <a:pt x="4325" y="119061"/>
                    <a:pt x="0" y="131730"/>
                    <a:pt x="0" y="144762"/>
                  </a:cubicBezTo>
                  <a:lnTo>
                    <a:pt x="0" y="187960"/>
                  </a:lnTo>
                  <a:cubicBezTo>
                    <a:pt x="0" y="198801"/>
                    <a:pt x="8792" y="207583"/>
                    <a:pt x="19623" y="207583"/>
                  </a:cubicBezTo>
                  <a:lnTo>
                    <a:pt x="19051" y="207583"/>
                  </a:lnTo>
                  <a:cubicBezTo>
                    <a:pt x="8535" y="207583"/>
                    <a:pt x="0" y="216109"/>
                    <a:pt x="0" y="226635"/>
                  </a:cubicBezTo>
                  <a:lnTo>
                    <a:pt x="0" y="247410"/>
                  </a:lnTo>
                  <a:cubicBezTo>
                    <a:pt x="0" y="257936"/>
                    <a:pt x="8535" y="266461"/>
                    <a:pt x="19051" y="266461"/>
                  </a:cubicBezTo>
                  <a:lnTo>
                    <a:pt x="18947" y="266461"/>
                  </a:lnTo>
                  <a:cubicBezTo>
                    <a:pt x="8478" y="266519"/>
                    <a:pt x="0" y="275035"/>
                    <a:pt x="0" y="285513"/>
                  </a:cubicBezTo>
                  <a:lnTo>
                    <a:pt x="0" y="306288"/>
                  </a:lnTo>
                  <a:cubicBezTo>
                    <a:pt x="0" y="316814"/>
                    <a:pt x="8535" y="325340"/>
                    <a:pt x="19051" y="325340"/>
                  </a:cubicBezTo>
                  <a:lnTo>
                    <a:pt x="187027" y="325340"/>
                  </a:lnTo>
                  <a:cubicBezTo>
                    <a:pt x="197543" y="325340"/>
                    <a:pt x="206078" y="316814"/>
                    <a:pt x="206078" y="306288"/>
                  </a:cubicBezTo>
                  <a:lnTo>
                    <a:pt x="206078" y="285513"/>
                  </a:lnTo>
                  <a:cubicBezTo>
                    <a:pt x="206078" y="274996"/>
                    <a:pt x="197543" y="266461"/>
                    <a:pt x="187027" y="266461"/>
                  </a:cubicBezTo>
                  <a:cubicBezTo>
                    <a:pt x="197543" y="266461"/>
                    <a:pt x="206078" y="257936"/>
                    <a:pt x="206078" y="247410"/>
                  </a:cubicBezTo>
                  <a:lnTo>
                    <a:pt x="206078" y="226635"/>
                  </a:lnTo>
                  <a:cubicBezTo>
                    <a:pt x="206078" y="216109"/>
                    <a:pt x="197543" y="207583"/>
                    <a:pt x="187027" y="207583"/>
                  </a:cubicBezTo>
                  <a:lnTo>
                    <a:pt x="186455" y="207583"/>
                  </a:lnTo>
                  <a:cubicBezTo>
                    <a:pt x="197286" y="207583"/>
                    <a:pt x="206078" y="198801"/>
                    <a:pt x="206078" y="18796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898" name="Google Shape;1898;p48"/>
            <p:cNvGrpSpPr/>
            <p:nvPr/>
          </p:nvGrpSpPr>
          <p:grpSpPr>
            <a:xfrm>
              <a:off x="7299976" y="1082653"/>
              <a:ext cx="90544" cy="243833"/>
              <a:chOff x="9221187" y="670572"/>
              <a:chExt cx="117270" cy="315805"/>
            </a:xfrm>
          </p:grpSpPr>
          <p:sp>
            <p:nvSpPr>
              <p:cNvPr id="1899" name="Google Shape;1899;p48"/>
              <p:cNvSpPr/>
              <p:nvPr/>
            </p:nvSpPr>
            <p:spPr>
              <a:xfrm>
                <a:off x="9221187" y="927499"/>
                <a:ext cx="68689" cy="58878"/>
              </a:xfrm>
              <a:custGeom>
                <a:rect b="b" l="l" r="r" t="t"/>
                <a:pathLst>
                  <a:path extrusionOk="0" h="58878" w="68689">
                    <a:moveTo>
                      <a:pt x="68690" y="58878"/>
                    </a:moveTo>
                    <a:lnTo>
                      <a:pt x="19051" y="58878"/>
                    </a:lnTo>
                    <a:cubicBezTo>
                      <a:pt x="8535" y="58878"/>
                      <a:pt x="0" y="50353"/>
                      <a:pt x="0" y="39827"/>
                    </a:cubicBezTo>
                    <a:lnTo>
                      <a:pt x="0" y="19051"/>
                    </a:lnTo>
                    <a:cubicBezTo>
                      <a:pt x="0" y="8573"/>
                      <a:pt x="8478" y="57"/>
                      <a:pt x="18947" y="0"/>
                    </a:cubicBezTo>
                    <a:lnTo>
                      <a:pt x="68690" y="0"/>
                    </a:lnTo>
                    <a:cubicBezTo>
                      <a:pt x="57849" y="0"/>
                      <a:pt x="49067" y="8783"/>
                      <a:pt x="49067" y="19623"/>
                    </a:cubicBezTo>
                    <a:lnTo>
                      <a:pt x="49067" y="39255"/>
                    </a:lnTo>
                    <a:cubicBezTo>
                      <a:pt x="49067" y="50095"/>
                      <a:pt x="57849" y="58878"/>
                      <a:pt x="68690" y="5887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0" name="Google Shape;1900;p48"/>
              <p:cNvSpPr/>
              <p:nvPr/>
            </p:nvSpPr>
            <p:spPr>
              <a:xfrm>
                <a:off x="9221187" y="868621"/>
                <a:ext cx="68689" cy="58878"/>
              </a:xfrm>
              <a:custGeom>
                <a:rect b="b" l="l" r="r" t="t"/>
                <a:pathLst>
                  <a:path extrusionOk="0" h="58878" w="68689">
                    <a:moveTo>
                      <a:pt x="68690" y="58878"/>
                    </a:moveTo>
                    <a:lnTo>
                      <a:pt x="19051" y="58878"/>
                    </a:lnTo>
                    <a:cubicBezTo>
                      <a:pt x="8535" y="58878"/>
                      <a:pt x="0" y="50353"/>
                      <a:pt x="0" y="39827"/>
                    </a:cubicBezTo>
                    <a:lnTo>
                      <a:pt x="0" y="19051"/>
                    </a:lnTo>
                    <a:cubicBezTo>
                      <a:pt x="0" y="8525"/>
                      <a:pt x="8535" y="0"/>
                      <a:pt x="19051" y="0"/>
                    </a:cubicBezTo>
                    <a:lnTo>
                      <a:pt x="68690" y="0"/>
                    </a:lnTo>
                    <a:cubicBezTo>
                      <a:pt x="57849" y="0"/>
                      <a:pt x="49067" y="8783"/>
                      <a:pt x="49067" y="19623"/>
                    </a:cubicBezTo>
                    <a:lnTo>
                      <a:pt x="49067" y="39255"/>
                    </a:lnTo>
                    <a:cubicBezTo>
                      <a:pt x="49067" y="50095"/>
                      <a:pt x="57849" y="58878"/>
                      <a:pt x="68690" y="5887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1" name="Google Shape;1901;p48"/>
              <p:cNvSpPr/>
              <p:nvPr/>
            </p:nvSpPr>
            <p:spPr>
              <a:xfrm>
                <a:off x="9221187" y="670572"/>
                <a:ext cx="117270" cy="198048"/>
              </a:xfrm>
              <a:custGeom>
                <a:rect b="b" l="l" r="r" t="t"/>
                <a:pathLst>
                  <a:path extrusionOk="0" h="198048" w="117270">
                    <a:moveTo>
                      <a:pt x="117270" y="0"/>
                    </a:moveTo>
                    <a:lnTo>
                      <a:pt x="117270" y="20614"/>
                    </a:lnTo>
                    <a:cubicBezTo>
                      <a:pt x="117270" y="36702"/>
                      <a:pt x="110698" y="52086"/>
                      <a:pt x="99067" y="63193"/>
                    </a:cubicBezTo>
                    <a:lnTo>
                      <a:pt x="61364" y="99219"/>
                    </a:lnTo>
                    <a:cubicBezTo>
                      <a:pt x="53391" y="109526"/>
                      <a:pt x="49067" y="122195"/>
                      <a:pt x="49067" y="135226"/>
                    </a:cubicBezTo>
                    <a:lnTo>
                      <a:pt x="49067" y="178425"/>
                    </a:lnTo>
                    <a:cubicBezTo>
                      <a:pt x="49067" y="189265"/>
                      <a:pt x="57849" y="198048"/>
                      <a:pt x="68690" y="198048"/>
                    </a:cubicBezTo>
                    <a:lnTo>
                      <a:pt x="19623" y="198048"/>
                    </a:lnTo>
                    <a:cubicBezTo>
                      <a:pt x="8792" y="198048"/>
                      <a:pt x="0" y="189265"/>
                      <a:pt x="0" y="178425"/>
                    </a:cubicBezTo>
                    <a:lnTo>
                      <a:pt x="0" y="135226"/>
                    </a:lnTo>
                    <a:cubicBezTo>
                      <a:pt x="0" y="122195"/>
                      <a:pt x="4325" y="109526"/>
                      <a:pt x="12298" y="99219"/>
                    </a:cubicBezTo>
                    <a:lnTo>
                      <a:pt x="50000" y="63193"/>
                    </a:lnTo>
                    <a:cubicBezTo>
                      <a:pt x="61622" y="52086"/>
                      <a:pt x="68204" y="36702"/>
                      <a:pt x="68204" y="20623"/>
                    </a:cubicBezTo>
                    <a:lnTo>
                      <a:pt x="68204"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02" name="Google Shape;1902;p48"/>
            <p:cNvSpPr/>
            <p:nvPr/>
          </p:nvSpPr>
          <p:spPr>
            <a:xfrm>
              <a:off x="7340327" y="1047322"/>
              <a:ext cx="79597" cy="35384"/>
            </a:xfrm>
            <a:custGeom>
              <a:rect b="b" l="l" r="r" t="t"/>
              <a:pathLst>
                <a:path extrusionOk="0" h="45804" w="103038">
                  <a:moveTo>
                    <a:pt x="93512" y="45804"/>
                  </a:moveTo>
                  <a:lnTo>
                    <a:pt x="9526" y="45804"/>
                  </a:lnTo>
                  <a:cubicBezTo>
                    <a:pt x="4265" y="45804"/>
                    <a:pt x="0" y="41540"/>
                    <a:pt x="0" y="36278"/>
                  </a:cubicBezTo>
                  <a:lnTo>
                    <a:pt x="0" y="9526"/>
                  </a:lnTo>
                  <a:cubicBezTo>
                    <a:pt x="0" y="4265"/>
                    <a:pt x="4265" y="0"/>
                    <a:pt x="9526" y="0"/>
                  </a:cubicBezTo>
                  <a:lnTo>
                    <a:pt x="93512" y="0"/>
                  </a:lnTo>
                  <a:cubicBezTo>
                    <a:pt x="98774" y="0"/>
                    <a:pt x="103038" y="4265"/>
                    <a:pt x="103038" y="9526"/>
                  </a:cubicBezTo>
                  <a:lnTo>
                    <a:pt x="103038" y="36278"/>
                  </a:lnTo>
                  <a:cubicBezTo>
                    <a:pt x="103038" y="41539"/>
                    <a:pt x="98773" y="45804"/>
                    <a:pt x="93512" y="4580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3" name="Google Shape;1903;p48"/>
            <p:cNvSpPr/>
            <p:nvPr/>
          </p:nvSpPr>
          <p:spPr>
            <a:xfrm>
              <a:off x="7340326" y="1047322"/>
              <a:ext cx="45484" cy="35386"/>
            </a:xfrm>
            <a:custGeom>
              <a:rect b="b" l="l" r="r" t="t"/>
              <a:pathLst>
                <a:path extrusionOk="0" h="45807" w="58879">
                  <a:moveTo>
                    <a:pt x="58879" y="45808"/>
                  </a:moveTo>
                  <a:lnTo>
                    <a:pt x="9813" y="45808"/>
                  </a:lnTo>
                  <a:cubicBezTo>
                    <a:pt x="4396" y="45808"/>
                    <a:pt x="0" y="41412"/>
                    <a:pt x="0" y="35995"/>
                  </a:cubicBezTo>
                  <a:lnTo>
                    <a:pt x="0" y="9813"/>
                  </a:lnTo>
                  <a:cubicBezTo>
                    <a:pt x="0" y="4396"/>
                    <a:pt x="4397" y="0"/>
                    <a:pt x="9813" y="0"/>
                  </a:cubicBezTo>
                  <a:lnTo>
                    <a:pt x="58879" y="0"/>
                  </a:lnTo>
                  <a:cubicBezTo>
                    <a:pt x="53462" y="0"/>
                    <a:pt x="49066" y="4396"/>
                    <a:pt x="49066" y="9813"/>
                  </a:cubicBezTo>
                  <a:lnTo>
                    <a:pt x="49066" y="35995"/>
                  </a:lnTo>
                  <a:cubicBezTo>
                    <a:pt x="49067" y="41412"/>
                    <a:pt x="53463" y="45808"/>
                    <a:pt x="58879" y="4580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04" name="Google Shape;1904;p48"/>
          <p:cNvGrpSpPr/>
          <p:nvPr/>
        </p:nvGrpSpPr>
        <p:grpSpPr>
          <a:xfrm>
            <a:off x="7009447" y="1870726"/>
            <a:ext cx="248393" cy="342896"/>
            <a:chOff x="7243717" y="1730972"/>
            <a:chExt cx="272900" cy="376726"/>
          </a:xfrm>
        </p:grpSpPr>
        <p:sp>
          <p:nvSpPr>
            <p:cNvPr id="1905" name="Google Shape;1905;p48"/>
            <p:cNvSpPr/>
            <p:nvPr/>
          </p:nvSpPr>
          <p:spPr>
            <a:xfrm>
              <a:off x="7278824" y="1759230"/>
              <a:ext cx="31839" cy="52620"/>
            </a:xfrm>
            <a:custGeom>
              <a:rect b="b" l="l" r="r" t="t"/>
              <a:pathLst>
                <a:path extrusionOk="0" h="68117" w="41215">
                  <a:moveTo>
                    <a:pt x="0" y="0"/>
                  </a:moveTo>
                  <a:lnTo>
                    <a:pt x="41216" y="0"/>
                  </a:lnTo>
                  <a:lnTo>
                    <a:pt x="41216" y="68117"/>
                  </a:lnTo>
                  <a:lnTo>
                    <a:pt x="0" y="6811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6" name="Google Shape;1906;p48"/>
            <p:cNvSpPr/>
            <p:nvPr/>
          </p:nvSpPr>
          <p:spPr>
            <a:xfrm>
              <a:off x="7278824" y="1759231"/>
              <a:ext cx="31840" cy="52621"/>
            </a:xfrm>
            <a:custGeom>
              <a:rect b="b" l="l" r="r" t="t"/>
              <a:pathLst>
                <a:path extrusionOk="0" h="68118" w="41217">
                  <a:moveTo>
                    <a:pt x="41218" y="49067"/>
                  </a:moveTo>
                  <a:lnTo>
                    <a:pt x="41218" y="68118"/>
                  </a:lnTo>
                  <a:lnTo>
                    <a:pt x="0" y="68118"/>
                  </a:lnTo>
                  <a:lnTo>
                    <a:pt x="0" y="0"/>
                  </a:lnTo>
                  <a:lnTo>
                    <a:pt x="19051" y="0"/>
                  </a:lnTo>
                  <a:lnTo>
                    <a:pt x="19051" y="42399"/>
                  </a:lnTo>
                  <a:cubicBezTo>
                    <a:pt x="19051" y="46081"/>
                    <a:pt x="22037" y="49067"/>
                    <a:pt x="25719" y="4906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7" name="Google Shape;1907;p48"/>
            <p:cNvSpPr/>
            <p:nvPr/>
          </p:nvSpPr>
          <p:spPr>
            <a:xfrm>
              <a:off x="7260638" y="1736275"/>
              <a:ext cx="68226" cy="30323"/>
            </a:xfrm>
            <a:custGeom>
              <a:rect b="b" l="l" r="r" t="t"/>
              <a:pathLst>
                <a:path extrusionOk="0" h="39253" w="88318">
                  <a:moveTo>
                    <a:pt x="81650" y="39253"/>
                  </a:moveTo>
                  <a:lnTo>
                    <a:pt x="6668" y="39253"/>
                  </a:lnTo>
                  <a:cubicBezTo>
                    <a:pt x="2985" y="39253"/>
                    <a:pt x="0" y="36268"/>
                    <a:pt x="0" y="32585"/>
                  </a:cubicBezTo>
                  <a:lnTo>
                    <a:pt x="0" y="14288"/>
                  </a:lnTo>
                  <a:cubicBezTo>
                    <a:pt x="0" y="6397"/>
                    <a:pt x="6397" y="0"/>
                    <a:pt x="14288" y="0"/>
                  </a:cubicBezTo>
                  <a:lnTo>
                    <a:pt x="74030" y="0"/>
                  </a:lnTo>
                  <a:cubicBezTo>
                    <a:pt x="81921" y="0"/>
                    <a:pt x="88318" y="6397"/>
                    <a:pt x="88318" y="14288"/>
                  </a:cubicBezTo>
                  <a:lnTo>
                    <a:pt x="88318" y="32584"/>
                  </a:lnTo>
                  <a:cubicBezTo>
                    <a:pt x="88318" y="36268"/>
                    <a:pt x="85333" y="39253"/>
                    <a:pt x="81650" y="3925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8" name="Google Shape;1908;p48"/>
            <p:cNvSpPr/>
            <p:nvPr/>
          </p:nvSpPr>
          <p:spPr>
            <a:xfrm>
              <a:off x="7260635" y="1736275"/>
              <a:ext cx="33113" cy="30324"/>
            </a:xfrm>
            <a:custGeom>
              <a:rect b="b" l="l" r="r" t="t"/>
              <a:pathLst>
                <a:path extrusionOk="0" h="39255" w="42865">
                  <a:moveTo>
                    <a:pt x="35245" y="39255"/>
                  </a:moveTo>
                  <a:lnTo>
                    <a:pt x="6668" y="39255"/>
                  </a:lnTo>
                  <a:cubicBezTo>
                    <a:pt x="2991" y="39255"/>
                    <a:pt x="0" y="36264"/>
                    <a:pt x="0" y="32587"/>
                  </a:cubicBezTo>
                  <a:lnTo>
                    <a:pt x="0" y="14288"/>
                  </a:lnTo>
                  <a:cubicBezTo>
                    <a:pt x="0" y="6401"/>
                    <a:pt x="6401" y="0"/>
                    <a:pt x="14288" y="0"/>
                  </a:cubicBezTo>
                  <a:lnTo>
                    <a:pt x="42865" y="0"/>
                  </a:lnTo>
                  <a:cubicBezTo>
                    <a:pt x="34978" y="0"/>
                    <a:pt x="28577" y="6401"/>
                    <a:pt x="28577" y="14288"/>
                  </a:cubicBezTo>
                  <a:lnTo>
                    <a:pt x="28577" y="32587"/>
                  </a:lnTo>
                  <a:cubicBezTo>
                    <a:pt x="28577" y="36264"/>
                    <a:pt x="31568" y="39255"/>
                    <a:pt x="35245" y="39255"/>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09" name="Google Shape;1909;p48"/>
            <p:cNvSpPr/>
            <p:nvPr/>
          </p:nvSpPr>
          <p:spPr>
            <a:xfrm>
              <a:off x="7354343" y="1730972"/>
              <a:ext cx="135698" cy="80892"/>
            </a:xfrm>
            <a:custGeom>
              <a:rect b="b" l="l" r="r" t="t"/>
              <a:pathLst>
                <a:path extrusionOk="0" h="104715" w="175661">
                  <a:moveTo>
                    <a:pt x="175662" y="29444"/>
                  </a:moveTo>
                  <a:lnTo>
                    <a:pt x="175662" y="104716"/>
                  </a:lnTo>
                  <a:lnTo>
                    <a:pt x="136407" y="104716"/>
                  </a:lnTo>
                  <a:lnTo>
                    <a:pt x="136407" y="53972"/>
                  </a:lnTo>
                  <a:cubicBezTo>
                    <a:pt x="136407" y="45847"/>
                    <a:pt x="129815" y="39255"/>
                    <a:pt x="121689" y="39255"/>
                  </a:cubicBezTo>
                  <a:lnTo>
                    <a:pt x="90941" y="39255"/>
                  </a:lnTo>
                  <a:cubicBezTo>
                    <a:pt x="79919" y="39255"/>
                    <a:pt x="69822" y="45409"/>
                    <a:pt x="64774" y="55201"/>
                  </a:cubicBezTo>
                  <a:lnTo>
                    <a:pt x="49066" y="85664"/>
                  </a:lnTo>
                  <a:lnTo>
                    <a:pt x="44160" y="95190"/>
                  </a:lnTo>
                  <a:lnTo>
                    <a:pt x="38766" y="104716"/>
                  </a:lnTo>
                  <a:lnTo>
                    <a:pt x="6061" y="104716"/>
                  </a:lnTo>
                  <a:lnTo>
                    <a:pt x="0" y="95190"/>
                  </a:lnTo>
                  <a:lnTo>
                    <a:pt x="4915" y="85664"/>
                  </a:lnTo>
                  <a:lnTo>
                    <a:pt x="32625" y="31901"/>
                  </a:lnTo>
                  <a:cubicBezTo>
                    <a:pt x="42722" y="12307"/>
                    <a:pt x="62916" y="0"/>
                    <a:pt x="84958" y="0"/>
                  </a:cubicBezTo>
                  <a:lnTo>
                    <a:pt x="146218" y="0"/>
                  </a:lnTo>
                  <a:cubicBezTo>
                    <a:pt x="162478" y="0"/>
                    <a:pt x="175662" y="13184"/>
                    <a:pt x="175662" y="2944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0" name="Google Shape;1910;p48"/>
            <p:cNvSpPr/>
            <p:nvPr/>
          </p:nvSpPr>
          <p:spPr>
            <a:xfrm>
              <a:off x="7243717" y="1804473"/>
              <a:ext cx="272900" cy="303225"/>
            </a:xfrm>
            <a:custGeom>
              <a:rect b="b" l="l" r="r" t="t"/>
              <a:pathLst>
                <a:path extrusionOk="0" h="392524" w="353268">
                  <a:moveTo>
                    <a:pt x="353269" y="28577"/>
                  </a:moveTo>
                  <a:lnTo>
                    <a:pt x="353269" y="363947"/>
                  </a:lnTo>
                  <a:cubicBezTo>
                    <a:pt x="353269" y="379731"/>
                    <a:pt x="340476" y="392524"/>
                    <a:pt x="324692" y="392524"/>
                  </a:cubicBezTo>
                  <a:lnTo>
                    <a:pt x="28577" y="392524"/>
                  </a:lnTo>
                  <a:cubicBezTo>
                    <a:pt x="12793" y="392524"/>
                    <a:pt x="0" y="379731"/>
                    <a:pt x="0" y="363947"/>
                  </a:cubicBezTo>
                  <a:lnTo>
                    <a:pt x="0" y="28577"/>
                  </a:lnTo>
                  <a:cubicBezTo>
                    <a:pt x="0" y="12793"/>
                    <a:pt x="12793" y="0"/>
                    <a:pt x="28577" y="0"/>
                  </a:cubicBezTo>
                  <a:lnTo>
                    <a:pt x="324692" y="0"/>
                  </a:lnTo>
                  <a:cubicBezTo>
                    <a:pt x="340476" y="0"/>
                    <a:pt x="353269" y="12793"/>
                    <a:pt x="353269" y="2857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1" name="Google Shape;1911;p48"/>
            <p:cNvSpPr/>
            <p:nvPr/>
          </p:nvSpPr>
          <p:spPr>
            <a:xfrm>
              <a:off x="7354342" y="1797118"/>
              <a:ext cx="37903" cy="7358"/>
            </a:xfrm>
            <a:custGeom>
              <a:rect b="b" l="l" r="r" t="t"/>
              <a:pathLst>
                <a:path extrusionOk="0" h="9525" w="49066">
                  <a:moveTo>
                    <a:pt x="4915" y="0"/>
                  </a:moveTo>
                  <a:lnTo>
                    <a:pt x="49067" y="0"/>
                  </a:lnTo>
                  <a:lnTo>
                    <a:pt x="44161" y="9526"/>
                  </a:lnTo>
                  <a:lnTo>
                    <a:pt x="0" y="9526"/>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2" name="Google Shape;1912;p48"/>
            <p:cNvSpPr/>
            <p:nvPr/>
          </p:nvSpPr>
          <p:spPr>
            <a:xfrm>
              <a:off x="7459671" y="1797118"/>
              <a:ext cx="30324" cy="7358"/>
            </a:xfrm>
            <a:custGeom>
              <a:rect b="b" l="l" r="r" t="t"/>
              <a:pathLst>
                <a:path extrusionOk="0" h="9525" w="39255">
                  <a:moveTo>
                    <a:pt x="0" y="0"/>
                  </a:moveTo>
                  <a:lnTo>
                    <a:pt x="39255" y="0"/>
                  </a:lnTo>
                  <a:lnTo>
                    <a:pt x="39255" y="9526"/>
                  </a:lnTo>
                  <a:lnTo>
                    <a:pt x="0" y="9526"/>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3" name="Google Shape;1913;p48"/>
            <p:cNvSpPr/>
            <p:nvPr/>
          </p:nvSpPr>
          <p:spPr>
            <a:xfrm>
              <a:off x="7243717" y="1804473"/>
              <a:ext cx="45483" cy="303225"/>
            </a:xfrm>
            <a:custGeom>
              <a:rect b="b" l="l" r="r" t="t"/>
              <a:pathLst>
                <a:path extrusionOk="0" h="392524" w="58878">
                  <a:moveTo>
                    <a:pt x="58878" y="392524"/>
                  </a:moveTo>
                  <a:lnTo>
                    <a:pt x="28577" y="392524"/>
                  </a:lnTo>
                  <a:cubicBezTo>
                    <a:pt x="12793" y="392524"/>
                    <a:pt x="0" y="379731"/>
                    <a:pt x="0" y="363947"/>
                  </a:cubicBezTo>
                  <a:lnTo>
                    <a:pt x="0" y="28577"/>
                  </a:lnTo>
                  <a:cubicBezTo>
                    <a:pt x="0" y="12793"/>
                    <a:pt x="12793" y="0"/>
                    <a:pt x="28577" y="0"/>
                  </a:cubicBezTo>
                  <a:lnTo>
                    <a:pt x="58878" y="0"/>
                  </a:lnTo>
                  <a:cubicBezTo>
                    <a:pt x="42618" y="0"/>
                    <a:pt x="29434" y="13174"/>
                    <a:pt x="29434" y="29434"/>
                  </a:cubicBezTo>
                  <a:lnTo>
                    <a:pt x="29434" y="363080"/>
                  </a:lnTo>
                  <a:cubicBezTo>
                    <a:pt x="29434" y="379341"/>
                    <a:pt x="42618" y="392524"/>
                    <a:pt x="58878" y="39252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4" name="Google Shape;1914;p48"/>
            <p:cNvSpPr/>
            <p:nvPr/>
          </p:nvSpPr>
          <p:spPr>
            <a:xfrm>
              <a:off x="7281602" y="1842358"/>
              <a:ext cx="197097" cy="227419"/>
            </a:xfrm>
            <a:custGeom>
              <a:rect b="b" l="l" r="r" t="t"/>
              <a:pathLst>
                <a:path extrusionOk="0" h="294394" w="255142">
                  <a:moveTo>
                    <a:pt x="0" y="287727"/>
                  </a:moveTo>
                  <a:lnTo>
                    <a:pt x="0" y="6668"/>
                  </a:lnTo>
                  <a:cubicBezTo>
                    <a:pt x="0" y="2985"/>
                    <a:pt x="2985" y="0"/>
                    <a:pt x="6668" y="0"/>
                  </a:cubicBezTo>
                  <a:lnTo>
                    <a:pt x="248474" y="0"/>
                  </a:lnTo>
                  <a:cubicBezTo>
                    <a:pt x="252157" y="0"/>
                    <a:pt x="255142" y="2985"/>
                    <a:pt x="255142" y="6668"/>
                  </a:cubicBezTo>
                  <a:lnTo>
                    <a:pt x="255142" y="287727"/>
                  </a:lnTo>
                  <a:cubicBezTo>
                    <a:pt x="255142" y="291409"/>
                    <a:pt x="252157" y="294394"/>
                    <a:pt x="248474" y="294394"/>
                  </a:cubicBezTo>
                  <a:lnTo>
                    <a:pt x="6668" y="294394"/>
                  </a:lnTo>
                  <a:cubicBezTo>
                    <a:pt x="2985" y="294394"/>
                    <a:pt x="0" y="291409"/>
                    <a:pt x="0" y="28772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5" name="Google Shape;1915;p48"/>
            <p:cNvSpPr/>
            <p:nvPr/>
          </p:nvSpPr>
          <p:spPr>
            <a:xfrm>
              <a:off x="7281603" y="1842358"/>
              <a:ext cx="22742" cy="227419"/>
            </a:xfrm>
            <a:custGeom>
              <a:rect b="b" l="l" r="r" t="t"/>
              <a:pathLst>
                <a:path extrusionOk="0" h="294394" w="29439">
                  <a:moveTo>
                    <a:pt x="29439" y="0"/>
                  </a:moveTo>
                  <a:lnTo>
                    <a:pt x="29439" y="294394"/>
                  </a:lnTo>
                  <a:lnTo>
                    <a:pt x="6668" y="294394"/>
                  </a:lnTo>
                  <a:cubicBezTo>
                    <a:pt x="2985" y="294394"/>
                    <a:pt x="0" y="291409"/>
                    <a:pt x="0" y="287727"/>
                  </a:cubicBezTo>
                  <a:lnTo>
                    <a:pt x="0" y="6668"/>
                  </a:lnTo>
                  <a:cubicBezTo>
                    <a:pt x="0" y="2985"/>
                    <a:pt x="2985" y="0"/>
                    <a:pt x="666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6" name="Google Shape;1916;p48"/>
            <p:cNvSpPr/>
            <p:nvPr/>
          </p:nvSpPr>
          <p:spPr>
            <a:xfrm>
              <a:off x="7314609" y="1884033"/>
              <a:ext cx="131055" cy="144033"/>
            </a:xfrm>
            <a:custGeom>
              <a:rect b="b" l="l" r="r" t="t"/>
              <a:pathLst>
                <a:path extrusionOk="0" h="186451" w="169651">
                  <a:moveTo>
                    <a:pt x="111045" y="93226"/>
                  </a:moveTo>
                  <a:lnTo>
                    <a:pt x="164715" y="32641"/>
                  </a:lnTo>
                  <a:cubicBezTo>
                    <a:pt x="171902" y="24528"/>
                    <a:pt x="171153" y="12123"/>
                    <a:pt x="163039" y="4935"/>
                  </a:cubicBezTo>
                  <a:cubicBezTo>
                    <a:pt x="154925" y="-2251"/>
                    <a:pt x="142522" y="-1502"/>
                    <a:pt x="135333" y="6613"/>
                  </a:cubicBezTo>
                  <a:lnTo>
                    <a:pt x="84826" y="63628"/>
                  </a:lnTo>
                  <a:lnTo>
                    <a:pt x="34318" y="6613"/>
                  </a:lnTo>
                  <a:cubicBezTo>
                    <a:pt x="27130" y="-1501"/>
                    <a:pt x="14726" y="-2252"/>
                    <a:pt x="6612" y="4935"/>
                  </a:cubicBezTo>
                  <a:cubicBezTo>
                    <a:pt x="-1502" y="12122"/>
                    <a:pt x="-2251" y="24527"/>
                    <a:pt x="4936" y="32641"/>
                  </a:cubicBezTo>
                  <a:lnTo>
                    <a:pt x="58606" y="93226"/>
                  </a:lnTo>
                  <a:lnTo>
                    <a:pt x="4936" y="153811"/>
                  </a:lnTo>
                  <a:cubicBezTo>
                    <a:pt x="-2251" y="161924"/>
                    <a:pt x="-1502" y="174328"/>
                    <a:pt x="6612" y="181516"/>
                  </a:cubicBezTo>
                  <a:cubicBezTo>
                    <a:pt x="10348" y="184826"/>
                    <a:pt x="14992" y="186452"/>
                    <a:pt x="19619" y="186452"/>
                  </a:cubicBezTo>
                  <a:cubicBezTo>
                    <a:pt x="25041" y="186452"/>
                    <a:pt x="30440" y="184217"/>
                    <a:pt x="34318" y="179839"/>
                  </a:cubicBezTo>
                  <a:lnTo>
                    <a:pt x="84826" y="122823"/>
                  </a:lnTo>
                  <a:lnTo>
                    <a:pt x="135333" y="179838"/>
                  </a:lnTo>
                  <a:cubicBezTo>
                    <a:pt x="139212" y="184217"/>
                    <a:pt x="144609" y="186451"/>
                    <a:pt x="150032" y="186451"/>
                  </a:cubicBezTo>
                  <a:cubicBezTo>
                    <a:pt x="154658" y="186451"/>
                    <a:pt x="159303" y="184825"/>
                    <a:pt x="163039" y="181515"/>
                  </a:cubicBezTo>
                  <a:cubicBezTo>
                    <a:pt x="171153" y="174328"/>
                    <a:pt x="171902" y="161924"/>
                    <a:pt x="164715" y="15381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17" name="Google Shape;1917;p48"/>
          <p:cNvGrpSpPr/>
          <p:nvPr/>
        </p:nvGrpSpPr>
        <p:grpSpPr>
          <a:xfrm>
            <a:off x="6961683" y="2580927"/>
            <a:ext cx="343922" cy="342926"/>
            <a:chOff x="7197442" y="2474197"/>
            <a:chExt cx="377853" cy="376759"/>
          </a:xfrm>
        </p:grpSpPr>
        <p:sp>
          <p:nvSpPr>
            <p:cNvPr id="1918" name="Google Shape;1918;p48"/>
            <p:cNvSpPr/>
            <p:nvPr/>
          </p:nvSpPr>
          <p:spPr>
            <a:xfrm>
              <a:off x="7323502" y="2596034"/>
              <a:ext cx="113256" cy="132136"/>
            </a:xfrm>
            <a:custGeom>
              <a:rect b="b" l="l" r="r" t="t"/>
              <a:pathLst>
                <a:path extrusionOk="0" h="171050" w="146610">
                  <a:moveTo>
                    <a:pt x="73307" y="164170"/>
                  </a:moveTo>
                  <a:lnTo>
                    <a:pt x="73307" y="118015"/>
                  </a:lnTo>
                  <a:cubicBezTo>
                    <a:pt x="73307" y="114221"/>
                    <a:pt x="70231" y="111146"/>
                    <a:pt x="66438" y="111146"/>
                  </a:cubicBezTo>
                  <a:lnTo>
                    <a:pt x="6880" y="111146"/>
                  </a:lnTo>
                  <a:cubicBezTo>
                    <a:pt x="1515" y="111146"/>
                    <a:pt x="-1780" y="105271"/>
                    <a:pt x="1020" y="100694"/>
                  </a:cubicBezTo>
                  <a:lnTo>
                    <a:pt x="60578" y="3297"/>
                  </a:lnTo>
                  <a:cubicBezTo>
                    <a:pt x="64197" y="-2620"/>
                    <a:pt x="73307" y="-56"/>
                    <a:pt x="73307" y="6881"/>
                  </a:cubicBezTo>
                  <a:lnTo>
                    <a:pt x="73307" y="53106"/>
                  </a:lnTo>
                  <a:cubicBezTo>
                    <a:pt x="73307" y="56900"/>
                    <a:pt x="76383" y="59975"/>
                    <a:pt x="80176" y="59975"/>
                  </a:cubicBezTo>
                  <a:lnTo>
                    <a:pt x="139731" y="59975"/>
                  </a:lnTo>
                  <a:cubicBezTo>
                    <a:pt x="145097" y="59975"/>
                    <a:pt x="148390" y="65852"/>
                    <a:pt x="145590" y="70430"/>
                  </a:cubicBezTo>
                  <a:lnTo>
                    <a:pt x="86035" y="167755"/>
                  </a:lnTo>
                  <a:cubicBezTo>
                    <a:pt x="82416" y="173671"/>
                    <a:pt x="73307" y="171105"/>
                    <a:pt x="73307" y="16417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9" name="Google Shape;1919;p48"/>
            <p:cNvSpPr/>
            <p:nvPr/>
          </p:nvSpPr>
          <p:spPr>
            <a:xfrm>
              <a:off x="7198536" y="2474197"/>
              <a:ext cx="376758" cy="376759"/>
            </a:xfrm>
            <a:custGeom>
              <a:rect b="b" l="l" r="r" t="t"/>
              <a:pathLst>
                <a:path extrusionOk="0" h="487714" w="487713">
                  <a:moveTo>
                    <a:pt x="468087" y="184978"/>
                  </a:moveTo>
                  <a:lnTo>
                    <a:pt x="431129" y="184978"/>
                  </a:lnTo>
                  <a:cubicBezTo>
                    <a:pt x="427645" y="173888"/>
                    <a:pt x="423200" y="163228"/>
                    <a:pt x="417898" y="153084"/>
                  </a:cubicBezTo>
                  <a:lnTo>
                    <a:pt x="444046" y="126936"/>
                  </a:lnTo>
                  <a:cubicBezTo>
                    <a:pt x="451710" y="119272"/>
                    <a:pt x="451710" y="106845"/>
                    <a:pt x="444046" y="99180"/>
                  </a:cubicBezTo>
                  <a:lnTo>
                    <a:pt x="388534" y="43669"/>
                  </a:lnTo>
                  <a:cubicBezTo>
                    <a:pt x="380869" y="36004"/>
                    <a:pt x="368442" y="36004"/>
                    <a:pt x="360778" y="43669"/>
                  </a:cubicBezTo>
                  <a:lnTo>
                    <a:pt x="334630" y="69816"/>
                  </a:lnTo>
                  <a:cubicBezTo>
                    <a:pt x="324486" y="64514"/>
                    <a:pt x="313825" y="60069"/>
                    <a:pt x="302736" y="56585"/>
                  </a:cubicBezTo>
                  <a:lnTo>
                    <a:pt x="302736" y="19627"/>
                  </a:lnTo>
                  <a:cubicBezTo>
                    <a:pt x="302736" y="8787"/>
                    <a:pt x="293949" y="0"/>
                    <a:pt x="283109" y="0"/>
                  </a:cubicBezTo>
                  <a:lnTo>
                    <a:pt x="204605" y="0"/>
                  </a:lnTo>
                  <a:cubicBezTo>
                    <a:pt x="193765" y="0"/>
                    <a:pt x="184978" y="8787"/>
                    <a:pt x="184978" y="19627"/>
                  </a:cubicBezTo>
                  <a:lnTo>
                    <a:pt x="184978" y="56585"/>
                  </a:lnTo>
                  <a:cubicBezTo>
                    <a:pt x="173888" y="60069"/>
                    <a:pt x="163228" y="64514"/>
                    <a:pt x="153084" y="69816"/>
                  </a:cubicBezTo>
                  <a:lnTo>
                    <a:pt x="126936" y="43669"/>
                  </a:lnTo>
                  <a:cubicBezTo>
                    <a:pt x="119272" y="36004"/>
                    <a:pt x="106845" y="36004"/>
                    <a:pt x="99180" y="43669"/>
                  </a:cubicBezTo>
                  <a:lnTo>
                    <a:pt x="43669" y="99180"/>
                  </a:lnTo>
                  <a:cubicBezTo>
                    <a:pt x="36004" y="106845"/>
                    <a:pt x="36004" y="119272"/>
                    <a:pt x="43669" y="126936"/>
                  </a:cubicBezTo>
                  <a:lnTo>
                    <a:pt x="69816" y="153084"/>
                  </a:lnTo>
                  <a:cubicBezTo>
                    <a:pt x="64514" y="163228"/>
                    <a:pt x="60068" y="173889"/>
                    <a:pt x="56585" y="184978"/>
                  </a:cubicBezTo>
                  <a:lnTo>
                    <a:pt x="19627" y="184978"/>
                  </a:lnTo>
                  <a:cubicBezTo>
                    <a:pt x="8787" y="184978"/>
                    <a:pt x="0" y="193765"/>
                    <a:pt x="0" y="204605"/>
                  </a:cubicBezTo>
                  <a:lnTo>
                    <a:pt x="0" y="283109"/>
                  </a:lnTo>
                  <a:cubicBezTo>
                    <a:pt x="0" y="293949"/>
                    <a:pt x="8787" y="302736"/>
                    <a:pt x="19627" y="302736"/>
                  </a:cubicBezTo>
                  <a:lnTo>
                    <a:pt x="56585" y="302736"/>
                  </a:lnTo>
                  <a:cubicBezTo>
                    <a:pt x="60069" y="313826"/>
                    <a:pt x="64514" y="324486"/>
                    <a:pt x="69816" y="334630"/>
                  </a:cubicBezTo>
                  <a:lnTo>
                    <a:pt x="43669" y="360778"/>
                  </a:lnTo>
                  <a:cubicBezTo>
                    <a:pt x="36004" y="368442"/>
                    <a:pt x="36004" y="380869"/>
                    <a:pt x="43669" y="388534"/>
                  </a:cubicBezTo>
                  <a:lnTo>
                    <a:pt x="99180" y="444046"/>
                  </a:lnTo>
                  <a:cubicBezTo>
                    <a:pt x="106845" y="451710"/>
                    <a:pt x="119272" y="451710"/>
                    <a:pt x="126936" y="444046"/>
                  </a:cubicBezTo>
                  <a:lnTo>
                    <a:pt x="153084" y="417898"/>
                  </a:lnTo>
                  <a:cubicBezTo>
                    <a:pt x="163228" y="423200"/>
                    <a:pt x="173889" y="427645"/>
                    <a:pt x="184978" y="431129"/>
                  </a:cubicBezTo>
                  <a:lnTo>
                    <a:pt x="184978" y="468087"/>
                  </a:lnTo>
                  <a:cubicBezTo>
                    <a:pt x="184978" y="478927"/>
                    <a:pt x="193765" y="487714"/>
                    <a:pt x="204605" y="487714"/>
                  </a:cubicBezTo>
                  <a:lnTo>
                    <a:pt x="283109" y="487714"/>
                  </a:lnTo>
                  <a:cubicBezTo>
                    <a:pt x="293949" y="487714"/>
                    <a:pt x="302736" y="478927"/>
                    <a:pt x="302736" y="468087"/>
                  </a:cubicBezTo>
                  <a:lnTo>
                    <a:pt x="302736" y="431129"/>
                  </a:lnTo>
                  <a:cubicBezTo>
                    <a:pt x="313826" y="427645"/>
                    <a:pt x="324486" y="423200"/>
                    <a:pt x="334630" y="417898"/>
                  </a:cubicBezTo>
                  <a:lnTo>
                    <a:pt x="360778" y="444046"/>
                  </a:lnTo>
                  <a:cubicBezTo>
                    <a:pt x="368442" y="451710"/>
                    <a:pt x="380869" y="451710"/>
                    <a:pt x="388534" y="444046"/>
                  </a:cubicBezTo>
                  <a:lnTo>
                    <a:pt x="444046" y="388534"/>
                  </a:lnTo>
                  <a:cubicBezTo>
                    <a:pt x="451710" y="380869"/>
                    <a:pt x="451710" y="368442"/>
                    <a:pt x="444046" y="360778"/>
                  </a:cubicBezTo>
                  <a:lnTo>
                    <a:pt x="417898" y="334630"/>
                  </a:lnTo>
                  <a:cubicBezTo>
                    <a:pt x="423200" y="324486"/>
                    <a:pt x="427646" y="313825"/>
                    <a:pt x="431129" y="302736"/>
                  </a:cubicBezTo>
                  <a:lnTo>
                    <a:pt x="468087" y="302736"/>
                  </a:lnTo>
                  <a:cubicBezTo>
                    <a:pt x="478927" y="302736"/>
                    <a:pt x="487714" y="293949"/>
                    <a:pt x="487714" y="283109"/>
                  </a:cubicBezTo>
                  <a:lnTo>
                    <a:pt x="487714" y="204605"/>
                  </a:lnTo>
                  <a:cubicBezTo>
                    <a:pt x="487714" y="193765"/>
                    <a:pt x="478927" y="184978"/>
                    <a:pt x="468087" y="184978"/>
                  </a:cubicBezTo>
                  <a:close/>
                  <a:moveTo>
                    <a:pt x="243857" y="381241"/>
                  </a:moveTo>
                  <a:cubicBezTo>
                    <a:pt x="167982" y="381241"/>
                    <a:pt x="106473" y="319732"/>
                    <a:pt x="106473" y="243857"/>
                  </a:cubicBezTo>
                  <a:cubicBezTo>
                    <a:pt x="106473" y="167982"/>
                    <a:pt x="167982" y="106473"/>
                    <a:pt x="243857" y="106473"/>
                  </a:cubicBezTo>
                  <a:cubicBezTo>
                    <a:pt x="319732" y="106473"/>
                    <a:pt x="381241" y="167982"/>
                    <a:pt x="381241" y="243857"/>
                  </a:cubicBezTo>
                  <a:cubicBezTo>
                    <a:pt x="381241" y="319732"/>
                    <a:pt x="319732" y="381241"/>
                    <a:pt x="243857" y="38124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20" name="Google Shape;1920;p48"/>
            <p:cNvGrpSpPr/>
            <p:nvPr/>
          </p:nvGrpSpPr>
          <p:grpSpPr>
            <a:xfrm>
              <a:off x="7197442" y="2502899"/>
              <a:ext cx="98656" cy="318008"/>
              <a:chOff x="9080370" y="2510031"/>
              <a:chExt cx="127776" cy="411874"/>
            </a:xfrm>
          </p:grpSpPr>
          <p:sp>
            <p:nvSpPr>
              <p:cNvPr id="1921" name="Google Shape;1921;p48"/>
              <p:cNvSpPr/>
              <p:nvPr/>
            </p:nvSpPr>
            <p:spPr>
              <a:xfrm>
                <a:off x="9118290" y="2510031"/>
                <a:ext cx="89856" cy="147058"/>
              </a:xfrm>
              <a:custGeom>
                <a:rect b="b" l="l" r="r" t="t"/>
                <a:pathLst>
                  <a:path extrusionOk="0" h="147058" w="89856">
                    <a:moveTo>
                      <a:pt x="35187" y="61262"/>
                    </a:moveTo>
                    <a:lnTo>
                      <a:pt x="89856" y="6592"/>
                    </a:lnTo>
                    <a:lnTo>
                      <a:pt x="89012" y="5748"/>
                    </a:lnTo>
                    <a:cubicBezTo>
                      <a:pt x="81348" y="-1916"/>
                      <a:pt x="68924" y="-1916"/>
                      <a:pt x="61261" y="5748"/>
                    </a:cubicBezTo>
                    <a:lnTo>
                      <a:pt x="5748" y="61262"/>
                    </a:lnTo>
                    <a:cubicBezTo>
                      <a:pt x="-1916" y="68926"/>
                      <a:pt x="-1916" y="81350"/>
                      <a:pt x="5748" y="89014"/>
                    </a:cubicBezTo>
                    <a:lnTo>
                      <a:pt x="31900" y="115166"/>
                    </a:lnTo>
                    <a:cubicBezTo>
                      <a:pt x="26591" y="125312"/>
                      <a:pt x="22146" y="135970"/>
                      <a:pt x="18662" y="147059"/>
                    </a:cubicBezTo>
                    <a:lnTo>
                      <a:pt x="48101" y="147059"/>
                    </a:lnTo>
                    <a:cubicBezTo>
                      <a:pt x="51585" y="135970"/>
                      <a:pt x="56030" y="125312"/>
                      <a:pt x="61339" y="115166"/>
                    </a:cubicBezTo>
                    <a:lnTo>
                      <a:pt x="35187" y="89014"/>
                    </a:lnTo>
                    <a:cubicBezTo>
                      <a:pt x="27524" y="81350"/>
                      <a:pt x="27524" y="68926"/>
                      <a:pt x="35187" y="6126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2" name="Google Shape;1922;p48"/>
              <p:cNvSpPr/>
              <p:nvPr/>
            </p:nvSpPr>
            <p:spPr>
              <a:xfrm>
                <a:off x="9118290" y="2774848"/>
                <a:ext cx="89856" cy="147057"/>
              </a:xfrm>
              <a:custGeom>
                <a:rect b="b" l="l" r="r" t="t"/>
                <a:pathLst>
                  <a:path extrusionOk="0" h="147057" w="89856">
                    <a:moveTo>
                      <a:pt x="35187" y="85797"/>
                    </a:moveTo>
                    <a:cubicBezTo>
                      <a:pt x="27523" y="78132"/>
                      <a:pt x="27523" y="65709"/>
                      <a:pt x="35187" y="58045"/>
                    </a:cubicBezTo>
                    <a:lnTo>
                      <a:pt x="61339" y="31893"/>
                    </a:lnTo>
                    <a:cubicBezTo>
                      <a:pt x="56030" y="21746"/>
                      <a:pt x="51585" y="11089"/>
                      <a:pt x="48101" y="0"/>
                    </a:cubicBezTo>
                    <a:lnTo>
                      <a:pt x="18662" y="0"/>
                    </a:lnTo>
                    <a:cubicBezTo>
                      <a:pt x="22146" y="11089"/>
                      <a:pt x="26591" y="21746"/>
                      <a:pt x="31900" y="31893"/>
                    </a:cubicBezTo>
                    <a:lnTo>
                      <a:pt x="5748" y="58045"/>
                    </a:lnTo>
                    <a:cubicBezTo>
                      <a:pt x="-1916" y="65709"/>
                      <a:pt x="-1916" y="78132"/>
                      <a:pt x="5748" y="85797"/>
                    </a:cubicBezTo>
                    <a:lnTo>
                      <a:pt x="61261" y="141309"/>
                    </a:lnTo>
                    <a:cubicBezTo>
                      <a:pt x="68925" y="148974"/>
                      <a:pt x="81349" y="148974"/>
                      <a:pt x="89012" y="141309"/>
                    </a:cubicBezTo>
                    <a:lnTo>
                      <a:pt x="89856" y="140465"/>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3" name="Google Shape;1923;p48"/>
              <p:cNvSpPr/>
              <p:nvPr/>
            </p:nvSpPr>
            <p:spPr>
              <a:xfrm>
                <a:off x="9080370" y="2657089"/>
                <a:ext cx="49065" cy="117758"/>
              </a:xfrm>
              <a:custGeom>
                <a:rect b="b" l="l" r="r" t="t"/>
                <a:pathLst>
                  <a:path extrusionOk="0" h="117758" w="49065">
                    <a:moveTo>
                      <a:pt x="29439" y="98131"/>
                    </a:moveTo>
                    <a:lnTo>
                      <a:pt x="29439" y="19627"/>
                    </a:lnTo>
                    <a:cubicBezTo>
                      <a:pt x="29439" y="8783"/>
                      <a:pt x="38222" y="0"/>
                      <a:pt x="49066" y="0"/>
                    </a:cubicBezTo>
                    <a:lnTo>
                      <a:pt x="19627" y="0"/>
                    </a:lnTo>
                    <a:cubicBezTo>
                      <a:pt x="8783" y="0"/>
                      <a:pt x="0" y="8783"/>
                      <a:pt x="0" y="19627"/>
                    </a:cubicBezTo>
                    <a:lnTo>
                      <a:pt x="0" y="98131"/>
                    </a:lnTo>
                    <a:cubicBezTo>
                      <a:pt x="0" y="108976"/>
                      <a:pt x="8783" y="117758"/>
                      <a:pt x="19627" y="117758"/>
                    </a:cubicBezTo>
                    <a:lnTo>
                      <a:pt x="49066" y="117758"/>
                    </a:lnTo>
                    <a:cubicBezTo>
                      <a:pt x="38223" y="117758"/>
                      <a:pt x="29439" y="108976"/>
                      <a:pt x="29439" y="9813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24" name="Google Shape;1924;p48"/>
          <p:cNvGrpSpPr/>
          <p:nvPr/>
        </p:nvGrpSpPr>
        <p:grpSpPr>
          <a:xfrm>
            <a:off x="6978356" y="3979301"/>
            <a:ext cx="310574" cy="342893"/>
            <a:chOff x="7226893" y="4225180"/>
            <a:chExt cx="341216" cy="376723"/>
          </a:xfrm>
        </p:grpSpPr>
        <p:sp>
          <p:nvSpPr>
            <p:cNvPr id="1925" name="Google Shape;1925;p48"/>
            <p:cNvSpPr/>
            <p:nvPr/>
          </p:nvSpPr>
          <p:spPr>
            <a:xfrm>
              <a:off x="7226893" y="4307416"/>
              <a:ext cx="341216" cy="294487"/>
            </a:xfrm>
            <a:custGeom>
              <a:rect b="b" l="l" r="r" t="t"/>
              <a:pathLst>
                <a:path extrusionOk="0" h="381213" w="441703">
                  <a:moveTo>
                    <a:pt x="220852" y="9205"/>
                  </a:moveTo>
                  <a:cubicBezTo>
                    <a:pt x="46739" y="-29488"/>
                    <a:pt x="-6910" y="57083"/>
                    <a:pt x="694" y="207345"/>
                  </a:cubicBezTo>
                  <a:cubicBezTo>
                    <a:pt x="15118" y="341717"/>
                    <a:pt x="131270" y="416495"/>
                    <a:pt x="220852" y="364682"/>
                  </a:cubicBezTo>
                  <a:cubicBezTo>
                    <a:pt x="310433" y="416495"/>
                    <a:pt x="426585" y="341717"/>
                    <a:pt x="441009" y="207346"/>
                  </a:cubicBezTo>
                  <a:cubicBezTo>
                    <a:pt x="448613" y="57083"/>
                    <a:pt x="394965" y="-29488"/>
                    <a:pt x="220852" y="920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6" name="Google Shape;1926;p48"/>
            <p:cNvSpPr/>
            <p:nvPr/>
          </p:nvSpPr>
          <p:spPr>
            <a:xfrm>
              <a:off x="7226895" y="4307419"/>
              <a:ext cx="142451" cy="294477"/>
            </a:xfrm>
            <a:custGeom>
              <a:rect b="b" l="l" r="r" t="t"/>
              <a:pathLst>
                <a:path extrusionOk="0" h="381200" w="184403">
                  <a:moveTo>
                    <a:pt x="184403" y="378692"/>
                  </a:moveTo>
                  <a:cubicBezTo>
                    <a:pt x="102472" y="395791"/>
                    <a:pt x="13219" y="324039"/>
                    <a:pt x="694" y="207341"/>
                  </a:cubicBezTo>
                  <a:cubicBezTo>
                    <a:pt x="-6137" y="72327"/>
                    <a:pt x="36481" y="-11272"/>
                    <a:pt x="171525" y="1233"/>
                  </a:cubicBezTo>
                  <a:cubicBezTo>
                    <a:pt x="75096" y="11873"/>
                    <a:pt x="43843" y="90280"/>
                    <a:pt x="49771" y="207342"/>
                  </a:cubicBezTo>
                  <a:cubicBezTo>
                    <a:pt x="59804" y="300835"/>
                    <a:pt x="119090" y="365481"/>
                    <a:pt x="184403" y="37869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7" name="Google Shape;1927;p48"/>
            <p:cNvSpPr/>
            <p:nvPr/>
          </p:nvSpPr>
          <p:spPr>
            <a:xfrm>
              <a:off x="7337231" y="4225180"/>
              <a:ext cx="76623" cy="130814"/>
            </a:xfrm>
            <a:custGeom>
              <a:rect b="b" l="l" r="r" t="t"/>
              <a:pathLst>
                <a:path extrusionOk="0" h="169339" w="99188">
                  <a:moveTo>
                    <a:pt x="56725" y="169340"/>
                  </a:moveTo>
                  <a:lnTo>
                    <a:pt x="56725" y="81942"/>
                  </a:lnTo>
                  <a:cubicBezTo>
                    <a:pt x="56725" y="61192"/>
                    <a:pt x="40500" y="43818"/>
                    <a:pt x="19789" y="42414"/>
                  </a:cubicBezTo>
                  <a:cubicBezTo>
                    <a:pt x="8088" y="41629"/>
                    <a:pt x="-746" y="31489"/>
                    <a:pt x="50" y="19789"/>
                  </a:cubicBezTo>
                  <a:cubicBezTo>
                    <a:pt x="855" y="8088"/>
                    <a:pt x="11014" y="-746"/>
                    <a:pt x="22675" y="50"/>
                  </a:cubicBezTo>
                  <a:cubicBezTo>
                    <a:pt x="65580" y="2955"/>
                    <a:pt x="99188" y="38939"/>
                    <a:pt x="99188" y="81942"/>
                  </a:cubicBezTo>
                  <a:lnTo>
                    <a:pt x="99188" y="169105"/>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8" name="Google Shape;1928;p48"/>
            <p:cNvSpPr/>
            <p:nvPr/>
          </p:nvSpPr>
          <p:spPr>
            <a:xfrm>
              <a:off x="7413821" y="4254837"/>
              <a:ext cx="101636" cy="67522"/>
            </a:xfrm>
            <a:custGeom>
              <a:rect b="b" l="l" r="r" t="t"/>
              <a:pathLst>
                <a:path extrusionOk="0" h="87407" w="131568">
                  <a:moveTo>
                    <a:pt x="131568" y="8602"/>
                  </a:moveTo>
                  <a:lnTo>
                    <a:pt x="131568" y="11183"/>
                  </a:lnTo>
                  <a:cubicBezTo>
                    <a:pt x="131568" y="52886"/>
                    <a:pt x="98076" y="86769"/>
                    <a:pt x="56516" y="87388"/>
                  </a:cubicBezTo>
                  <a:cubicBezTo>
                    <a:pt x="56125" y="87407"/>
                    <a:pt x="55725" y="87407"/>
                    <a:pt x="55335" y="87407"/>
                  </a:cubicBezTo>
                  <a:lnTo>
                    <a:pt x="8592" y="87407"/>
                  </a:lnTo>
                  <a:cubicBezTo>
                    <a:pt x="3848" y="87407"/>
                    <a:pt x="0" y="83559"/>
                    <a:pt x="0" y="78815"/>
                  </a:cubicBezTo>
                  <a:lnTo>
                    <a:pt x="0" y="76234"/>
                  </a:lnTo>
                  <a:cubicBezTo>
                    <a:pt x="0" y="34130"/>
                    <a:pt x="34130" y="0"/>
                    <a:pt x="76224" y="0"/>
                  </a:cubicBezTo>
                  <a:lnTo>
                    <a:pt x="122967" y="0"/>
                  </a:lnTo>
                  <a:cubicBezTo>
                    <a:pt x="123291" y="0"/>
                    <a:pt x="123605" y="19"/>
                    <a:pt x="123919" y="57"/>
                  </a:cubicBezTo>
                  <a:cubicBezTo>
                    <a:pt x="128215" y="524"/>
                    <a:pt x="131568" y="4172"/>
                    <a:pt x="131568" y="86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9" name="Google Shape;1929;p48"/>
            <p:cNvSpPr/>
            <p:nvPr/>
          </p:nvSpPr>
          <p:spPr>
            <a:xfrm>
              <a:off x="7413821" y="4254837"/>
              <a:ext cx="95749" cy="67522"/>
            </a:xfrm>
            <a:custGeom>
              <a:rect b="b" l="l" r="r" t="t"/>
              <a:pathLst>
                <a:path extrusionOk="0" h="87407" w="123947">
                  <a:moveTo>
                    <a:pt x="72081" y="23014"/>
                  </a:moveTo>
                  <a:cubicBezTo>
                    <a:pt x="57868" y="37226"/>
                    <a:pt x="49076" y="56868"/>
                    <a:pt x="49076" y="78549"/>
                  </a:cubicBezTo>
                  <a:cubicBezTo>
                    <a:pt x="49076" y="83026"/>
                    <a:pt x="52382" y="86722"/>
                    <a:pt x="56697" y="87322"/>
                  </a:cubicBezTo>
                  <a:cubicBezTo>
                    <a:pt x="56640" y="87322"/>
                    <a:pt x="56573" y="87350"/>
                    <a:pt x="56516" y="87388"/>
                  </a:cubicBezTo>
                  <a:cubicBezTo>
                    <a:pt x="56125" y="87407"/>
                    <a:pt x="55725" y="87407"/>
                    <a:pt x="55335" y="87407"/>
                  </a:cubicBezTo>
                  <a:lnTo>
                    <a:pt x="8592" y="87407"/>
                  </a:lnTo>
                  <a:cubicBezTo>
                    <a:pt x="3848" y="87407"/>
                    <a:pt x="0" y="83559"/>
                    <a:pt x="0" y="78815"/>
                  </a:cubicBezTo>
                  <a:lnTo>
                    <a:pt x="0" y="76234"/>
                  </a:lnTo>
                  <a:cubicBezTo>
                    <a:pt x="0" y="34130"/>
                    <a:pt x="34130" y="0"/>
                    <a:pt x="76224" y="0"/>
                  </a:cubicBezTo>
                  <a:lnTo>
                    <a:pt x="122967" y="0"/>
                  </a:lnTo>
                  <a:cubicBezTo>
                    <a:pt x="123291" y="0"/>
                    <a:pt x="123605" y="19"/>
                    <a:pt x="123919" y="57"/>
                  </a:cubicBezTo>
                  <a:cubicBezTo>
                    <a:pt x="123929" y="76"/>
                    <a:pt x="123938" y="86"/>
                    <a:pt x="123948" y="86"/>
                  </a:cubicBezTo>
                  <a:cubicBezTo>
                    <a:pt x="103734" y="1010"/>
                    <a:pt x="85493" y="9602"/>
                    <a:pt x="72081" y="2301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0" name="Google Shape;1930;p48"/>
            <p:cNvSpPr/>
            <p:nvPr/>
          </p:nvSpPr>
          <p:spPr>
            <a:xfrm>
              <a:off x="7350812" y="4339879"/>
              <a:ext cx="95288" cy="21752"/>
            </a:xfrm>
            <a:custGeom>
              <a:rect b="b" l="l" r="r" t="t"/>
              <a:pathLst>
                <a:path extrusionOk="0" h="28158" w="123350">
                  <a:moveTo>
                    <a:pt x="97975" y="28158"/>
                  </a:moveTo>
                  <a:lnTo>
                    <a:pt x="24713" y="28158"/>
                  </a:lnTo>
                  <a:cubicBezTo>
                    <a:pt x="16513" y="28158"/>
                    <a:pt x="8768" y="23810"/>
                    <a:pt x="4500" y="16811"/>
                  </a:cubicBezTo>
                  <a:lnTo>
                    <a:pt x="1077" y="11194"/>
                  </a:lnTo>
                  <a:cubicBezTo>
                    <a:pt x="-1039" y="7723"/>
                    <a:pt x="59" y="3194"/>
                    <a:pt x="3531" y="1077"/>
                  </a:cubicBezTo>
                  <a:cubicBezTo>
                    <a:pt x="7002" y="-1039"/>
                    <a:pt x="11531" y="59"/>
                    <a:pt x="13649" y="3532"/>
                  </a:cubicBezTo>
                  <a:lnTo>
                    <a:pt x="17071" y="9147"/>
                  </a:lnTo>
                  <a:cubicBezTo>
                    <a:pt x="18684" y="11791"/>
                    <a:pt x="21612" y="13436"/>
                    <a:pt x="24712" y="13436"/>
                  </a:cubicBezTo>
                  <a:lnTo>
                    <a:pt x="97975" y="13436"/>
                  </a:lnTo>
                  <a:cubicBezTo>
                    <a:pt x="100850" y="13436"/>
                    <a:pt x="103567" y="12042"/>
                    <a:pt x="105244" y="9707"/>
                  </a:cubicBezTo>
                  <a:lnTo>
                    <a:pt x="110009" y="3070"/>
                  </a:lnTo>
                  <a:cubicBezTo>
                    <a:pt x="112381" y="-237"/>
                    <a:pt x="116981" y="-988"/>
                    <a:pt x="120282" y="1384"/>
                  </a:cubicBezTo>
                  <a:cubicBezTo>
                    <a:pt x="123585" y="3756"/>
                    <a:pt x="124340" y="8355"/>
                    <a:pt x="121968" y="11656"/>
                  </a:cubicBezTo>
                  <a:lnTo>
                    <a:pt x="117203" y="18293"/>
                  </a:lnTo>
                  <a:cubicBezTo>
                    <a:pt x="112771" y="24470"/>
                    <a:pt x="105583" y="28158"/>
                    <a:pt x="97975" y="2815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31" name="Google Shape;1931;p48"/>
          <p:cNvGrpSpPr/>
          <p:nvPr/>
        </p:nvGrpSpPr>
        <p:grpSpPr>
          <a:xfrm>
            <a:off x="6996609" y="3315399"/>
            <a:ext cx="274069" cy="342901"/>
            <a:chOff x="7246923" y="3400587"/>
            <a:chExt cx="301109" cy="376732"/>
          </a:xfrm>
        </p:grpSpPr>
        <p:sp>
          <p:nvSpPr>
            <p:cNvPr id="1932" name="Google Shape;1932;p48"/>
            <p:cNvSpPr/>
            <p:nvPr/>
          </p:nvSpPr>
          <p:spPr>
            <a:xfrm>
              <a:off x="7277055" y="3453486"/>
              <a:ext cx="218071" cy="294173"/>
            </a:xfrm>
            <a:custGeom>
              <a:rect b="b" l="l" r="r" t="t"/>
              <a:pathLst>
                <a:path extrusionOk="0" h="380807" w="282293">
                  <a:moveTo>
                    <a:pt x="282293" y="73805"/>
                  </a:moveTo>
                  <a:lnTo>
                    <a:pt x="282293" y="380807"/>
                  </a:lnTo>
                  <a:lnTo>
                    <a:pt x="272767" y="380807"/>
                  </a:lnTo>
                  <a:lnTo>
                    <a:pt x="272767" y="77748"/>
                  </a:lnTo>
                  <a:lnTo>
                    <a:pt x="204535" y="9526"/>
                  </a:lnTo>
                  <a:lnTo>
                    <a:pt x="0" y="9526"/>
                  </a:lnTo>
                  <a:lnTo>
                    <a:pt x="0" y="0"/>
                  </a:lnTo>
                  <a:lnTo>
                    <a:pt x="208488" y="0"/>
                  </a:lnTo>
                  <a:close/>
                </a:path>
              </a:pathLst>
            </a:custGeom>
            <a:solidFill>
              <a:srgbClr val="60B7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3" name="Google Shape;1933;p48"/>
            <p:cNvSpPr/>
            <p:nvPr/>
          </p:nvSpPr>
          <p:spPr>
            <a:xfrm>
              <a:off x="7307180" y="3400587"/>
              <a:ext cx="240852" cy="316477"/>
            </a:xfrm>
            <a:custGeom>
              <a:rect b="b" l="l" r="r" t="t"/>
              <a:pathLst>
                <a:path extrusionOk="0" h="409679" w="311783">
                  <a:moveTo>
                    <a:pt x="0" y="49157"/>
                  </a:moveTo>
                  <a:lnTo>
                    <a:pt x="0" y="6828"/>
                  </a:lnTo>
                  <a:cubicBezTo>
                    <a:pt x="0" y="3057"/>
                    <a:pt x="3057" y="0"/>
                    <a:pt x="6828" y="0"/>
                  </a:cubicBezTo>
                  <a:lnTo>
                    <a:pt x="304956" y="0"/>
                  </a:lnTo>
                  <a:cubicBezTo>
                    <a:pt x="308727" y="0"/>
                    <a:pt x="311784" y="3057"/>
                    <a:pt x="311784" y="6828"/>
                  </a:cubicBezTo>
                  <a:lnTo>
                    <a:pt x="311784" y="402852"/>
                  </a:lnTo>
                  <a:cubicBezTo>
                    <a:pt x="311784" y="406623"/>
                    <a:pt x="308727" y="409680"/>
                    <a:pt x="304956" y="409680"/>
                  </a:cubicBezTo>
                  <a:lnTo>
                    <a:pt x="263241" y="409680"/>
                  </a:lnTo>
                  <a:lnTo>
                    <a:pt x="264046" y="4913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4" name="Google Shape;1934;p48"/>
            <p:cNvSpPr/>
            <p:nvPr/>
          </p:nvSpPr>
          <p:spPr>
            <a:xfrm>
              <a:off x="7307183" y="3423836"/>
              <a:ext cx="218071" cy="293217"/>
            </a:xfrm>
            <a:custGeom>
              <a:rect b="b" l="l" r="r" t="t"/>
              <a:pathLst>
                <a:path extrusionOk="0" h="379569" w="282293">
                  <a:moveTo>
                    <a:pt x="282293" y="16346"/>
                  </a:moveTo>
                  <a:lnTo>
                    <a:pt x="282293" y="379569"/>
                  </a:lnTo>
                  <a:lnTo>
                    <a:pt x="272767" y="379569"/>
                  </a:lnTo>
                  <a:lnTo>
                    <a:pt x="272767" y="16346"/>
                  </a:lnTo>
                  <a:cubicBezTo>
                    <a:pt x="272767" y="12574"/>
                    <a:pt x="269710" y="9526"/>
                    <a:pt x="265937" y="9526"/>
                  </a:cubicBezTo>
                  <a:lnTo>
                    <a:pt x="0" y="9526"/>
                  </a:lnTo>
                  <a:lnTo>
                    <a:pt x="0" y="0"/>
                  </a:lnTo>
                  <a:lnTo>
                    <a:pt x="265937" y="0"/>
                  </a:lnTo>
                  <a:cubicBezTo>
                    <a:pt x="274949" y="0"/>
                    <a:pt x="282293" y="7335"/>
                    <a:pt x="282293" y="1634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5" name="Google Shape;1935;p48"/>
            <p:cNvSpPr/>
            <p:nvPr/>
          </p:nvSpPr>
          <p:spPr>
            <a:xfrm>
              <a:off x="7277052" y="3431188"/>
              <a:ext cx="240852" cy="316477"/>
            </a:xfrm>
            <a:custGeom>
              <a:rect b="b" l="l" r="r" t="t"/>
              <a:pathLst>
                <a:path extrusionOk="0" h="409679" w="311783">
                  <a:moveTo>
                    <a:pt x="0" y="47928"/>
                  </a:moveTo>
                  <a:lnTo>
                    <a:pt x="0" y="6828"/>
                  </a:lnTo>
                  <a:cubicBezTo>
                    <a:pt x="0" y="3057"/>
                    <a:pt x="3057" y="0"/>
                    <a:pt x="6828" y="0"/>
                  </a:cubicBezTo>
                  <a:lnTo>
                    <a:pt x="304956" y="0"/>
                  </a:lnTo>
                  <a:cubicBezTo>
                    <a:pt x="308727" y="0"/>
                    <a:pt x="311784" y="3057"/>
                    <a:pt x="311784" y="6828"/>
                  </a:cubicBezTo>
                  <a:lnTo>
                    <a:pt x="311784" y="402852"/>
                  </a:lnTo>
                  <a:cubicBezTo>
                    <a:pt x="311784" y="406623"/>
                    <a:pt x="308727" y="409680"/>
                    <a:pt x="304956" y="409680"/>
                  </a:cubicBezTo>
                  <a:lnTo>
                    <a:pt x="263241" y="409680"/>
                  </a:lnTo>
                  <a:lnTo>
                    <a:pt x="263241" y="106627"/>
                  </a:lnTo>
                  <a:lnTo>
                    <a:pt x="204543" y="47928"/>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6" name="Google Shape;1936;p48"/>
            <p:cNvSpPr/>
            <p:nvPr/>
          </p:nvSpPr>
          <p:spPr>
            <a:xfrm>
              <a:off x="7277055" y="3453486"/>
              <a:ext cx="218071" cy="294173"/>
            </a:xfrm>
            <a:custGeom>
              <a:rect b="b" l="l" r="r" t="t"/>
              <a:pathLst>
                <a:path extrusionOk="0" h="380807" w="282293">
                  <a:moveTo>
                    <a:pt x="282293" y="73805"/>
                  </a:moveTo>
                  <a:lnTo>
                    <a:pt x="282293" y="380807"/>
                  </a:lnTo>
                  <a:lnTo>
                    <a:pt x="263242" y="380807"/>
                  </a:lnTo>
                  <a:lnTo>
                    <a:pt x="263242" y="77748"/>
                  </a:lnTo>
                  <a:lnTo>
                    <a:pt x="204535" y="19051"/>
                  </a:lnTo>
                  <a:lnTo>
                    <a:pt x="0" y="19051"/>
                  </a:lnTo>
                  <a:lnTo>
                    <a:pt x="0" y="0"/>
                  </a:lnTo>
                  <a:lnTo>
                    <a:pt x="208488"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7" name="Google Shape;1937;p48"/>
            <p:cNvSpPr/>
            <p:nvPr/>
          </p:nvSpPr>
          <p:spPr>
            <a:xfrm>
              <a:off x="7246928" y="3460841"/>
              <a:ext cx="240853" cy="316477"/>
            </a:xfrm>
            <a:custGeom>
              <a:rect b="b" l="l" r="r" t="t"/>
              <a:pathLst>
                <a:path extrusionOk="0" h="409679" w="311784">
                  <a:moveTo>
                    <a:pt x="311785" y="68223"/>
                  </a:moveTo>
                  <a:lnTo>
                    <a:pt x="311785" y="402850"/>
                  </a:lnTo>
                  <a:cubicBezTo>
                    <a:pt x="311785" y="406622"/>
                    <a:pt x="308727" y="409680"/>
                    <a:pt x="304955" y="409680"/>
                  </a:cubicBezTo>
                  <a:lnTo>
                    <a:pt x="6820" y="409680"/>
                  </a:lnTo>
                  <a:cubicBezTo>
                    <a:pt x="3058" y="409680"/>
                    <a:pt x="0" y="406622"/>
                    <a:pt x="0" y="402850"/>
                  </a:cubicBezTo>
                  <a:lnTo>
                    <a:pt x="0" y="6830"/>
                  </a:lnTo>
                  <a:cubicBezTo>
                    <a:pt x="0" y="3058"/>
                    <a:pt x="3058" y="0"/>
                    <a:pt x="6820" y="0"/>
                  </a:cubicBezTo>
                  <a:lnTo>
                    <a:pt x="243552" y="0"/>
                  </a:lnTo>
                  <a:lnTo>
                    <a:pt x="271481" y="40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8" name="Google Shape;1938;p48"/>
            <p:cNvSpPr/>
            <p:nvPr/>
          </p:nvSpPr>
          <p:spPr>
            <a:xfrm>
              <a:off x="7419933" y="3460841"/>
              <a:ext cx="67772" cy="67772"/>
            </a:xfrm>
            <a:custGeom>
              <a:rect b="b" l="l" r="r" t="t"/>
              <a:pathLst>
                <a:path extrusionOk="0" h="87731" w="87731">
                  <a:moveTo>
                    <a:pt x="87731" y="68223"/>
                  </a:moveTo>
                  <a:lnTo>
                    <a:pt x="87731" y="87731"/>
                  </a:lnTo>
                  <a:lnTo>
                    <a:pt x="6830" y="87731"/>
                  </a:lnTo>
                  <a:cubicBezTo>
                    <a:pt x="3058" y="87731"/>
                    <a:pt x="0" y="84674"/>
                    <a:pt x="0" y="80901"/>
                  </a:cubicBezTo>
                  <a:lnTo>
                    <a:pt x="0" y="0"/>
                  </a:lnTo>
                  <a:lnTo>
                    <a:pt x="19499" y="0"/>
                  </a:lnTo>
                  <a:lnTo>
                    <a:pt x="47428" y="40656"/>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9" name="Google Shape;1939;p48"/>
            <p:cNvSpPr/>
            <p:nvPr/>
          </p:nvSpPr>
          <p:spPr>
            <a:xfrm>
              <a:off x="7246923" y="3460841"/>
              <a:ext cx="22605" cy="316477"/>
            </a:xfrm>
            <a:custGeom>
              <a:rect b="b" l="l" r="r" t="t"/>
              <a:pathLst>
                <a:path extrusionOk="0" h="409679" w="29262">
                  <a:moveTo>
                    <a:pt x="29263" y="0"/>
                  </a:moveTo>
                  <a:lnTo>
                    <a:pt x="29263" y="409680"/>
                  </a:lnTo>
                  <a:lnTo>
                    <a:pt x="6828" y="409680"/>
                  </a:lnTo>
                  <a:cubicBezTo>
                    <a:pt x="3057" y="409680"/>
                    <a:pt x="0" y="406623"/>
                    <a:pt x="0" y="402852"/>
                  </a:cubicBezTo>
                  <a:lnTo>
                    <a:pt x="0" y="6828"/>
                  </a:lnTo>
                  <a:cubicBezTo>
                    <a:pt x="0" y="3057"/>
                    <a:pt x="3057" y="0"/>
                    <a:pt x="682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0" name="Google Shape;1940;p48"/>
            <p:cNvSpPr/>
            <p:nvPr/>
          </p:nvSpPr>
          <p:spPr>
            <a:xfrm>
              <a:off x="7364941" y="3658259"/>
              <a:ext cx="78826" cy="48053"/>
            </a:xfrm>
            <a:custGeom>
              <a:rect b="b" l="l" r="r" t="t"/>
              <a:pathLst>
                <a:path extrusionOk="0" h="62205" w="102040">
                  <a:moveTo>
                    <a:pt x="35869" y="5618"/>
                  </a:moveTo>
                  <a:lnTo>
                    <a:pt x="35869" y="5550"/>
                  </a:lnTo>
                  <a:cubicBezTo>
                    <a:pt x="35869" y="575"/>
                    <a:pt x="29819" y="-1878"/>
                    <a:pt x="26354" y="1693"/>
                  </a:cubicBezTo>
                  <a:lnTo>
                    <a:pt x="1564" y="27246"/>
                  </a:lnTo>
                  <a:cubicBezTo>
                    <a:pt x="-521" y="29395"/>
                    <a:pt x="-521" y="32811"/>
                    <a:pt x="1564" y="34960"/>
                  </a:cubicBezTo>
                  <a:lnTo>
                    <a:pt x="26354" y="60512"/>
                  </a:lnTo>
                  <a:cubicBezTo>
                    <a:pt x="29819" y="64084"/>
                    <a:pt x="35869" y="61631"/>
                    <a:pt x="35869" y="56655"/>
                  </a:cubicBezTo>
                  <a:cubicBezTo>
                    <a:pt x="35869" y="53597"/>
                    <a:pt x="38348" y="51116"/>
                    <a:pt x="41408" y="51116"/>
                  </a:cubicBezTo>
                  <a:lnTo>
                    <a:pt x="102041" y="51116"/>
                  </a:lnTo>
                  <a:lnTo>
                    <a:pt x="92992" y="25731"/>
                  </a:lnTo>
                  <a:lnTo>
                    <a:pt x="78968" y="11156"/>
                  </a:lnTo>
                  <a:lnTo>
                    <a:pt x="41409" y="11156"/>
                  </a:lnTo>
                  <a:cubicBezTo>
                    <a:pt x="38348" y="11157"/>
                    <a:pt x="35869" y="8677"/>
                    <a:pt x="35869" y="561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1" name="Google Shape;1941;p48"/>
            <p:cNvSpPr/>
            <p:nvPr/>
          </p:nvSpPr>
          <p:spPr>
            <a:xfrm>
              <a:off x="7411491" y="3624617"/>
              <a:ext cx="50530" cy="73143"/>
            </a:xfrm>
            <a:custGeom>
              <a:rect b="b" l="l" r="r" t="t"/>
              <a:pathLst>
                <a:path extrusionOk="0" h="94684" w="65411">
                  <a:moveTo>
                    <a:pt x="25731" y="1001"/>
                  </a:moveTo>
                  <a:lnTo>
                    <a:pt x="3272" y="14707"/>
                  </a:lnTo>
                  <a:cubicBezTo>
                    <a:pt x="109" y="16638"/>
                    <a:pt x="-937" y="20740"/>
                    <a:pt x="915" y="23950"/>
                  </a:cubicBezTo>
                  <a:lnTo>
                    <a:pt x="41755" y="94685"/>
                  </a:lnTo>
                  <a:lnTo>
                    <a:pt x="65412" y="55738"/>
                  </a:lnTo>
                  <a:lnTo>
                    <a:pt x="35201" y="3416"/>
                  </a:lnTo>
                  <a:cubicBezTo>
                    <a:pt x="33283" y="93"/>
                    <a:pt x="29005" y="-998"/>
                    <a:pt x="25731" y="100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2" name="Google Shape;1942;p48"/>
            <p:cNvSpPr/>
            <p:nvPr/>
          </p:nvSpPr>
          <p:spPr>
            <a:xfrm>
              <a:off x="7272598" y="3605323"/>
              <a:ext cx="62600" cy="85085"/>
            </a:xfrm>
            <a:custGeom>
              <a:rect b="b" l="l" r="r" t="t"/>
              <a:pathLst>
                <a:path extrusionOk="0" h="110143" w="81036">
                  <a:moveTo>
                    <a:pt x="79987" y="96065"/>
                  </a:moveTo>
                  <a:lnTo>
                    <a:pt x="79987" y="103314"/>
                  </a:lnTo>
                  <a:cubicBezTo>
                    <a:pt x="79987" y="107086"/>
                    <a:pt x="76929" y="110144"/>
                    <a:pt x="73157" y="110144"/>
                  </a:cubicBezTo>
                  <a:lnTo>
                    <a:pt x="23071" y="110144"/>
                  </a:lnTo>
                  <a:lnTo>
                    <a:pt x="0" y="79709"/>
                  </a:lnTo>
                  <a:lnTo>
                    <a:pt x="30635" y="26661"/>
                  </a:lnTo>
                  <a:cubicBezTo>
                    <a:pt x="32149" y="24022"/>
                    <a:pt x="31254" y="20660"/>
                    <a:pt x="28615" y="19136"/>
                  </a:cubicBezTo>
                  <a:lnTo>
                    <a:pt x="28377" y="19002"/>
                  </a:lnTo>
                  <a:cubicBezTo>
                    <a:pt x="24090" y="16526"/>
                    <a:pt x="24986" y="10096"/>
                    <a:pt x="29787" y="8886"/>
                  </a:cubicBezTo>
                  <a:lnTo>
                    <a:pt x="64413" y="170"/>
                  </a:lnTo>
                  <a:cubicBezTo>
                    <a:pt x="67299" y="-563"/>
                    <a:pt x="70242" y="1142"/>
                    <a:pt x="71052" y="3999"/>
                  </a:cubicBezTo>
                  <a:lnTo>
                    <a:pt x="80816" y="38349"/>
                  </a:lnTo>
                  <a:cubicBezTo>
                    <a:pt x="81883" y="42102"/>
                    <a:pt x="78920" y="45388"/>
                    <a:pt x="75519" y="45388"/>
                  </a:cubicBezTo>
                  <a:cubicBezTo>
                    <a:pt x="74615" y="45388"/>
                    <a:pt x="73671" y="45150"/>
                    <a:pt x="72767" y="44626"/>
                  </a:cubicBezTo>
                  <a:cubicBezTo>
                    <a:pt x="70128" y="43102"/>
                    <a:pt x="66756" y="44007"/>
                    <a:pt x="65241" y="46646"/>
                  </a:cubicBezTo>
                  <a:lnTo>
                    <a:pt x="46142" y="79709"/>
                  </a:lnTo>
                  <a:lnTo>
                    <a:pt x="73157" y="89235"/>
                  </a:lnTo>
                  <a:cubicBezTo>
                    <a:pt x="76929" y="89235"/>
                    <a:pt x="79987" y="92293"/>
                    <a:pt x="79987" y="9606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3" name="Google Shape;1943;p48"/>
            <p:cNvSpPr/>
            <p:nvPr/>
          </p:nvSpPr>
          <p:spPr>
            <a:xfrm>
              <a:off x="7272598" y="3666872"/>
              <a:ext cx="69148" cy="30869"/>
            </a:xfrm>
            <a:custGeom>
              <a:rect b="b" l="l" r="r" t="t"/>
              <a:pathLst>
                <a:path extrusionOk="0" h="39960" w="89512">
                  <a:moveTo>
                    <a:pt x="89513" y="6830"/>
                  </a:moveTo>
                  <a:lnTo>
                    <a:pt x="89513" y="33130"/>
                  </a:lnTo>
                  <a:cubicBezTo>
                    <a:pt x="89513" y="36902"/>
                    <a:pt x="86455" y="39960"/>
                    <a:pt x="82683" y="39960"/>
                  </a:cubicBezTo>
                  <a:lnTo>
                    <a:pt x="23071" y="39960"/>
                  </a:lnTo>
                  <a:lnTo>
                    <a:pt x="0" y="0"/>
                  </a:lnTo>
                  <a:lnTo>
                    <a:pt x="82683" y="0"/>
                  </a:lnTo>
                  <a:cubicBezTo>
                    <a:pt x="86455" y="0"/>
                    <a:pt x="89513" y="3058"/>
                    <a:pt x="89513" y="683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4" name="Google Shape;1944;p48"/>
            <p:cNvSpPr/>
            <p:nvPr/>
          </p:nvSpPr>
          <p:spPr>
            <a:xfrm>
              <a:off x="7333959" y="3534100"/>
              <a:ext cx="86763" cy="76886"/>
            </a:xfrm>
            <a:custGeom>
              <a:rect b="b" l="l" r="r" t="t"/>
              <a:pathLst>
                <a:path extrusionOk="0" h="99529" w="112315">
                  <a:moveTo>
                    <a:pt x="112095" y="61193"/>
                  </a:moveTo>
                  <a:lnTo>
                    <a:pt x="102340" y="95523"/>
                  </a:lnTo>
                  <a:cubicBezTo>
                    <a:pt x="101521" y="98391"/>
                    <a:pt x="98578" y="100086"/>
                    <a:pt x="95682" y="99362"/>
                  </a:cubicBezTo>
                  <a:lnTo>
                    <a:pt x="61085" y="90646"/>
                  </a:lnTo>
                  <a:cubicBezTo>
                    <a:pt x="56284" y="89436"/>
                    <a:pt x="55379" y="82997"/>
                    <a:pt x="59675" y="80520"/>
                  </a:cubicBezTo>
                  <a:lnTo>
                    <a:pt x="59875" y="80406"/>
                  </a:lnTo>
                  <a:cubicBezTo>
                    <a:pt x="62514" y="78882"/>
                    <a:pt x="63409" y="75510"/>
                    <a:pt x="61894" y="72871"/>
                  </a:cubicBezTo>
                  <a:lnTo>
                    <a:pt x="42881" y="39960"/>
                  </a:lnTo>
                  <a:lnTo>
                    <a:pt x="25973" y="59716"/>
                  </a:lnTo>
                  <a:cubicBezTo>
                    <a:pt x="24087" y="62984"/>
                    <a:pt x="19905" y="64098"/>
                    <a:pt x="16638" y="62212"/>
                  </a:cubicBezTo>
                  <a:lnTo>
                    <a:pt x="3407" y="58554"/>
                  </a:lnTo>
                  <a:cubicBezTo>
                    <a:pt x="149" y="56659"/>
                    <a:pt x="-965" y="52486"/>
                    <a:pt x="911" y="49229"/>
                  </a:cubicBezTo>
                  <a:lnTo>
                    <a:pt x="19810" y="9526"/>
                  </a:lnTo>
                  <a:lnTo>
                    <a:pt x="65962" y="0"/>
                  </a:lnTo>
                  <a:lnTo>
                    <a:pt x="96501" y="52896"/>
                  </a:lnTo>
                  <a:cubicBezTo>
                    <a:pt x="97520" y="54668"/>
                    <a:pt x="99368" y="55658"/>
                    <a:pt x="101283" y="55658"/>
                  </a:cubicBezTo>
                  <a:cubicBezTo>
                    <a:pt x="102217" y="55658"/>
                    <a:pt x="103160" y="55420"/>
                    <a:pt x="104026" y="54915"/>
                  </a:cubicBezTo>
                  <a:cubicBezTo>
                    <a:pt x="108322" y="52439"/>
                    <a:pt x="113447" y="56430"/>
                    <a:pt x="112095" y="6119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5" name="Google Shape;1945;p48"/>
            <p:cNvSpPr/>
            <p:nvPr/>
          </p:nvSpPr>
          <p:spPr>
            <a:xfrm>
              <a:off x="7326603" y="3534100"/>
              <a:ext cx="58314" cy="56126"/>
            </a:xfrm>
            <a:custGeom>
              <a:rect b="b" l="l" r="r" t="t"/>
              <a:pathLst>
                <a:path extrusionOk="0" h="72655" w="75487">
                  <a:moveTo>
                    <a:pt x="75488" y="0"/>
                  </a:moveTo>
                  <a:lnTo>
                    <a:pt x="52407" y="39960"/>
                  </a:lnTo>
                  <a:lnTo>
                    <a:pt x="35499" y="69242"/>
                  </a:lnTo>
                  <a:cubicBezTo>
                    <a:pt x="33613" y="72509"/>
                    <a:pt x="29431" y="73624"/>
                    <a:pt x="26164" y="71738"/>
                  </a:cubicBezTo>
                  <a:lnTo>
                    <a:pt x="3407" y="58554"/>
                  </a:lnTo>
                  <a:cubicBezTo>
                    <a:pt x="149" y="56659"/>
                    <a:pt x="-965" y="52486"/>
                    <a:pt x="911" y="49229"/>
                  </a:cubicBezTo>
                  <a:lnTo>
                    <a:pt x="29336"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46" name="Google Shape;1946;p48"/>
          <p:cNvGrpSpPr/>
          <p:nvPr/>
        </p:nvGrpSpPr>
        <p:grpSpPr>
          <a:xfrm>
            <a:off x="7644049" y="1896470"/>
            <a:ext cx="342926" cy="291407"/>
            <a:chOff x="7959067" y="1739144"/>
            <a:chExt cx="376759" cy="320157"/>
          </a:xfrm>
        </p:grpSpPr>
        <p:sp>
          <p:nvSpPr>
            <p:cNvPr id="1947" name="Google Shape;1947;p48"/>
            <p:cNvSpPr/>
            <p:nvPr/>
          </p:nvSpPr>
          <p:spPr>
            <a:xfrm>
              <a:off x="8026096" y="1790830"/>
              <a:ext cx="242641" cy="268470"/>
            </a:xfrm>
            <a:custGeom>
              <a:rect b="b" l="l" r="r" t="t"/>
              <a:pathLst>
                <a:path extrusionOk="0" h="347534" w="314099">
                  <a:moveTo>
                    <a:pt x="314099" y="141018"/>
                  </a:moveTo>
                  <a:lnTo>
                    <a:pt x="314099" y="340866"/>
                  </a:lnTo>
                  <a:cubicBezTo>
                    <a:pt x="314099" y="344553"/>
                    <a:pt x="311108" y="347534"/>
                    <a:pt x="307431" y="347534"/>
                  </a:cubicBezTo>
                  <a:lnTo>
                    <a:pt x="6668" y="347534"/>
                  </a:lnTo>
                  <a:cubicBezTo>
                    <a:pt x="2991" y="347534"/>
                    <a:pt x="0" y="344553"/>
                    <a:pt x="0" y="340866"/>
                  </a:cubicBezTo>
                  <a:lnTo>
                    <a:pt x="0" y="141018"/>
                  </a:lnTo>
                  <a:lnTo>
                    <a:pt x="157050"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8" name="Google Shape;1948;p48"/>
            <p:cNvSpPr/>
            <p:nvPr/>
          </p:nvSpPr>
          <p:spPr>
            <a:xfrm>
              <a:off x="8026096" y="1790834"/>
              <a:ext cx="144441" cy="268467"/>
            </a:xfrm>
            <a:custGeom>
              <a:rect b="b" l="l" r="r" t="t"/>
              <a:pathLst>
                <a:path extrusionOk="0" h="347530" w="186978">
                  <a:moveTo>
                    <a:pt x="181583" y="31714"/>
                  </a:moveTo>
                  <a:lnTo>
                    <a:pt x="51282" y="148554"/>
                  </a:lnTo>
                  <a:cubicBezTo>
                    <a:pt x="49872" y="149819"/>
                    <a:pt x="49066" y="151624"/>
                    <a:pt x="49066" y="153518"/>
                  </a:cubicBezTo>
                  <a:lnTo>
                    <a:pt x="49066" y="347531"/>
                  </a:lnTo>
                  <a:lnTo>
                    <a:pt x="6668" y="347531"/>
                  </a:lnTo>
                  <a:cubicBezTo>
                    <a:pt x="2985" y="347531"/>
                    <a:pt x="0" y="344545"/>
                    <a:pt x="0" y="340863"/>
                  </a:cubicBezTo>
                  <a:lnTo>
                    <a:pt x="0" y="141015"/>
                  </a:lnTo>
                  <a:lnTo>
                    <a:pt x="157050" y="0"/>
                  </a:lnTo>
                  <a:lnTo>
                    <a:pt x="186978" y="26868"/>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9" name="Google Shape;1949;p48"/>
            <p:cNvSpPr/>
            <p:nvPr/>
          </p:nvSpPr>
          <p:spPr>
            <a:xfrm>
              <a:off x="7959067" y="1739146"/>
              <a:ext cx="376759" cy="196988"/>
            </a:xfrm>
            <a:custGeom>
              <a:rect b="b" l="l" r="r" t="t"/>
              <a:pathLst>
                <a:path extrusionOk="0" h="255001" w="487714">
                  <a:moveTo>
                    <a:pt x="455024" y="255001"/>
                  </a:moveTo>
                  <a:cubicBezTo>
                    <a:pt x="455023" y="255001"/>
                    <a:pt x="455023" y="255001"/>
                    <a:pt x="455024" y="255001"/>
                  </a:cubicBezTo>
                  <a:cubicBezTo>
                    <a:pt x="446955" y="255002"/>
                    <a:pt x="439202" y="252031"/>
                    <a:pt x="433193" y="246637"/>
                  </a:cubicBezTo>
                  <a:lnTo>
                    <a:pt x="243857" y="76627"/>
                  </a:lnTo>
                  <a:lnTo>
                    <a:pt x="54521" y="246636"/>
                  </a:lnTo>
                  <a:cubicBezTo>
                    <a:pt x="41111" y="258676"/>
                    <a:pt x="20405" y="257561"/>
                    <a:pt x="8366" y="244154"/>
                  </a:cubicBezTo>
                  <a:cubicBezTo>
                    <a:pt x="2534" y="237658"/>
                    <a:pt x="-421" y="229279"/>
                    <a:pt x="48" y="220562"/>
                  </a:cubicBezTo>
                  <a:cubicBezTo>
                    <a:pt x="517" y="211844"/>
                    <a:pt x="4353" y="203831"/>
                    <a:pt x="10850" y="197999"/>
                  </a:cubicBezTo>
                  <a:lnTo>
                    <a:pt x="222020" y="8382"/>
                  </a:lnTo>
                  <a:cubicBezTo>
                    <a:pt x="234468" y="-2794"/>
                    <a:pt x="253244" y="-2794"/>
                    <a:pt x="265693" y="8382"/>
                  </a:cubicBezTo>
                  <a:lnTo>
                    <a:pt x="476865" y="197999"/>
                  </a:lnTo>
                  <a:cubicBezTo>
                    <a:pt x="483362" y="203831"/>
                    <a:pt x="487197" y="211844"/>
                    <a:pt x="487666" y="220562"/>
                  </a:cubicBezTo>
                  <a:cubicBezTo>
                    <a:pt x="488135" y="229280"/>
                    <a:pt x="485181" y="237658"/>
                    <a:pt x="479348" y="244155"/>
                  </a:cubicBezTo>
                  <a:cubicBezTo>
                    <a:pt x="473158" y="251046"/>
                    <a:pt x="464291" y="255000"/>
                    <a:pt x="455024" y="25500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0" name="Google Shape;1950;p48"/>
            <p:cNvSpPr/>
            <p:nvPr/>
          </p:nvSpPr>
          <p:spPr>
            <a:xfrm>
              <a:off x="7959067" y="1739144"/>
              <a:ext cx="207331" cy="196976"/>
            </a:xfrm>
            <a:custGeom>
              <a:rect b="b" l="l" r="r" t="t"/>
              <a:pathLst>
                <a:path extrusionOk="0" h="254985" w="268389">
                  <a:moveTo>
                    <a:pt x="268390" y="10807"/>
                  </a:moveTo>
                  <a:lnTo>
                    <a:pt x="59918" y="198003"/>
                  </a:lnTo>
                  <a:cubicBezTo>
                    <a:pt x="53422" y="203832"/>
                    <a:pt x="49585" y="211849"/>
                    <a:pt x="49114" y="220563"/>
                  </a:cubicBezTo>
                  <a:cubicBezTo>
                    <a:pt x="48644" y="229238"/>
                    <a:pt x="51578" y="237589"/>
                    <a:pt x="57367" y="244076"/>
                  </a:cubicBezTo>
                  <a:lnTo>
                    <a:pt x="54521" y="246637"/>
                  </a:lnTo>
                  <a:cubicBezTo>
                    <a:pt x="41106" y="258678"/>
                    <a:pt x="20401" y="257559"/>
                    <a:pt x="8370" y="244155"/>
                  </a:cubicBezTo>
                  <a:cubicBezTo>
                    <a:pt x="2531" y="237658"/>
                    <a:pt x="-422" y="229278"/>
                    <a:pt x="49" y="220563"/>
                  </a:cubicBezTo>
                  <a:cubicBezTo>
                    <a:pt x="520" y="211849"/>
                    <a:pt x="4357" y="203832"/>
                    <a:pt x="10853" y="198003"/>
                  </a:cubicBezTo>
                  <a:lnTo>
                    <a:pt x="222021" y="8383"/>
                  </a:lnTo>
                  <a:cubicBezTo>
                    <a:pt x="234465" y="-2794"/>
                    <a:pt x="253247" y="-2794"/>
                    <a:pt x="265690" y="838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1" name="Google Shape;1951;p48"/>
            <p:cNvSpPr/>
            <p:nvPr/>
          </p:nvSpPr>
          <p:spPr>
            <a:xfrm>
              <a:off x="8143833" y="1995816"/>
              <a:ext cx="11369" cy="63394"/>
            </a:xfrm>
            <a:custGeom>
              <a:rect b="b" l="l" r="r" t="t"/>
              <a:pathLst>
                <a:path extrusionOk="0" h="82063" w="14717">
                  <a:moveTo>
                    <a:pt x="14717" y="7363"/>
                  </a:moveTo>
                  <a:lnTo>
                    <a:pt x="14717" y="82064"/>
                  </a:lnTo>
                  <a:lnTo>
                    <a:pt x="0" y="82064"/>
                  </a:lnTo>
                  <a:lnTo>
                    <a:pt x="0" y="7363"/>
                  </a:lnTo>
                  <a:cubicBezTo>
                    <a:pt x="0" y="3296"/>
                    <a:pt x="3296" y="0"/>
                    <a:pt x="7363" y="0"/>
                  </a:cubicBezTo>
                  <a:cubicBezTo>
                    <a:pt x="11421" y="0"/>
                    <a:pt x="14717" y="3296"/>
                    <a:pt x="14717" y="736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52" name="Google Shape;1952;p48"/>
            <p:cNvGrpSpPr/>
            <p:nvPr/>
          </p:nvGrpSpPr>
          <p:grpSpPr>
            <a:xfrm>
              <a:off x="8124961" y="1881518"/>
              <a:ext cx="47835" cy="59632"/>
              <a:chOff x="10289681" y="1705238"/>
              <a:chExt cx="61954" cy="77233"/>
            </a:xfrm>
          </p:grpSpPr>
          <p:sp>
            <p:nvSpPr>
              <p:cNvPr id="1953" name="Google Shape;1953;p48"/>
              <p:cNvSpPr/>
              <p:nvPr/>
            </p:nvSpPr>
            <p:spPr>
              <a:xfrm>
                <a:off x="10336916" y="1705238"/>
                <a:ext cx="14719" cy="77233"/>
              </a:xfrm>
              <a:custGeom>
                <a:rect b="b" l="l" r="r" t="t"/>
                <a:pathLst>
                  <a:path extrusionOk="0" h="77233" w="14719">
                    <a:moveTo>
                      <a:pt x="7360" y="77233"/>
                    </a:moveTo>
                    <a:cubicBezTo>
                      <a:pt x="3295" y="77233"/>
                      <a:pt x="0" y="73938"/>
                      <a:pt x="0" y="69874"/>
                    </a:cubicBezTo>
                    <a:lnTo>
                      <a:pt x="0" y="7360"/>
                    </a:lnTo>
                    <a:cubicBezTo>
                      <a:pt x="0" y="3294"/>
                      <a:pt x="3295" y="0"/>
                      <a:pt x="7360" y="0"/>
                    </a:cubicBezTo>
                    <a:cubicBezTo>
                      <a:pt x="11424" y="0"/>
                      <a:pt x="14719" y="3295"/>
                      <a:pt x="14719" y="7360"/>
                    </a:cubicBezTo>
                    <a:lnTo>
                      <a:pt x="14719" y="69874"/>
                    </a:lnTo>
                    <a:cubicBezTo>
                      <a:pt x="14719" y="73938"/>
                      <a:pt x="11424" y="77233"/>
                      <a:pt x="7360" y="7723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4" name="Google Shape;1954;p48"/>
              <p:cNvSpPr/>
              <p:nvPr/>
            </p:nvSpPr>
            <p:spPr>
              <a:xfrm>
                <a:off x="10289681" y="1705238"/>
                <a:ext cx="14719" cy="77233"/>
              </a:xfrm>
              <a:custGeom>
                <a:rect b="b" l="l" r="r" t="t"/>
                <a:pathLst>
                  <a:path extrusionOk="0" h="77233" w="14719">
                    <a:moveTo>
                      <a:pt x="7360" y="77233"/>
                    </a:moveTo>
                    <a:cubicBezTo>
                      <a:pt x="3295" y="77233"/>
                      <a:pt x="0" y="73938"/>
                      <a:pt x="0" y="69874"/>
                    </a:cubicBezTo>
                    <a:lnTo>
                      <a:pt x="0" y="7360"/>
                    </a:lnTo>
                    <a:cubicBezTo>
                      <a:pt x="0" y="3294"/>
                      <a:pt x="3295" y="0"/>
                      <a:pt x="7360" y="0"/>
                    </a:cubicBezTo>
                    <a:cubicBezTo>
                      <a:pt x="11424" y="0"/>
                      <a:pt x="14719" y="3295"/>
                      <a:pt x="14719" y="7360"/>
                    </a:cubicBezTo>
                    <a:lnTo>
                      <a:pt x="14719" y="69874"/>
                    </a:lnTo>
                    <a:cubicBezTo>
                      <a:pt x="14719" y="73938"/>
                      <a:pt x="11424" y="77233"/>
                      <a:pt x="7360" y="7723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955" name="Google Shape;1955;p48"/>
            <p:cNvSpPr/>
            <p:nvPr/>
          </p:nvSpPr>
          <p:spPr>
            <a:xfrm>
              <a:off x="8109748" y="1929324"/>
              <a:ext cx="79568" cy="79568"/>
            </a:xfrm>
            <a:custGeom>
              <a:rect b="b" l="l" r="r" t="t"/>
              <a:pathLst>
                <a:path extrusionOk="0" h="103001" w="103000">
                  <a:moveTo>
                    <a:pt x="103001" y="6668"/>
                  </a:moveTo>
                  <a:lnTo>
                    <a:pt x="103001" y="74424"/>
                  </a:lnTo>
                  <a:cubicBezTo>
                    <a:pt x="103001" y="90208"/>
                    <a:pt x="90208" y="103001"/>
                    <a:pt x="74424" y="103001"/>
                  </a:cubicBezTo>
                  <a:lnTo>
                    <a:pt x="28577" y="103001"/>
                  </a:lnTo>
                  <a:cubicBezTo>
                    <a:pt x="12793" y="103001"/>
                    <a:pt x="0" y="90208"/>
                    <a:pt x="0" y="74424"/>
                  </a:cubicBezTo>
                  <a:lnTo>
                    <a:pt x="0" y="6668"/>
                  </a:lnTo>
                  <a:cubicBezTo>
                    <a:pt x="0" y="2982"/>
                    <a:pt x="2982" y="0"/>
                    <a:pt x="6668" y="0"/>
                  </a:cubicBezTo>
                  <a:lnTo>
                    <a:pt x="96333" y="0"/>
                  </a:lnTo>
                  <a:cubicBezTo>
                    <a:pt x="100019" y="0"/>
                    <a:pt x="103001" y="2982"/>
                    <a:pt x="103001" y="66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6" name="Google Shape;1956;p48"/>
            <p:cNvSpPr/>
            <p:nvPr/>
          </p:nvSpPr>
          <p:spPr>
            <a:xfrm>
              <a:off x="8109748" y="1929324"/>
              <a:ext cx="45483" cy="79568"/>
            </a:xfrm>
            <a:custGeom>
              <a:rect b="b" l="l" r="r" t="t"/>
              <a:pathLst>
                <a:path extrusionOk="0" h="103001" w="58878">
                  <a:moveTo>
                    <a:pt x="58878" y="103001"/>
                  </a:moveTo>
                  <a:lnTo>
                    <a:pt x="28577" y="103001"/>
                  </a:lnTo>
                  <a:cubicBezTo>
                    <a:pt x="12793" y="103001"/>
                    <a:pt x="0" y="90208"/>
                    <a:pt x="0" y="74424"/>
                  </a:cubicBezTo>
                  <a:lnTo>
                    <a:pt x="0" y="6668"/>
                  </a:lnTo>
                  <a:cubicBezTo>
                    <a:pt x="0" y="2982"/>
                    <a:pt x="2982" y="0"/>
                    <a:pt x="6668" y="0"/>
                  </a:cubicBezTo>
                  <a:lnTo>
                    <a:pt x="29444" y="0"/>
                  </a:lnTo>
                  <a:lnTo>
                    <a:pt x="29444" y="73557"/>
                  </a:lnTo>
                  <a:cubicBezTo>
                    <a:pt x="29444" y="89817"/>
                    <a:pt x="42618" y="103001"/>
                    <a:pt x="58878" y="103001"/>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57" name="Google Shape;1957;p48"/>
          <p:cNvGrpSpPr/>
          <p:nvPr/>
        </p:nvGrpSpPr>
        <p:grpSpPr>
          <a:xfrm>
            <a:off x="7682830" y="2580927"/>
            <a:ext cx="265363" cy="342925"/>
            <a:chOff x="7977780" y="2473772"/>
            <a:chExt cx="291544" cy="376758"/>
          </a:xfrm>
        </p:grpSpPr>
        <p:sp>
          <p:nvSpPr>
            <p:cNvPr id="1958" name="Google Shape;1958;p48"/>
            <p:cNvSpPr/>
            <p:nvPr/>
          </p:nvSpPr>
          <p:spPr>
            <a:xfrm>
              <a:off x="7977780" y="2473774"/>
              <a:ext cx="291544" cy="376755"/>
            </a:xfrm>
            <a:custGeom>
              <a:rect b="b" l="l" r="r" t="t"/>
              <a:pathLst>
                <a:path extrusionOk="0" h="487709" w="377403">
                  <a:moveTo>
                    <a:pt x="317346" y="160984"/>
                  </a:moveTo>
                  <a:cubicBezTo>
                    <a:pt x="355090" y="196166"/>
                    <a:pt x="378397" y="246658"/>
                    <a:pt x="377371" y="302572"/>
                  </a:cubicBezTo>
                  <a:cubicBezTo>
                    <a:pt x="375470" y="406162"/>
                    <a:pt x="289438" y="489228"/>
                    <a:pt x="185841" y="487689"/>
                  </a:cubicBezTo>
                  <a:cubicBezTo>
                    <a:pt x="82943" y="486160"/>
                    <a:pt x="0" y="402289"/>
                    <a:pt x="0" y="299027"/>
                  </a:cubicBezTo>
                  <a:cubicBezTo>
                    <a:pt x="0" y="266783"/>
                    <a:pt x="8084" y="236426"/>
                    <a:pt x="22351" y="209881"/>
                  </a:cubicBezTo>
                  <a:cubicBezTo>
                    <a:pt x="24609" y="205680"/>
                    <a:pt x="30366" y="204979"/>
                    <a:pt x="33587" y="208496"/>
                  </a:cubicBezTo>
                  <a:cubicBezTo>
                    <a:pt x="43012" y="218786"/>
                    <a:pt x="62024" y="236336"/>
                    <a:pt x="82866" y="237411"/>
                  </a:cubicBezTo>
                  <a:cubicBezTo>
                    <a:pt x="82866" y="237411"/>
                    <a:pt x="58655" y="68585"/>
                    <a:pt x="220544" y="571"/>
                  </a:cubicBezTo>
                  <a:cubicBezTo>
                    <a:pt x="226575" y="-1963"/>
                    <a:pt x="232481" y="4420"/>
                    <a:pt x="229436" y="10209"/>
                  </a:cubicBezTo>
                  <a:cubicBezTo>
                    <a:pt x="218467" y="31057"/>
                    <a:pt x="204144" y="67988"/>
                    <a:pt x="216704" y="102243"/>
                  </a:cubicBezTo>
                  <a:cubicBezTo>
                    <a:pt x="231937" y="143786"/>
                    <a:pt x="278020" y="139785"/>
                    <a:pt x="279059" y="222526"/>
                  </a:cubicBezTo>
                  <a:cubicBezTo>
                    <a:pt x="279059" y="222526"/>
                    <a:pt x="297908" y="201634"/>
                    <a:pt x="305783" y="164642"/>
                  </a:cubicBezTo>
                  <a:cubicBezTo>
                    <a:pt x="306909" y="159348"/>
                    <a:pt x="313386" y="157293"/>
                    <a:pt x="317346" y="160984"/>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9" name="Google Shape;1959;p48"/>
            <p:cNvSpPr/>
            <p:nvPr/>
          </p:nvSpPr>
          <p:spPr>
            <a:xfrm>
              <a:off x="7977780" y="2633033"/>
              <a:ext cx="164984" cy="217423"/>
            </a:xfrm>
            <a:custGeom>
              <a:rect b="b" l="l" r="r" t="t"/>
              <a:pathLst>
                <a:path extrusionOk="0" h="281454" w="213571">
                  <a:moveTo>
                    <a:pt x="213571" y="279833"/>
                  </a:moveTo>
                  <a:cubicBezTo>
                    <a:pt x="205433" y="280897"/>
                    <a:pt x="197127" y="281454"/>
                    <a:pt x="188702" y="281454"/>
                  </a:cubicBezTo>
                  <a:cubicBezTo>
                    <a:pt x="84488" y="281454"/>
                    <a:pt x="0" y="196997"/>
                    <a:pt x="0" y="92773"/>
                  </a:cubicBezTo>
                  <a:cubicBezTo>
                    <a:pt x="0" y="60531"/>
                    <a:pt x="8082" y="30174"/>
                    <a:pt x="22347" y="3634"/>
                  </a:cubicBezTo>
                  <a:cubicBezTo>
                    <a:pt x="24611" y="-577"/>
                    <a:pt x="30371" y="-1256"/>
                    <a:pt x="33601" y="2269"/>
                  </a:cubicBezTo>
                  <a:cubicBezTo>
                    <a:pt x="39771" y="9000"/>
                    <a:pt x="50037" y="18829"/>
                    <a:pt x="62234" y="25118"/>
                  </a:cubicBezTo>
                  <a:cubicBezTo>
                    <a:pt x="54156" y="46118"/>
                    <a:pt x="49739" y="68928"/>
                    <a:pt x="49739" y="92774"/>
                  </a:cubicBezTo>
                  <a:cubicBezTo>
                    <a:pt x="49739" y="188561"/>
                    <a:pt x="121116" y="267657"/>
                    <a:pt x="213571" y="27983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0" name="Google Shape;1960;p48"/>
            <p:cNvSpPr/>
            <p:nvPr/>
          </p:nvSpPr>
          <p:spPr>
            <a:xfrm>
              <a:off x="8040860" y="2473772"/>
              <a:ext cx="114765" cy="183407"/>
            </a:xfrm>
            <a:custGeom>
              <a:rect b="b" l="l" r="r" t="t"/>
              <a:pathLst>
                <a:path extrusionOk="0" h="237420" w="148563">
                  <a:moveTo>
                    <a:pt x="147734" y="10236"/>
                  </a:moveTo>
                  <a:cubicBezTo>
                    <a:pt x="145110" y="15225"/>
                    <a:pt x="142293" y="21136"/>
                    <a:pt x="139699" y="27710"/>
                  </a:cubicBezTo>
                  <a:cubicBezTo>
                    <a:pt x="31963" y="105273"/>
                    <a:pt x="50914" y="237421"/>
                    <a:pt x="50914" y="237421"/>
                  </a:cubicBezTo>
                  <a:cubicBezTo>
                    <a:pt x="28789" y="236277"/>
                    <a:pt x="8725" y="216570"/>
                    <a:pt x="0" y="206692"/>
                  </a:cubicBezTo>
                  <a:cubicBezTo>
                    <a:pt x="1457" y="154782"/>
                    <a:pt x="19994" y="50500"/>
                    <a:pt x="138867" y="569"/>
                  </a:cubicBezTo>
                  <a:cubicBezTo>
                    <a:pt x="144898" y="-1965"/>
                    <a:pt x="150779" y="4447"/>
                    <a:pt x="147734" y="1023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1" name="Google Shape;1961;p48"/>
            <p:cNvSpPr/>
            <p:nvPr/>
          </p:nvSpPr>
          <p:spPr>
            <a:xfrm>
              <a:off x="8051614" y="2659750"/>
              <a:ext cx="143812" cy="190699"/>
            </a:xfrm>
            <a:custGeom>
              <a:rect b="b" l="l" r="r" t="t"/>
              <a:pathLst>
                <a:path extrusionOk="0" h="246859" w="186165">
                  <a:moveTo>
                    <a:pt x="186164" y="153814"/>
                  </a:moveTo>
                  <a:cubicBezTo>
                    <a:pt x="186164" y="179517"/>
                    <a:pt x="175739" y="202775"/>
                    <a:pt x="158899" y="219616"/>
                  </a:cubicBezTo>
                  <a:cubicBezTo>
                    <a:pt x="142057" y="236458"/>
                    <a:pt x="118781" y="246860"/>
                    <a:pt x="93078" y="246860"/>
                  </a:cubicBezTo>
                  <a:cubicBezTo>
                    <a:pt x="41690" y="246860"/>
                    <a:pt x="29" y="205220"/>
                    <a:pt x="10" y="153832"/>
                  </a:cubicBezTo>
                  <a:cubicBezTo>
                    <a:pt x="10" y="153814"/>
                    <a:pt x="10" y="153814"/>
                    <a:pt x="10" y="153795"/>
                  </a:cubicBezTo>
                  <a:cubicBezTo>
                    <a:pt x="-211" y="135851"/>
                    <a:pt x="3366" y="114881"/>
                    <a:pt x="13152" y="90766"/>
                  </a:cubicBezTo>
                  <a:cubicBezTo>
                    <a:pt x="14502" y="87441"/>
                    <a:pt x="18130" y="85656"/>
                    <a:pt x="21575" y="86663"/>
                  </a:cubicBezTo>
                  <a:lnTo>
                    <a:pt x="53677" y="96046"/>
                  </a:lnTo>
                  <a:cubicBezTo>
                    <a:pt x="54756" y="39190"/>
                    <a:pt x="95850" y="10799"/>
                    <a:pt x="114475" y="831"/>
                  </a:cubicBezTo>
                  <a:cubicBezTo>
                    <a:pt x="118737" y="-1451"/>
                    <a:pt x="123951" y="1195"/>
                    <a:pt x="124649" y="5979"/>
                  </a:cubicBezTo>
                  <a:cubicBezTo>
                    <a:pt x="127693" y="26838"/>
                    <a:pt x="133890" y="46956"/>
                    <a:pt x="145164" y="65378"/>
                  </a:cubicBezTo>
                  <a:cubicBezTo>
                    <a:pt x="154595" y="80766"/>
                    <a:pt x="163512" y="93949"/>
                    <a:pt x="173826" y="108713"/>
                  </a:cubicBezTo>
                  <a:cubicBezTo>
                    <a:pt x="182763" y="121529"/>
                    <a:pt x="186238" y="138443"/>
                    <a:pt x="186164" y="153814"/>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62" name="Google Shape;1962;p48"/>
            <p:cNvGrpSpPr/>
            <p:nvPr/>
          </p:nvGrpSpPr>
          <p:grpSpPr>
            <a:xfrm>
              <a:off x="8050986" y="2659594"/>
              <a:ext cx="97122" cy="190587"/>
              <a:chOff x="10193872" y="2712978"/>
              <a:chExt cx="125789" cy="246842"/>
            </a:xfrm>
          </p:grpSpPr>
          <p:sp>
            <p:nvSpPr>
              <p:cNvPr id="1963" name="Google Shape;1963;p48"/>
              <p:cNvSpPr/>
              <p:nvPr/>
            </p:nvSpPr>
            <p:spPr>
              <a:xfrm>
                <a:off x="10193872" y="2799349"/>
                <a:ext cx="108003" cy="160471"/>
              </a:xfrm>
              <a:custGeom>
                <a:rect b="b" l="l" r="r" t="t"/>
                <a:pathLst>
                  <a:path extrusionOk="0" h="160471" w="108003">
                    <a:moveTo>
                      <a:pt x="108004" y="159278"/>
                    </a:moveTo>
                    <a:cubicBezTo>
                      <a:pt x="103150" y="160064"/>
                      <a:pt x="98166" y="160472"/>
                      <a:pt x="93082" y="160472"/>
                    </a:cubicBezTo>
                    <a:cubicBezTo>
                      <a:pt x="41691" y="160472"/>
                      <a:pt x="30" y="118840"/>
                      <a:pt x="10" y="67449"/>
                    </a:cubicBezTo>
                    <a:cubicBezTo>
                      <a:pt x="10" y="67429"/>
                      <a:pt x="10" y="67429"/>
                      <a:pt x="10" y="67409"/>
                    </a:cubicBezTo>
                    <a:cubicBezTo>
                      <a:pt x="-211" y="49465"/>
                      <a:pt x="3363" y="28494"/>
                      <a:pt x="13149" y="4383"/>
                    </a:cubicBezTo>
                    <a:cubicBezTo>
                      <a:pt x="14499" y="1058"/>
                      <a:pt x="18127" y="-727"/>
                      <a:pt x="21573" y="281"/>
                    </a:cubicBezTo>
                    <a:lnTo>
                      <a:pt x="42228" y="6319"/>
                    </a:lnTo>
                    <a:cubicBezTo>
                      <a:pt x="33017" y="29617"/>
                      <a:pt x="29634" y="49950"/>
                      <a:pt x="29854" y="67409"/>
                    </a:cubicBezTo>
                    <a:lnTo>
                      <a:pt x="29854" y="67449"/>
                    </a:lnTo>
                    <a:cubicBezTo>
                      <a:pt x="29874" y="113757"/>
                      <a:pt x="63706" y="152145"/>
                      <a:pt x="108004" y="15927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4" name="Google Shape;1964;p48"/>
              <p:cNvSpPr/>
              <p:nvPr/>
            </p:nvSpPr>
            <p:spPr>
              <a:xfrm>
                <a:off x="10248028" y="2712978"/>
                <a:ext cx="71633" cy="96032"/>
              </a:xfrm>
              <a:custGeom>
                <a:rect b="b" l="l" r="r" t="t"/>
                <a:pathLst>
                  <a:path extrusionOk="0" h="96032" w="71633">
                    <a:moveTo>
                      <a:pt x="71634" y="12938"/>
                    </a:moveTo>
                    <a:cubicBezTo>
                      <a:pt x="52454" y="27970"/>
                      <a:pt x="30152" y="54351"/>
                      <a:pt x="29366" y="96033"/>
                    </a:cubicBezTo>
                    <a:lnTo>
                      <a:pt x="0" y="87447"/>
                    </a:lnTo>
                    <a:cubicBezTo>
                      <a:pt x="4781" y="36317"/>
                      <a:pt x="42618" y="10299"/>
                      <a:pt x="60291" y="836"/>
                    </a:cubicBezTo>
                    <a:cubicBezTo>
                      <a:pt x="64570" y="-1455"/>
                      <a:pt x="69790" y="1191"/>
                      <a:pt x="70494" y="5993"/>
                    </a:cubicBezTo>
                    <a:cubicBezTo>
                      <a:pt x="70835" y="8320"/>
                      <a:pt x="71215" y="10636"/>
                      <a:pt x="71634" y="1293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65" name="Google Shape;1965;p48"/>
          <p:cNvGrpSpPr/>
          <p:nvPr/>
        </p:nvGrpSpPr>
        <p:grpSpPr>
          <a:xfrm>
            <a:off x="7643778" y="4006042"/>
            <a:ext cx="343467" cy="289410"/>
            <a:chOff x="7958446" y="4254393"/>
            <a:chExt cx="377354" cy="317963"/>
          </a:xfrm>
        </p:grpSpPr>
        <p:sp>
          <p:nvSpPr>
            <p:cNvPr id="1966" name="Google Shape;1966;p48"/>
            <p:cNvSpPr/>
            <p:nvPr/>
          </p:nvSpPr>
          <p:spPr>
            <a:xfrm>
              <a:off x="8094220" y="4341285"/>
              <a:ext cx="107464" cy="147079"/>
            </a:xfrm>
            <a:custGeom>
              <a:rect b="b" l="l" r="r" t="t"/>
              <a:pathLst>
                <a:path extrusionOk="0" h="190393" w="139112">
                  <a:moveTo>
                    <a:pt x="139113" y="120837"/>
                  </a:moveTo>
                  <a:cubicBezTo>
                    <a:pt x="139113" y="159252"/>
                    <a:pt x="107972" y="190393"/>
                    <a:pt x="69556" y="190393"/>
                  </a:cubicBezTo>
                  <a:cubicBezTo>
                    <a:pt x="31141" y="190393"/>
                    <a:pt x="0" y="159252"/>
                    <a:pt x="0" y="120837"/>
                  </a:cubicBezTo>
                  <a:cubicBezTo>
                    <a:pt x="0" y="79338"/>
                    <a:pt x="48307" y="20721"/>
                    <a:pt x="64406" y="2338"/>
                  </a:cubicBezTo>
                  <a:cubicBezTo>
                    <a:pt x="67137" y="-779"/>
                    <a:pt x="71976" y="-779"/>
                    <a:pt x="74707" y="2338"/>
                  </a:cubicBezTo>
                  <a:cubicBezTo>
                    <a:pt x="90805" y="20721"/>
                    <a:pt x="139113" y="79337"/>
                    <a:pt x="139113" y="12083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7" name="Google Shape;1967;p48"/>
            <p:cNvSpPr/>
            <p:nvPr/>
          </p:nvSpPr>
          <p:spPr>
            <a:xfrm>
              <a:off x="8094221" y="4341290"/>
              <a:ext cx="72629" cy="147070"/>
            </a:xfrm>
            <a:custGeom>
              <a:rect b="b" l="l" r="r" t="t"/>
              <a:pathLst>
                <a:path extrusionOk="0" h="190382" w="94018">
                  <a:moveTo>
                    <a:pt x="94018" y="185959"/>
                  </a:moveTo>
                  <a:cubicBezTo>
                    <a:pt x="86415" y="188817"/>
                    <a:pt x="78166" y="190382"/>
                    <a:pt x="69555" y="190382"/>
                  </a:cubicBezTo>
                  <a:cubicBezTo>
                    <a:pt x="31137" y="190382"/>
                    <a:pt x="0" y="159245"/>
                    <a:pt x="0" y="120828"/>
                  </a:cubicBezTo>
                  <a:cubicBezTo>
                    <a:pt x="0" y="79328"/>
                    <a:pt x="48305" y="20717"/>
                    <a:pt x="64404" y="2335"/>
                  </a:cubicBezTo>
                  <a:cubicBezTo>
                    <a:pt x="67136" y="-785"/>
                    <a:pt x="71981" y="-775"/>
                    <a:pt x="74713" y="2345"/>
                  </a:cubicBezTo>
                  <a:cubicBezTo>
                    <a:pt x="79217" y="7488"/>
                    <a:pt x="86239" y="15778"/>
                    <a:pt x="94017" y="25958"/>
                  </a:cubicBezTo>
                  <a:cubicBezTo>
                    <a:pt x="73987" y="52172"/>
                    <a:pt x="48927" y="90932"/>
                    <a:pt x="48927" y="120827"/>
                  </a:cubicBezTo>
                  <a:cubicBezTo>
                    <a:pt x="48928" y="150634"/>
                    <a:pt x="67667" y="176056"/>
                    <a:pt x="94018" y="18595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8" name="Google Shape;1968;p48"/>
            <p:cNvSpPr/>
            <p:nvPr/>
          </p:nvSpPr>
          <p:spPr>
            <a:xfrm>
              <a:off x="7959067" y="4378133"/>
              <a:ext cx="320055" cy="194223"/>
            </a:xfrm>
            <a:custGeom>
              <a:rect b="b" l="l" r="r" t="t"/>
              <a:pathLst>
                <a:path extrusionOk="0" h="251422" w="414311">
                  <a:moveTo>
                    <a:pt x="410613" y="167168"/>
                  </a:moveTo>
                  <a:cubicBezTo>
                    <a:pt x="404411" y="175618"/>
                    <a:pt x="397524" y="183638"/>
                    <a:pt x="389980" y="191182"/>
                  </a:cubicBezTo>
                  <a:cubicBezTo>
                    <a:pt x="351144" y="230038"/>
                    <a:pt x="299496" y="251423"/>
                    <a:pt x="244571" y="251423"/>
                  </a:cubicBezTo>
                  <a:cubicBezTo>
                    <a:pt x="189636" y="251423"/>
                    <a:pt x="137988" y="230038"/>
                    <a:pt x="99152" y="191182"/>
                  </a:cubicBezTo>
                  <a:cubicBezTo>
                    <a:pt x="66860" y="158910"/>
                    <a:pt x="46646" y="117768"/>
                    <a:pt x="40741" y="73264"/>
                  </a:cubicBezTo>
                  <a:lnTo>
                    <a:pt x="5581" y="73264"/>
                  </a:lnTo>
                  <a:cubicBezTo>
                    <a:pt x="818" y="73264"/>
                    <a:pt x="-1744" y="67673"/>
                    <a:pt x="1352" y="64062"/>
                  </a:cubicBezTo>
                  <a:lnTo>
                    <a:pt x="54248" y="2393"/>
                  </a:lnTo>
                  <a:cubicBezTo>
                    <a:pt x="56982" y="-798"/>
                    <a:pt x="61916" y="-798"/>
                    <a:pt x="64650" y="2393"/>
                  </a:cubicBezTo>
                  <a:lnTo>
                    <a:pt x="117536" y="64062"/>
                  </a:lnTo>
                  <a:cubicBezTo>
                    <a:pt x="120642" y="67673"/>
                    <a:pt x="118070" y="73264"/>
                    <a:pt x="113307" y="73264"/>
                  </a:cubicBezTo>
                  <a:lnTo>
                    <a:pt x="79177" y="73264"/>
                  </a:lnTo>
                  <a:cubicBezTo>
                    <a:pt x="92332" y="152670"/>
                    <a:pt x="161478" y="213434"/>
                    <a:pt x="244571" y="213434"/>
                  </a:cubicBezTo>
                  <a:cubicBezTo>
                    <a:pt x="249534" y="213434"/>
                    <a:pt x="254439" y="213215"/>
                    <a:pt x="259288" y="212787"/>
                  </a:cubicBezTo>
                  <a:cubicBezTo>
                    <a:pt x="308688" y="208481"/>
                    <a:pt x="352020" y="182638"/>
                    <a:pt x="379826" y="144735"/>
                  </a:cubicBezTo>
                  <a:cubicBezTo>
                    <a:pt x="383579" y="139611"/>
                    <a:pt x="389408" y="136848"/>
                    <a:pt x="395333" y="136848"/>
                  </a:cubicBezTo>
                  <a:cubicBezTo>
                    <a:pt x="398944" y="136848"/>
                    <a:pt x="402582" y="137877"/>
                    <a:pt x="405812" y="140020"/>
                  </a:cubicBezTo>
                  <a:cubicBezTo>
                    <a:pt x="407402" y="141077"/>
                    <a:pt x="408774" y="142325"/>
                    <a:pt x="409917" y="143716"/>
                  </a:cubicBezTo>
                  <a:cubicBezTo>
                    <a:pt x="415366" y="150260"/>
                    <a:pt x="415918" y="159938"/>
                    <a:pt x="410613" y="16716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9" name="Google Shape;1969;p48"/>
            <p:cNvSpPr/>
            <p:nvPr/>
          </p:nvSpPr>
          <p:spPr>
            <a:xfrm>
              <a:off x="8016786" y="4254683"/>
              <a:ext cx="319014" cy="198581"/>
            </a:xfrm>
            <a:custGeom>
              <a:rect b="b" l="l" r="r" t="t"/>
              <a:pathLst>
                <a:path extrusionOk="0" h="257063" w="412963">
                  <a:moveTo>
                    <a:pt x="407382" y="183804"/>
                  </a:moveTo>
                  <a:lnTo>
                    <a:pt x="374314" y="183804"/>
                  </a:lnTo>
                  <a:cubicBezTo>
                    <a:pt x="369417" y="137134"/>
                    <a:pt x="348879" y="93877"/>
                    <a:pt x="315230" y="60236"/>
                  </a:cubicBezTo>
                  <a:cubicBezTo>
                    <a:pt x="276393" y="21390"/>
                    <a:pt x="224743" y="0"/>
                    <a:pt x="169816" y="0"/>
                  </a:cubicBezTo>
                  <a:cubicBezTo>
                    <a:pt x="114889" y="0"/>
                    <a:pt x="63240" y="21389"/>
                    <a:pt x="24403" y="60236"/>
                  </a:cubicBezTo>
                  <a:cubicBezTo>
                    <a:pt x="16791" y="67842"/>
                    <a:pt x="9848" y="75941"/>
                    <a:pt x="3606" y="84464"/>
                  </a:cubicBezTo>
                  <a:cubicBezTo>
                    <a:pt x="-3490" y="94152"/>
                    <a:pt x="312" y="107942"/>
                    <a:pt x="11290" y="112809"/>
                  </a:cubicBezTo>
                  <a:lnTo>
                    <a:pt x="11603" y="112948"/>
                  </a:lnTo>
                  <a:cubicBezTo>
                    <a:pt x="19758" y="116563"/>
                    <a:pt x="29266" y="113918"/>
                    <a:pt x="34540" y="106724"/>
                  </a:cubicBezTo>
                  <a:cubicBezTo>
                    <a:pt x="65071" y="65082"/>
                    <a:pt x="114336" y="37991"/>
                    <a:pt x="169816" y="37991"/>
                  </a:cubicBezTo>
                  <a:cubicBezTo>
                    <a:pt x="254856" y="37991"/>
                    <a:pt x="325311" y="101644"/>
                    <a:pt x="336051" y="183803"/>
                  </a:cubicBezTo>
                  <a:lnTo>
                    <a:pt x="299655" y="183803"/>
                  </a:lnTo>
                  <a:cubicBezTo>
                    <a:pt x="294895" y="183803"/>
                    <a:pt x="292328" y="189387"/>
                    <a:pt x="295426" y="193000"/>
                  </a:cubicBezTo>
                  <a:lnTo>
                    <a:pt x="348319" y="254673"/>
                  </a:lnTo>
                  <a:cubicBezTo>
                    <a:pt x="351053" y="257861"/>
                    <a:pt x="355985" y="257861"/>
                    <a:pt x="358719" y="254673"/>
                  </a:cubicBezTo>
                  <a:lnTo>
                    <a:pt x="411612" y="193000"/>
                  </a:lnTo>
                  <a:cubicBezTo>
                    <a:pt x="414710" y="189388"/>
                    <a:pt x="412142" y="183804"/>
                    <a:pt x="407382" y="18380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70" name="Google Shape;1970;p48"/>
            <p:cNvGrpSpPr/>
            <p:nvPr/>
          </p:nvGrpSpPr>
          <p:grpSpPr>
            <a:xfrm>
              <a:off x="7958446" y="4254393"/>
              <a:ext cx="341999" cy="317562"/>
              <a:chOff x="10074017" y="4778512"/>
              <a:chExt cx="442946" cy="411297"/>
            </a:xfrm>
          </p:grpSpPr>
          <p:sp>
            <p:nvSpPr>
              <p:cNvPr id="1971" name="Google Shape;1971;p48"/>
              <p:cNvSpPr/>
              <p:nvPr/>
            </p:nvSpPr>
            <p:spPr>
              <a:xfrm>
                <a:off x="10074017" y="4938386"/>
                <a:ext cx="74127" cy="73260"/>
              </a:xfrm>
              <a:custGeom>
                <a:rect b="b" l="l" r="r" t="t"/>
                <a:pathLst>
                  <a:path extrusionOk="0" h="73260" w="74127">
                    <a:moveTo>
                      <a:pt x="34937" y="73260"/>
                    </a:moveTo>
                    <a:lnTo>
                      <a:pt x="5581" y="73260"/>
                    </a:lnTo>
                    <a:cubicBezTo>
                      <a:pt x="826" y="73260"/>
                      <a:pt x="-1748" y="67673"/>
                      <a:pt x="1353" y="64062"/>
                    </a:cubicBezTo>
                    <a:lnTo>
                      <a:pt x="54249" y="2390"/>
                    </a:lnTo>
                    <a:cubicBezTo>
                      <a:pt x="56983" y="-797"/>
                      <a:pt x="61915" y="-797"/>
                      <a:pt x="64649" y="2390"/>
                    </a:cubicBezTo>
                    <a:lnTo>
                      <a:pt x="74128" y="13443"/>
                    </a:lnTo>
                    <a:lnTo>
                      <a:pt x="30710" y="64062"/>
                    </a:lnTo>
                    <a:cubicBezTo>
                      <a:pt x="27608" y="67674"/>
                      <a:pt x="30181" y="73260"/>
                      <a:pt x="34937" y="7326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2" name="Google Shape;1972;p48"/>
              <p:cNvSpPr/>
              <p:nvPr/>
            </p:nvSpPr>
            <p:spPr>
              <a:xfrm>
                <a:off x="10114757" y="5011647"/>
                <a:ext cx="218506" cy="178162"/>
              </a:xfrm>
              <a:custGeom>
                <a:rect b="b" l="l" r="r" t="t"/>
                <a:pathLst>
                  <a:path extrusionOk="0" h="178162" w="218506">
                    <a:moveTo>
                      <a:pt x="87765" y="117924"/>
                    </a:moveTo>
                    <a:cubicBezTo>
                      <a:pt x="123119" y="153288"/>
                      <a:pt x="169101" y="174190"/>
                      <a:pt x="218506" y="177654"/>
                    </a:cubicBezTo>
                    <a:cubicBezTo>
                      <a:pt x="213644" y="177986"/>
                      <a:pt x="208750" y="178162"/>
                      <a:pt x="203828" y="178162"/>
                    </a:cubicBezTo>
                    <a:cubicBezTo>
                      <a:pt x="148903" y="178162"/>
                      <a:pt x="97247" y="156771"/>
                      <a:pt x="58409" y="117924"/>
                    </a:cubicBezTo>
                    <a:cubicBezTo>
                      <a:pt x="26127" y="85641"/>
                      <a:pt x="5910" y="44514"/>
                      <a:pt x="0" y="0"/>
                    </a:cubicBezTo>
                    <a:lnTo>
                      <a:pt x="29356" y="0"/>
                    </a:lnTo>
                    <a:cubicBezTo>
                      <a:pt x="35266" y="44514"/>
                      <a:pt x="55482" y="85641"/>
                      <a:pt x="87765" y="11792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3" name="Google Shape;1973;p48"/>
              <p:cNvSpPr/>
              <p:nvPr/>
            </p:nvSpPr>
            <p:spPr>
              <a:xfrm>
                <a:off x="10333305" y="5075235"/>
                <a:ext cx="150629" cy="76586"/>
              </a:xfrm>
              <a:custGeom>
                <a:rect b="b" l="l" r="r" t="t"/>
                <a:pathLst>
                  <a:path extrusionOk="0" h="76586" w="150629">
                    <a:moveTo>
                      <a:pt x="150629" y="6868"/>
                    </a:moveTo>
                    <a:cubicBezTo>
                      <a:pt x="120100" y="48495"/>
                      <a:pt x="70099" y="76586"/>
                      <a:pt x="14631" y="76586"/>
                    </a:cubicBezTo>
                    <a:cubicBezTo>
                      <a:pt x="9707" y="76586"/>
                      <a:pt x="4820" y="76377"/>
                      <a:pt x="0" y="75939"/>
                    </a:cubicBezTo>
                    <a:cubicBezTo>
                      <a:pt x="49400" y="71633"/>
                      <a:pt x="92732" y="45790"/>
                      <a:pt x="120538" y="7887"/>
                    </a:cubicBezTo>
                    <a:cubicBezTo>
                      <a:pt x="124291" y="2762"/>
                      <a:pt x="130121" y="0"/>
                      <a:pt x="136046" y="0"/>
                    </a:cubicBezTo>
                    <a:cubicBezTo>
                      <a:pt x="139656" y="0"/>
                      <a:pt x="143295" y="1029"/>
                      <a:pt x="146524" y="3172"/>
                    </a:cubicBezTo>
                    <a:cubicBezTo>
                      <a:pt x="148115" y="4229"/>
                      <a:pt x="149486" y="5477"/>
                      <a:pt x="150629" y="68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4" name="Google Shape;1974;p48"/>
              <p:cNvSpPr/>
              <p:nvPr/>
            </p:nvSpPr>
            <p:spPr>
              <a:xfrm>
                <a:off x="10148765" y="4778512"/>
                <a:ext cx="184497" cy="114558"/>
              </a:xfrm>
              <a:custGeom>
                <a:rect b="b" l="l" r="r" t="t"/>
                <a:pathLst>
                  <a:path extrusionOk="0" h="114558" w="184497">
                    <a:moveTo>
                      <a:pt x="32962" y="84467"/>
                    </a:moveTo>
                    <a:cubicBezTo>
                      <a:pt x="27649" y="91727"/>
                      <a:pt x="28442" y="101288"/>
                      <a:pt x="33794" y="107669"/>
                    </a:cubicBezTo>
                    <a:cubicBezTo>
                      <a:pt x="28412" y="114146"/>
                      <a:pt x="19390" y="116397"/>
                      <a:pt x="11601" y="112952"/>
                    </a:cubicBezTo>
                    <a:lnTo>
                      <a:pt x="11288" y="112806"/>
                    </a:lnTo>
                    <a:cubicBezTo>
                      <a:pt x="308" y="107942"/>
                      <a:pt x="-3488" y="94155"/>
                      <a:pt x="3606" y="84467"/>
                    </a:cubicBezTo>
                    <a:cubicBezTo>
                      <a:pt x="9849" y="75944"/>
                      <a:pt x="16796" y="67842"/>
                      <a:pt x="24400" y="60238"/>
                    </a:cubicBezTo>
                    <a:cubicBezTo>
                      <a:pt x="63238" y="21391"/>
                      <a:pt x="114895" y="0"/>
                      <a:pt x="169820" y="0"/>
                    </a:cubicBezTo>
                    <a:cubicBezTo>
                      <a:pt x="174741" y="0"/>
                      <a:pt x="179634" y="176"/>
                      <a:pt x="184498" y="509"/>
                    </a:cubicBezTo>
                    <a:cubicBezTo>
                      <a:pt x="135092" y="3973"/>
                      <a:pt x="89111" y="24874"/>
                      <a:pt x="53756" y="60238"/>
                    </a:cubicBezTo>
                    <a:cubicBezTo>
                      <a:pt x="46154" y="67841"/>
                      <a:pt x="39206" y="75943"/>
                      <a:pt x="32962" y="8446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5" name="Google Shape;1975;p48"/>
              <p:cNvSpPr/>
              <p:nvPr/>
            </p:nvSpPr>
            <p:spPr>
              <a:xfrm>
                <a:off x="10333263" y="4816498"/>
                <a:ext cx="180911" cy="145821"/>
              </a:xfrm>
              <a:custGeom>
                <a:rect b="b" l="l" r="r" t="t"/>
                <a:pathLst>
                  <a:path extrusionOk="0" h="145821" w="180911">
                    <a:moveTo>
                      <a:pt x="151555" y="145821"/>
                    </a:moveTo>
                    <a:cubicBezTo>
                      <a:pt x="141437" y="68429"/>
                      <a:pt x="78351" y="7466"/>
                      <a:pt x="0" y="646"/>
                    </a:cubicBezTo>
                    <a:cubicBezTo>
                      <a:pt x="4834" y="215"/>
                      <a:pt x="9736" y="0"/>
                      <a:pt x="14678" y="0"/>
                    </a:cubicBezTo>
                    <a:cubicBezTo>
                      <a:pt x="99713" y="0"/>
                      <a:pt x="170167" y="63653"/>
                      <a:pt x="180911" y="145822"/>
                    </a:cubicBezTo>
                    <a:lnTo>
                      <a:pt x="151555" y="145822"/>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6" name="Google Shape;1976;p48"/>
              <p:cNvSpPr/>
              <p:nvPr/>
            </p:nvSpPr>
            <p:spPr>
              <a:xfrm>
                <a:off x="10442841" y="4962320"/>
                <a:ext cx="74122" cy="73259"/>
              </a:xfrm>
              <a:custGeom>
                <a:rect b="b" l="l" r="r" t="t"/>
                <a:pathLst>
                  <a:path extrusionOk="0" h="73259" w="74122">
                    <a:moveTo>
                      <a:pt x="74123" y="59817"/>
                    </a:moveTo>
                    <a:lnTo>
                      <a:pt x="64645" y="70869"/>
                    </a:lnTo>
                    <a:cubicBezTo>
                      <a:pt x="61911" y="74056"/>
                      <a:pt x="56979" y="74056"/>
                      <a:pt x="54245" y="70869"/>
                    </a:cubicBezTo>
                    <a:lnTo>
                      <a:pt x="1349" y="9188"/>
                    </a:lnTo>
                    <a:cubicBezTo>
                      <a:pt x="-1743" y="5577"/>
                      <a:pt x="821" y="0"/>
                      <a:pt x="5577" y="0"/>
                    </a:cubicBezTo>
                    <a:lnTo>
                      <a:pt x="34933" y="0"/>
                    </a:lnTo>
                    <a:cubicBezTo>
                      <a:pt x="30178" y="0"/>
                      <a:pt x="27614" y="5577"/>
                      <a:pt x="30706" y="91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77" name="Google Shape;1977;p48"/>
          <p:cNvGrpSpPr/>
          <p:nvPr/>
        </p:nvGrpSpPr>
        <p:grpSpPr>
          <a:xfrm>
            <a:off x="7679014" y="3315413"/>
            <a:ext cx="272995" cy="342874"/>
            <a:chOff x="7997463" y="3369078"/>
            <a:chExt cx="299929" cy="376702"/>
          </a:xfrm>
        </p:grpSpPr>
        <p:sp>
          <p:nvSpPr>
            <p:cNvPr id="1978" name="Google Shape;1978;p48"/>
            <p:cNvSpPr/>
            <p:nvPr/>
          </p:nvSpPr>
          <p:spPr>
            <a:xfrm>
              <a:off x="8002852" y="3490024"/>
              <a:ext cx="289147" cy="248400"/>
            </a:xfrm>
            <a:custGeom>
              <a:rect b="b" l="l" r="r" t="t"/>
              <a:pathLst>
                <a:path extrusionOk="0" h="321554" w="374300">
                  <a:moveTo>
                    <a:pt x="360063" y="256560"/>
                  </a:moveTo>
                  <a:lnTo>
                    <a:pt x="295113" y="174756"/>
                  </a:lnTo>
                  <a:lnTo>
                    <a:pt x="234190" y="107837"/>
                  </a:lnTo>
                  <a:lnTo>
                    <a:pt x="234190" y="0"/>
                  </a:lnTo>
                  <a:lnTo>
                    <a:pt x="140109" y="0"/>
                  </a:lnTo>
                  <a:lnTo>
                    <a:pt x="140109" y="107836"/>
                  </a:lnTo>
                  <a:lnTo>
                    <a:pt x="79306" y="174624"/>
                  </a:lnTo>
                  <a:lnTo>
                    <a:pt x="14236" y="256560"/>
                  </a:lnTo>
                  <a:cubicBezTo>
                    <a:pt x="-11801" y="285162"/>
                    <a:pt x="-1034" y="321555"/>
                    <a:pt x="37647" y="321555"/>
                  </a:cubicBezTo>
                  <a:lnTo>
                    <a:pt x="336655" y="321555"/>
                  </a:lnTo>
                  <a:cubicBezTo>
                    <a:pt x="375335" y="321555"/>
                    <a:pt x="386102" y="285162"/>
                    <a:pt x="360063" y="25656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9" name="Google Shape;1979;p48"/>
            <p:cNvSpPr/>
            <p:nvPr/>
          </p:nvSpPr>
          <p:spPr>
            <a:xfrm>
              <a:off x="7997463" y="3490021"/>
              <a:ext cx="151534" cy="255759"/>
            </a:xfrm>
            <a:custGeom>
              <a:rect b="b" l="l" r="r" t="t"/>
              <a:pathLst>
                <a:path extrusionOk="0" h="331080" w="196160">
                  <a:moveTo>
                    <a:pt x="60765" y="256566"/>
                  </a:moveTo>
                  <a:cubicBezTo>
                    <a:pt x="34727" y="285167"/>
                    <a:pt x="55023" y="331081"/>
                    <a:pt x="93704" y="331081"/>
                  </a:cubicBezTo>
                  <a:lnTo>
                    <a:pt x="44629" y="331081"/>
                  </a:lnTo>
                  <a:cubicBezTo>
                    <a:pt x="5949" y="331081"/>
                    <a:pt x="-14349" y="285167"/>
                    <a:pt x="11690" y="256566"/>
                  </a:cubicBezTo>
                  <a:lnTo>
                    <a:pt x="147086" y="107842"/>
                  </a:lnTo>
                  <a:lnTo>
                    <a:pt x="147086" y="0"/>
                  </a:lnTo>
                  <a:lnTo>
                    <a:pt x="196160" y="0"/>
                  </a:lnTo>
                  <a:lnTo>
                    <a:pt x="196160" y="107841"/>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0" name="Google Shape;1980;p48"/>
            <p:cNvSpPr/>
            <p:nvPr/>
          </p:nvSpPr>
          <p:spPr>
            <a:xfrm>
              <a:off x="8116289" y="3405609"/>
              <a:ext cx="54211" cy="241483"/>
            </a:xfrm>
            <a:custGeom>
              <a:rect b="b" l="l" r="r" t="t"/>
              <a:pathLst>
                <a:path extrusionOk="0" h="312599" w="70176">
                  <a:moveTo>
                    <a:pt x="67272" y="177912"/>
                  </a:moveTo>
                  <a:lnTo>
                    <a:pt x="46516" y="162118"/>
                  </a:lnTo>
                  <a:lnTo>
                    <a:pt x="46516" y="7361"/>
                  </a:lnTo>
                  <a:cubicBezTo>
                    <a:pt x="46516" y="3296"/>
                    <a:pt x="43221" y="0"/>
                    <a:pt x="39154" y="0"/>
                  </a:cubicBezTo>
                  <a:cubicBezTo>
                    <a:pt x="35089" y="0"/>
                    <a:pt x="31793" y="3295"/>
                    <a:pt x="31793" y="7361"/>
                  </a:cubicBezTo>
                  <a:lnTo>
                    <a:pt x="31793" y="226030"/>
                  </a:lnTo>
                  <a:lnTo>
                    <a:pt x="3187" y="245720"/>
                  </a:lnTo>
                  <a:cubicBezTo>
                    <a:pt x="1193" y="247094"/>
                    <a:pt x="0" y="249362"/>
                    <a:pt x="0" y="251783"/>
                  </a:cubicBezTo>
                  <a:lnTo>
                    <a:pt x="0" y="267686"/>
                  </a:lnTo>
                  <a:cubicBezTo>
                    <a:pt x="0" y="271752"/>
                    <a:pt x="3295" y="275048"/>
                    <a:pt x="7361" y="275048"/>
                  </a:cubicBezTo>
                  <a:cubicBezTo>
                    <a:pt x="11427" y="275048"/>
                    <a:pt x="14723" y="271753"/>
                    <a:pt x="14723" y="267686"/>
                  </a:cubicBezTo>
                  <a:lnTo>
                    <a:pt x="14723" y="255653"/>
                  </a:lnTo>
                  <a:lnTo>
                    <a:pt x="31794" y="243903"/>
                  </a:lnTo>
                  <a:lnTo>
                    <a:pt x="31794" y="305239"/>
                  </a:lnTo>
                  <a:cubicBezTo>
                    <a:pt x="31794" y="309304"/>
                    <a:pt x="35089" y="312600"/>
                    <a:pt x="39155" y="312600"/>
                  </a:cubicBezTo>
                  <a:cubicBezTo>
                    <a:pt x="43221" y="312600"/>
                    <a:pt x="46517" y="309305"/>
                    <a:pt x="46517" y="305239"/>
                  </a:cubicBezTo>
                  <a:lnTo>
                    <a:pt x="46517" y="229834"/>
                  </a:lnTo>
                  <a:cubicBezTo>
                    <a:pt x="46517" y="229830"/>
                    <a:pt x="46517" y="229828"/>
                    <a:pt x="46517" y="229824"/>
                  </a:cubicBezTo>
                  <a:lnTo>
                    <a:pt x="46517" y="180616"/>
                  </a:lnTo>
                  <a:lnTo>
                    <a:pt x="58360" y="189627"/>
                  </a:lnTo>
                  <a:cubicBezTo>
                    <a:pt x="61991" y="192022"/>
                    <a:pt x="65429" y="191555"/>
                    <a:pt x="68675" y="188226"/>
                  </a:cubicBezTo>
                  <a:cubicBezTo>
                    <a:pt x="71135" y="184991"/>
                    <a:pt x="70508" y="180373"/>
                    <a:pt x="67272" y="17791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1" name="Google Shape;1981;p48"/>
            <p:cNvSpPr/>
            <p:nvPr/>
          </p:nvSpPr>
          <p:spPr>
            <a:xfrm>
              <a:off x="8089002" y="3463311"/>
              <a:ext cx="116773" cy="34082"/>
            </a:xfrm>
            <a:custGeom>
              <a:rect b="b" l="l" r="r" t="t"/>
              <a:pathLst>
                <a:path extrusionOk="0" h="44119" w="151163">
                  <a:moveTo>
                    <a:pt x="144497" y="44119"/>
                  </a:moveTo>
                  <a:lnTo>
                    <a:pt x="6668" y="44119"/>
                  </a:lnTo>
                  <a:cubicBezTo>
                    <a:pt x="2985" y="44119"/>
                    <a:pt x="0" y="41134"/>
                    <a:pt x="0" y="37451"/>
                  </a:cubicBezTo>
                  <a:lnTo>
                    <a:pt x="0" y="6668"/>
                  </a:lnTo>
                  <a:cubicBezTo>
                    <a:pt x="0" y="2985"/>
                    <a:pt x="2985" y="0"/>
                    <a:pt x="6668" y="0"/>
                  </a:cubicBezTo>
                  <a:lnTo>
                    <a:pt x="144496" y="0"/>
                  </a:lnTo>
                  <a:cubicBezTo>
                    <a:pt x="148178" y="0"/>
                    <a:pt x="151164" y="2985"/>
                    <a:pt x="151164" y="6668"/>
                  </a:cubicBezTo>
                  <a:lnTo>
                    <a:pt x="151164" y="37451"/>
                  </a:lnTo>
                  <a:cubicBezTo>
                    <a:pt x="151165" y="41134"/>
                    <a:pt x="148179" y="44119"/>
                    <a:pt x="144497" y="4411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2" name="Google Shape;1982;p48"/>
            <p:cNvSpPr/>
            <p:nvPr/>
          </p:nvSpPr>
          <p:spPr>
            <a:xfrm>
              <a:off x="8089000" y="3463308"/>
              <a:ext cx="37910" cy="34082"/>
            </a:xfrm>
            <a:custGeom>
              <a:rect b="b" l="l" r="r" t="t"/>
              <a:pathLst>
                <a:path extrusionOk="0" h="44119" w="49074">
                  <a:moveTo>
                    <a:pt x="49074" y="1"/>
                  </a:moveTo>
                  <a:lnTo>
                    <a:pt x="49074" y="44119"/>
                  </a:lnTo>
                  <a:lnTo>
                    <a:pt x="6871" y="44119"/>
                  </a:lnTo>
                  <a:cubicBezTo>
                    <a:pt x="3077" y="44119"/>
                    <a:pt x="0" y="41043"/>
                    <a:pt x="0" y="37248"/>
                  </a:cubicBezTo>
                  <a:lnTo>
                    <a:pt x="0" y="6871"/>
                  </a:lnTo>
                  <a:cubicBezTo>
                    <a:pt x="0" y="3077"/>
                    <a:pt x="3076" y="0"/>
                    <a:pt x="6871" y="0"/>
                  </a:cubicBezTo>
                  <a:lnTo>
                    <a:pt x="49074" y="0"/>
                  </a:ln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3" name="Google Shape;1983;p48"/>
            <p:cNvSpPr/>
            <p:nvPr/>
          </p:nvSpPr>
          <p:spPr>
            <a:xfrm>
              <a:off x="7997463" y="3624963"/>
              <a:ext cx="299929" cy="120757"/>
            </a:xfrm>
            <a:custGeom>
              <a:rect b="b" l="l" r="r" t="t"/>
              <a:pathLst>
                <a:path extrusionOk="0" h="156320" w="388257">
                  <a:moveTo>
                    <a:pt x="343629" y="156321"/>
                  </a:moveTo>
                  <a:lnTo>
                    <a:pt x="44629" y="156321"/>
                  </a:lnTo>
                  <a:cubicBezTo>
                    <a:pt x="5949" y="156321"/>
                    <a:pt x="-14349" y="110407"/>
                    <a:pt x="11690" y="81806"/>
                  </a:cubicBezTo>
                  <a:lnTo>
                    <a:pt x="86165" y="0"/>
                  </a:lnTo>
                  <a:lnTo>
                    <a:pt x="86430" y="0"/>
                  </a:lnTo>
                  <a:cubicBezTo>
                    <a:pt x="140284" y="0"/>
                    <a:pt x="140284" y="21161"/>
                    <a:pt x="194128" y="21161"/>
                  </a:cubicBezTo>
                  <a:cubicBezTo>
                    <a:pt x="247972" y="21161"/>
                    <a:pt x="247972" y="0"/>
                    <a:pt x="301826" y="0"/>
                  </a:cubicBezTo>
                  <a:lnTo>
                    <a:pt x="302091" y="0"/>
                  </a:lnTo>
                  <a:lnTo>
                    <a:pt x="376567" y="81806"/>
                  </a:lnTo>
                  <a:cubicBezTo>
                    <a:pt x="402606" y="110407"/>
                    <a:pt x="382309" y="156321"/>
                    <a:pt x="343629" y="156321"/>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4" name="Google Shape;1984;p48"/>
            <p:cNvSpPr/>
            <p:nvPr/>
          </p:nvSpPr>
          <p:spPr>
            <a:xfrm>
              <a:off x="7997463" y="3624963"/>
              <a:ext cx="99915" cy="120757"/>
            </a:xfrm>
            <a:custGeom>
              <a:rect b="b" l="l" r="r" t="t"/>
              <a:pathLst>
                <a:path extrusionOk="0" h="156320" w="129340">
                  <a:moveTo>
                    <a:pt x="60765" y="81806"/>
                  </a:moveTo>
                  <a:cubicBezTo>
                    <a:pt x="34727" y="110407"/>
                    <a:pt x="55023" y="156321"/>
                    <a:pt x="93704" y="156321"/>
                  </a:cubicBezTo>
                  <a:lnTo>
                    <a:pt x="44629" y="156321"/>
                  </a:lnTo>
                  <a:cubicBezTo>
                    <a:pt x="5949" y="156321"/>
                    <a:pt x="-14349" y="110407"/>
                    <a:pt x="11690" y="81806"/>
                  </a:cubicBezTo>
                  <a:lnTo>
                    <a:pt x="86165" y="0"/>
                  </a:lnTo>
                  <a:lnTo>
                    <a:pt x="86430" y="0"/>
                  </a:lnTo>
                  <a:cubicBezTo>
                    <a:pt x="106226" y="0"/>
                    <a:pt x="118751" y="2856"/>
                    <a:pt x="129340" y="647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5" name="Google Shape;1985;p48"/>
            <p:cNvSpPr/>
            <p:nvPr/>
          </p:nvSpPr>
          <p:spPr>
            <a:xfrm>
              <a:off x="8053231" y="3688691"/>
              <a:ext cx="28174" cy="28174"/>
            </a:xfrm>
            <a:custGeom>
              <a:rect b="b" l="l" r="r" t="t"/>
              <a:pathLst>
                <a:path extrusionOk="0" h="36471" w="36471">
                  <a:moveTo>
                    <a:pt x="36472" y="18236"/>
                  </a:moveTo>
                  <a:cubicBezTo>
                    <a:pt x="36472" y="28307"/>
                    <a:pt x="28307" y="36472"/>
                    <a:pt x="18236" y="36472"/>
                  </a:cubicBezTo>
                  <a:cubicBezTo>
                    <a:pt x="8165" y="36472"/>
                    <a:pt x="0" y="28307"/>
                    <a:pt x="0" y="18236"/>
                  </a:cubicBezTo>
                  <a:cubicBezTo>
                    <a:pt x="0" y="8165"/>
                    <a:pt x="8165" y="0"/>
                    <a:pt x="18236" y="0"/>
                  </a:cubicBezTo>
                  <a:cubicBezTo>
                    <a:pt x="28307" y="0"/>
                    <a:pt x="36472" y="8165"/>
                    <a:pt x="36472" y="1823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6" name="Google Shape;1986;p48"/>
            <p:cNvSpPr/>
            <p:nvPr/>
          </p:nvSpPr>
          <p:spPr>
            <a:xfrm>
              <a:off x="8194830" y="3658731"/>
              <a:ext cx="27455" cy="27455"/>
            </a:xfrm>
            <a:custGeom>
              <a:rect b="b" l="l" r="r" t="t"/>
              <a:pathLst>
                <a:path extrusionOk="0" h="35540" w="35540">
                  <a:moveTo>
                    <a:pt x="35540" y="17770"/>
                  </a:moveTo>
                  <a:cubicBezTo>
                    <a:pt x="35540" y="27584"/>
                    <a:pt x="27584" y="35540"/>
                    <a:pt x="17770" y="35540"/>
                  </a:cubicBezTo>
                  <a:cubicBezTo>
                    <a:pt x="7956" y="35540"/>
                    <a:pt x="0" y="27584"/>
                    <a:pt x="0" y="17770"/>
                  </a:cubicBezTo>
                  <a:cubicBezTo>
                    <a:pt x="0" y="7956"/>
                    <a:pt x="7956" y="0"/>
                    <a:pt x="17770" y="0"/>
                  </a:cubicBezTo>
                  <a:cubicBezTo>
                    <a:pt x="27584" y="0"/>
                    <a:pt x="35540" y="7956"/>
                    <a:pt x="35540" y="1777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7" name="Google Shape;1987;p48"/>
            <p:cNvSpPr/>
            <p:nvPr/>
          </p:nvSpPr>
          <p:spPr>
            <a:xfrm>
              <a:off x="8077290" y="3369078"/>
              <a:ext cx="69261" cy="42230"/>
            </a:xfrm>
            <a:custGeom>
              <a:rect b="b" l="l" r="r" t="t"/>
              <a:pathLst>
                <a:path extrusionOk="0" h="54667" w="89658">
                  <a:moveTo>
                    <a:pt x="89658" y="47797"/>
                  </a:moveTo>
                  <a:lnTo>
                    <a:pt x="89658" y="54668"/>
                  </a:lnTo>
                  <a:lnTo>
                    <a:pt x="47798" y="54668"/>
                  </a:lnTo>
                  <a:cubicBezTo>
                    <a:pt x="21396" y="54668"/>
                    <a:pt x="0" y="33271"/>
                    <a:pt x="0" y="6870"/>
                  </a:cubicBezTo>
                  <a:cubicBezTo>
                    <a:pt x="0" y="4975"/>
                    <a:pt x="766" y="3258"/>
                    <a:pt x="2012" y="2012"/>
                  </a:cubicBezTo>
                  <a:cubicBezTo>
                    <a:pt x="3258" y="765"/>
                    <a:pt x="4966" y="0"/>
                    <a:pt x="6870" y="0"/>
                  </a:cubicBezTo>
                  <a:lnTo>
                    <a:pt x="41860" y="0"/>
                  </a:lnTo>
                  <a:cubicBezTo>
                    <a:pt x="68262" y="-1"/>
                    <a:pt x="89658" y="21405"/>
                    <a:pt x="89658" y="4779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8" name="Google Shape;1988;p48"/>
            <p:cNvSpPr/>
            <p:nvPr/>
          </p:nvSpPr>
          <p:spPr>
            <a:xfrm>
              <a:off x="8077290" y="3369078"/>
              <a:ext cx="47508" cy="42230"/>
            </a:xfrm>
            <a:custGeom>
              <a:rect b="b" l="l" r="r" t="t"/>
              <a:pathLst>
                <a:path extrusionOk="0" h="54667" w="61499">
                  <a:moveTo>
                    <a:pt x="61500" y="54668"/>
                  </a:moveTo>
                  <a:lnTo>
                    <a:pt x="47798" y="54668"/>
                  </a:lnTo>
                  <a:cubicBezTo>
                    <a:pt x="21396" y="54668"/>
                    <a:pt x="0" y="33271"/>
                    <a:pt x="0" y="6870"/>
                  </a:cubicBezTo>
                  <a:cubicBezTo>
                    <a:pt x="0" y="4975"/>
                    <a:pt x="766" y="3258"/>
                    <a:pt x="2012" y="2012"/>
                  </a:cubicBezTo>
                  <a:cubicBezTo>
                    <a:pt x="3258" y="765"/>
                    <a:pt x="4966" y="0"/>
                    <a:pt x="6870" y="0"/>
                  </a:cubicBezTo>
                  <a:lnTo>
                    <a:pt x="29444" y="0"/>
                  </a:lnTo>
                  <a:lnTo>
                    <a:pt x="29444" y="22613"/>
                  </a:lnTo>
                  <a:cubicBezTo>
                    <a:pt x="29445" y="40318"/>
                    <a:pt x="43793" y="54668"/>
                    <a:pt x="61500" y="546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9" name="Google Shape;1989;p48"/>
            <p:cNvSpPr/>
            <p:nvPr/>
          </p:nvSpPr>
          <p:spPr>
            <a:xfrm>
              <a:off x="8146521" y="3369078"/>
              <a:ext cx="69269" cy="42231"/>
            </a:xfrm>
            <a:custGeom>
              <a:rect b="b" l="l" r="r" t="t"/>
              <a:pathLst>
                <a:path extrusionOk="0" h="54668" w="89668">
                  <a:moveTo>
                    <a:pt x="89669" y="6871"/>
                  </a:moveTo>
                  <a:cubicBezTo>
                    <a:pt x="89669" y="33273"/>
                    <a:pt x="68263" y="54669"/>
                    <a:pt x="41861" y="54669"/>
                  </a:cubicBezTo>
                  <a:lnTo>
                    <a:pt x="0" y="54669"/>
                  </a:lnTo>
                  <a:lnTo>
                    <a:pt x="0" y="47798"/>
                  </a:lnTo>
                  <a:cubicBezTo>
                    <a:pt x="0" y="21406"/>
                    <a:pt x="21406" y="0"/>
                    <a:pt x="47799" y="0"/>
                  </a:cubicBezTo>
                  <a:lnTo>
                    <a:pt x="82798" y="0"/>
                  </a:lnTo>
                  <a:cubicBezTo>
                    <a:pt x="84693" y="0"/>
                    <a:pt x="86410" y="765"/>
                    <a:pt x="87656" y="2012"/>
                  </a:cubicBezTo>
                  <a:cubicBezTo>
                    <a:pt x="88894" y="3259"/>
                    <a:pt x="89669" y="4976"/>
                    <a:pt x="89669" y="687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0" name="Google Shape;1990;p48"/>
            <p:cNvSpPr/>
            <p:nvPr/>
          </p:nvSpPr>
          <p:spPr>
            <a:xfrm>
              <a:off x="8146521" y="3369078"/>
              <a:ext cx="47516" cy="42231"/>
            </a:xfrm>
            <a:custGeom>
              <a:rect b="b" l="l" r="r" t="t"/>
              <a:pathLst>
                <a:path extrusionOk="0" h="54668" w="61510">
                  <a:moveTo>
                    <a:pt x="61510" y="0"/>
                  </a:moveTo>
                  <a:cubicBezTo>
                    <a:pt x="43804" y="0"/>
                    <a:pt x="29445" y="14359"/>
                    <a:pt x="29445" y="32065"/>
                  </a:cubicBezTo>
                  <a:lnTo>
                    <a:pt x="29445" y="54669"/>
                  </a:lnTo>
                  <a:lnTo>
                    <a:pt x="0" y="54669"/>
                  </a:lnTo>
                  <a:lnTo>
                    <a:pt x="0" y="47798"/>
                  </a:lnTo>
                  <a:cubicBezTo>
                    <a:pt x="0" y="21406"/>
                    <a:pt x="21406" y="0"/>
                    <a:pt x="47799"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91" name="Google Shape;1991;p48"/>
            <p:cNvGrpSpPr/>
            <p:nvPr/>
          </p:nvGrpSpPr>
          <p:grpSpPr>
            <a:xfrm>
              <a:off x="8021727" y="3666692"/>
              <a:ext cx="229788" cy="55431"/>
              <a:chOff x="10155976" y="4017340"/>
              <a:chExt cx="297614" cy="71792"/>
            </a:xfrm>
          </p:grpSpPr>
          <p:sp>
            <p:nvSpPr>
              <p:cNvPr id="1992" name="Google Shape;1992;p48"/>
              <p:cNvSpPr/>
              <p:nvPr/>
            </p:nvSpPr>
            <p:spPr>
              <a:xfrm>
                <a:off x="10258050" y="4017340"/>
                <a:ext cx="14288" cy="14288"/>
              </a:xfrm>
              <a:custGeom>
                <a:rect b="b" l="l" r="r" t="t"/>
                <a:pathLst>
                  <a:path extrusionOk="0" h="14288" w="14288">
                    <a:moveTo>
                      <a:pt x="7144" y="14288"/>
                    </a:moveTo>
                    <a:cubicBezTo>
                      <a:pt x="3199" y="14288"/>
                      <a:pt x="0" y="11090"/>
                      <a:pt x="0" y="7144"/>
                    </a:cubicBezTo>
                    <a:cubicBezTo>
                      <a:pt x="0" y="3199"/>
                      <a:pt x="3199" y="0"/>
                      <a:pt x="7144" y="0"/>
                    </a:cubicBezTo>
                    <a:cubicBezTo>
                      <a:pt x="11090" y="0"/>
                      <a:pt x="14288" y="3199"/>
                      <a:pt x="14288" y="7144"/>
                    </a:cubicBezTo>
                    <a:cubicBezTo>
                      <a:pt x="14288" y="11090"/>
                      <a:pt x="11091" y="14288"/>
                      <a:pt x="7144" y="142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3" name="Google Shape;1993;p48"/>
              <p:cNvSpPr/>
              <p:nvPr/>
            </p:nvSpPr>
            <p:spPr>
              <a:xfrm>
                <a:off x="10304347" y="4025326"/>
                <a:ext cx="14288" cy="14288"/>
              </a:xfrm>
              <a:custGeom>
                <a:rect b="b" l="l" r="r" t="t"/>
                <a:pathLst>
                  <a:path extrusionOk="0" h="14288" w="14288">
                    <a:moveTo>
                      <a:pt x="7144" y="14288"/>
                    </a:moveTo>
                    <a:cubicBezTo>
                      <a:pt x="3199" y="14288"/>
                      <a:pt x="0" y="11090"/>
                      <a:pt x="0" y="7144"/>
                    </a:cubicBezTo>
                    <a:cubicBezTo>
                      <a:pt x="0" y="3199"/>
                      <a:pt x="3199" y="0"/>
                      <a:pt x="7144" y="0"/>
                    </a:cubicBezTo>
                    <a:cubicBezTo>
                      <a:pt x="11090" y="0"/>
                      <a:pt x="14288" y="3199"/>
                      <a:pt x="14288" y="7144"/>
                    </a:cubicBezTo>
                    <a:cubicBezTo>
                      <a:pt x="14288" y="11090"/>
                      <a:pt x="11091" y="14288"/>
                      <a:pt x="7144" y="142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4" name="Google Shape;1994;p48"/>
              <p:cNvSpPr/>
              <p:nvPr/>
            </p:nvSpPr>
            <p:spPr>
              <a:xfrm>
                <a:off x="10383681" y="4074844"/>
                <a:ext cx="14288" cy="14288"/>
              </a:xfrm>
              <a:custGeom>
                <a:rect b="b" l="l" r="r" t="t"/>
                <a:pathLst>
                  <a:path extrusionOk="0" h="14288" w="14288">
                    <a:moveTo>
                      <a:pt x="7144" y="14288"/>
                    </a:moveTo>
                    <a:cubicBezTo>
                      <a:pt x="3199" y="14288"/>
                      <a:pt x="0" y="11090"/>
                      <a:pt x="0" y="7144"/>
                    </a:cubicBezTo>
                    <a:cubicBezTo>
                      <a:pt x="0" y="3199"/>
                      <a:pt x="3199" y="0"/>
                      <a:pt x="7144" y="0"/>
                    </a:cubicBezTo>
                    <a:cubicBezTo>
                      <a:pt x="11090" y="0"/>
                      <a:pt x="14288" y="3199"/>
                      <a:pt x="14288" y="7144"/>
                    </a:cubicBezTo>
                    <a:cubicBezTo>
                      <a:pt x="14288" y="11090"/>
                      <a:pt x="11091" y="14288"/>
                      <a:pt x="7144" y="142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5" name="Google Shape;1995;p48"/>
              <p:cNvSpPr/>
              <p:nvPr/>
            </p:nvSpPr>
            <p:spPr>
              <a:xfrm>
                <a:off x="10155976" y="4070802"/>
                <a:ext cx="14288" cy="14288"/>
              </a:xfrm>
              <a:custGeom>
                <a:rect b="b" l="l" r="r" t="t"/>
                <a:pathLst>
                  <a:path extrusionOk="0" h="14288" w="14288">
                    <a:moveTo>
                      <a:pt x="7144" y="14288"/>
                    </a:moveTo>
                    <a:cubicBezTo>
                      <a:pt x="3199" y="14288"/>
                      <a:pt x="0" y="11090"/>
                      <a:pt x="0" y="7144"/>
                    </a:cubicBezTo>
                    <a:cubicBezTo>
                      <a:pt x="0" y="3199"/>
                      <a:pt x="3199" y="0"/>
                      <a:pt x="7144" y="0"/>
                    </a:cubicBezTo>
                    <a:cubicBezTo>
                      <a:pt x="11090" y="0"/>
                      <a:pt x="14288" y="3199"/>
                      <a:pt x="14288" y="7144"/>
                    </a:cubicBezTo>
                    <a:cubicBezTo>
                      <a:pt x="14288" y="11090"/>
                      <a:pt x="11090" y="14288"/>
                      <a:pt x="7144" y="142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6" name="Google Shape;1996;p48"/>
              <p:cNvSpPr/>
              <p:nvPr/>
            </p:nvSpPr>
            <p:spPr>
              <a:xfrm>
                <a:off x="10267051" y="4074559"/>
                <a:ext cx="14288" cy="14288"/>
              </a:xfrm>
              <a:custGeom>
                <a:rect b="b" l="l" r="r" t="t"/>
                <a:pathLst>
                  <a:path extrusionOk="0" h="14288" w="14288">
                    <a:moveTo>
                      <a:pt x="7144" y="14288"/>
                    </a:moveTo>
                    <a:cubicBezTo>
                      <a:pt x="3199" y="14288"/>
                      <a:pt x="0" y="11090"/>
                      <a:pt x="0" y="7144"/>
                    </a:cubicBezTo>
                    <a:cubicBezTo>
                      <a:pt x="0" y="3199"/>
                      <a:pt x="3199" y="0"/>
                      <a:pt x="7144" y="0"/>
                    </a:cubicBezTo>
                    <a:cubicBezTo>
                      <a:pt x="11090" y="0"/>
                      <a:pt x="14288" y="3199"/>
                      <a:pt x="14288" y="7144"/>
                    </a:cubicBezTo>
                    <a:cubicBezTo>
                      <a:pt x="14288" y="11090"/>
                      <a:pt x="11090" y="14288"/>
                      <a:pt x="7144" y="142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7" name="Google Shape;1997;p48"/>
              <p:cNvSpPr/>
              <p:nvPr/>
            </p:nvSpPr>
            <p:spPr>
              <a:xfrm>
                <a:off x="10439302" y="4056606"/>
                <a:ext cx="14288" cy="14288"/>
              </a:xfrm>
              <a:custGeom>
                <a:rect b="b" l="l" r="r" t="t"/>
                <a:pathLst>
                  <a:path extrusionOk="0" h="14288" w="14288">
                    <a:moveTo>
                      <a:pt x="7144" y="14288"/>
                    </a:moveTo>
                    <a:cubicBezTo>
                      <a:pt x="3199" y="14288"/>
                      <a:pt x="0" y="11090"/>
                      <a:pt x="0" y="7144"/>
                    </a:cubicBezTo>
                    <a:cubicBezTo>
                      <a:pt x="0" y="3199"/>
                      <a:pt x="3199" y="0"/>
                      <a:pt x="7144" y="0"/>
                    </a:cubicBezTo>
                    <a:cubicBezTo>
                      <a:pt x="11090" y="0"/>
                      <a:pt x="14288" y="3199"/>
                      <a:pt x="14288" y="7144"/>
                    </a:cubicBezTo>
                    <a:cubicBezTo>
                      <a:pt x="14288" y="11090"/>
                      <a:pt x="11090" y="14288"/>
                      <a:pt x="7144" y="1428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998" name="Google Shape;1998;p48"/>
          <p:cNvGrpSpPr/>
          <p:nvPr/>
        </p:nvGrpSpPr>
        <p:grpSpPr>
          <a:xfrm>
            <a:off x="5562289" y="2580970"/>
            <a:ext cx="232181" cy="342838"/>
            <a:chOff x="5608704" y="2488048"/>
            <a:chExt cx="255088" cy="376663"/>
          </a:xfrm>
        </p:grpSpPr>
        <p:sp>
          <p:nvSpPr>
            <p:cNvPr id="1999" name="Google Shape;1999;p48"/>
            <p:cNvSpPr/>
            <p:nvPr/>
          </p:nvSpPr>
          <p:spPr>
            <a:xfrm>
              <a:off x="5746145" y="2732652"/>
              <a:ext cx="117647" cy="64451"/>
            </a:xfrm>
            <a:custGeom>
              <a:rect b="b" l="l" r="r" t="t"/>
              <a:pathLst>
                <a:path extrusionOk="0" h="83432" w="152294">
                  <a:moveTo>
                    <a:pt x="152294" y="6915"/>
                  </a:moveTo>
                  <a:cubicBezTo>
                    <a:pt x="152294" y="28045"/>
                    <a:pt x="143730" y="47179"/>
                    <a:pt x="129890" y="61019"/>
                  </a:cubicBezTo>
                  <a:cubicBezTo>
                    <a:pt x="116041" y="74868"/>
                    <a:pt x="96916" y="83432"/>
                    <a:pt x="75786" y="83432"/>
                  </a:cubicBezTo>
                  <a:lnTo>
                    <a:pt x="0" y="83432"/>
                  </a:lnTo>
                  <a:lnTo>
                    <a:pt x="0" y="76518"/>
                  </a:lnTo>
                  <a:cubicBezTo>
                    <a:pt x="0" y="34258"/>
                    <a:pt x="34258" y="0"/>
                    <a:pt x="76518" y="0"/>
                  </a:cubicBezTo>
                  <a:lnTo>
                    <a:pt x="145380" y="0"/>
                  </a:lnTo>
                  <a:cubicBezTo>
                    <a:pt x="149202" y="0"/>
                    <a:pt x="152294" y="3102"/>
                    <a:pt x="152294" y="691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0" name="Google Shape;2000;p48"/>
            <p:cNvSpPr/>
            <p:nvPr/>
          </p:nvSpPr>
          <p:spPr>
            <a:xfrm>
              <a:off x="5746145" y="2732652"/>
              <a:ext cx="102606" cy="64451"/>
            </a:xfrm>
            <a:custGeom>
              <a:rect b="b" l="l" r="r" t="t"/>
              <a:pathLst>
                <a:path extrusionOk="0" h="83432" w="132823">
                  <a:moveTo>
                    <a:pt x="132824" y="0"/>
                  </a:moveTo>
                  <a:cubicBezTo>
                    <a:pt x="109788" y="0"/>
                    <a:pt x="88925" y="9345"/>
                    <a:pt x="73831" y="24439"/>
                  </a:cubicBezTo>
                  <a:cubicBezTo>
                    <a:pt x="58727" y="39533"/>
                    <a:pt x="49392" y="60397"/>
                    <a:pt x="49392" y="83432"/>
                  </a:cubicBezTo>
                  <a:lnTo>
                    <a:pt x="0" y="83432"/>
                  </a:lnTo>
                  <a:lnTo>
                    <a:pt x="0" y="76518"/>
                  </a:lnTo>
                  <a:cubicBezTo>
                    <a:pt x="0" y="34258"/>
                    <a:pt x="34258" y="0"/>
                    <a:pt x="76518" y="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1" name="Google Shape;2001;p48"/>
            <p:cNvSpPr/>
            <p:nvPr/>
          </p:nvSpPr>
          <p:spPr>
            <a:xfrm>
              <a:off x="5608704" y="2761317"/>
              <a:ext cx="117647" cy="64451"/>
            </a:xfrm>
            <a:custGeom>
              <a:rect b="b" l="l" r="r" t="t"/>
              <a:pathLst>
                <a:path extrusionOk="0" h="83432" w="152294">
                  <a:moveTo>
                    <a:pt x="152294" y="76518"/>
                  </a:moveTo>
                  <a:lnTo>
                    <a:pt x="152294" y="83432"/>
                  </a:lnTo>
                  <a:lnTo>
                    <a:pt x="76508" y="83432"/>
                  </a:lnTo>
                  <a:cubicBezTo>
                    <a:pt x="55378" y="83432"/>
                    <a:pt x="36254" y="74868"/>
                    <a:pt x="22404" y="61019"/>
                  </a:cubicBezTo>
                  <a:cubicBezTo>
                    <a:pt x="8565" y="47179"/>
                    <a:pt x="0" y="28045"/>
                    <a:pt x="0" y="6915"/>
                  </a:cubicBezTo>
                  <a:cubicBezTo>
                    <a:pt x="0" y="3102"/>
                    <a:pt x="3092" y="0"/>
                    <a:pt x="6915" y="0"/>
                  </a:cubicBezTo>
                  <a:lnTo>
                    <a:pt x="75777" y="0"/>
                  </a:lnTo>
                  <a:cubicBezTo>
                    <a:pt x="118036" y="0"/>
                    <a:pt x="152294" y="34258"/>
                    <a:pt x="152294" y="7651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2" name="Google Shape;2002;p48"/>
            <p:cNvSpPr/>
            <p:nvPr/>
          </p:nvSpPr>
          <p:spPr>
            <a:xfrm>
              <a:off x="5608704" y="2761317"/>
              <a:ext cx="102599" cy="64451"/>
            </a:xfrm>
            <a:custGeom>
              <a:rect b="b" l="l" r="r" t="t"/>
              <a:pathLst>
                <a:path extrusionOk="0" h="83432" w="132814">
                  <a:moveTo>
                    <a:pt x="132814" y="83432"/>
                  </a:moveTo>
                  <a:lnTo>
                    <a:pt x="76508" y="83432"/>
                  </a:lnTo>
                  <a:cubicBezTo>
                    <a:pt x="55378" y="83432"/>
                    <a:pt x="36254" y="74868"/>
                    <a:pt x="22404" y="61019"/>
                  </a:cubicBezTo>
                  <a:cubicBezTo>
                    <a:pt x="8565" y="47179"/>
                    <a:pt x="0" y="28045"/>
                    <a:pt x="0" y="6915"/>
                  </a:cubicBezTo>
                  <a:cubicBezTo>
                    <a:pt x="0" y="3102"/>
                    <a:pt x="3092" y="0"/>
                    <a:pt x="6915" y="0"/>
                  </a:cubicBezTo>
                  <a:lnTo>
                    <a:pt x="49392" y="0"/>
                  </a:lnTo>
                  <a:cubicBezTo>
                    <a:pt x="49392" y="23036"/>
                    <a:pt x="58727" y="43899"/>
                    <a:pt x="73821" y="58993"/>
                  </a:cubicBezTo>
                  <a:cubicBezTo>
                    <a:pt x="88925" y="74097"/>
                    <a:pt x="109778" y="83432"/>
                    <a:pt x="132814" y="8343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3" name="Google Shape;2003;p48"/>
            <p:cNvSpPr/>
            <p:nvPr/>
          </p:nvSpPr>
          <p:spPr>
            <a:xfrm>
              <a:off x="5721150" y="2705679"/>
              <a:ext cx="30523" cy="159031"/>
            </a:xfrm>
            <a:custGeom>
              <a:rect b="b" l="l" r="r" t="t"/>
              <a:pathLst>
                <a:path extrusionOk="0" h="205866" w="39512">
                  <a:moveTo>
                    <a:pt x="39512" y="0"/>
                  </a:moveTo>
                  <a:lnTo>
                    <a:pt x="39512" y="186111"/>
                  </a:lnTo>
                  <a:cubicBezTo>
                    <a:pt x="39512" y="197026"/>
                    <a:pt x="30672" y="205867"/>
                    <a:pt x="19756" y="205867"/>
                  </a:cubicBezTo>
                  <a:cubicBezTo>
                    <a:pt x="8841" y="205867"/>
                    <a:pt x="0" y="197026"/>
                    <a:pt x="0" y="186111"/>
                  </a:cubicBezTo>
                  <a:lnTo>
                    <a:pt x="0" y="0"/>
                  </a:lnTo>
                  <a:cubicBezTo>
                    <a:pt x="6451" y="958"/>
                    <a:pt x="13049" y="1452"/>
                    <a:pt x="19756" y="1452"/>
                  </a:cubicBezTo>
                  <a:cubicBezTo>
                    <a:pt x="26463" y="1452"/>
                    <a:pt x="33063" y="958"/>
                    <a:pt x="39512"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4" name="Google Shape;2004;p48"/>
            <p:cNvSpPr/>
            <p:nvPr/>
          </p:nvSpPr>
          <p:spPr>
            <a:xfrm>
              <a:off x="5692349" y="2488048"/>
              <a:ext cx="88152" cy="140014"/>
            </a:xfrm>
            <a:custGeom>
              <a:rect b="b" l="l" r="r" t="t"/>
              <a:pathLst>
                <a:path extrusionOk="0" h="181248" w="114113">
                  <a:moveTo>
                    <a:pt x="114114" y="71649"/>
                  </a:moveTo>
                  <a:cubicBezTo>
                    <a:pt x="79609" y="95831"/>
                    <a:pt x="57057" y="135907"/>
                    <a:pt x="57057" y="181249"/>
                  </a:cubicBezTo>
                  <a:cubicBezTo>
                    <a:pt x="57057" y="135907"/>
                    <a:pt x="34505" y="95831"/>
                    <a:pt x="0" y="71649"/>
                  </a:cubicBezTo>
                  <a:cubicBezTo>
                    <a:pt x="8022" y="55567"/>
                    <a:pt x="18146" y="40483"/>
                    <a:pt x="30228" y="26821"/>
                  </a:cubicBezTo>
                  <a:lnTo>
                    <a:pt x="51877" y="2335"/>
                  </a:lnTo>
                  <a:cubicBezTo>
                    <a:pt x="54629" y="-778"/>
                    <a:pt x="59486" y="-778"/>
                    <a:pt x="62238" y="2335"/>
                  </a:cubicBezTo>
                  <a:lnTo>
                    <a:pt x="83887" y="26821"/>
                  </a:lnTo>
                  <a:cubicBezTo>
                    <a:pt x="95967" y="40483"/>
                    <a:pt x="106093" y="55567"/>
                    <a:pt x="114114" y="716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5" name="Google Shape;2005;p48"/>
            <p:cNvSpPr/>
            <p:nvPr/>
          </p:nvSpPr>
          <p:spPr>
            <a:xfrm>
              <a:off x="5692349" y="2488049"/>
              <a:ext cx="55522" cy="140013"/>
            </a:xfrm>
            <a:custGeom>
              <a:rect b="b" l="l" r="r" t="t"/>
              <a:pathLst>
                <a:path extrusionOk="0" h="181247" w="71873">
                  <a:moveTo>
                    <a:pt x="71874" y="119982"/>
                  </a:moveTo>
                  <a:cubicBezTo>
                    <a:pt x="62410" y="138336"/>
                    <a:pt x="57057" y="159170"/>
                    <a:pt x="57057" y="181248"/>
                  </a:cubicBezTo>
                  <a:cubicBezTo>
                    <a:pt x="57057" y="135906"/>
                    <a:pt x="34505" y="95830"/>
                    <a:pt x="0" y="71648"/>
                  </a:cubicBezTo>
                  <a:cubicBezTo>
                    <a:pt x="8022" y="55566"/>
                    <a:pt x="18146" y="40482"/>
                    <a:pt x="30228" y="26820"/>
                  </a:cubicBezTo>
                  <a:lnTo>
                    <a:pt x="51876" y="2335"/>
                  </a:lnTo>
                  <a:cubicBezTo>
                    <a:pt x="54628" y="-778"/>
                    <a:pt x="59485" y="-778"/>
                    <a:pt x="62237" y="2336"/>
                  </a:cubicBezTo>
                  <a:lnTo>
                    <a:pt x="71874" y="13239"/>
                  </a:lnTo>
                  <a:lnTo>
                    <a:pt x="59862" y="26821"/>
                  </a:lnTo>
                  <a:cubicBezTo>
                    <a:pt x="47781" y="40483"/>
                    <a:pt x="37656" y="55567"/>
                    <a:pt x="29634" y="71649"/>
                  </a:cubicBezTo>
                  <a:cubicBezTo>
                    <a:pt x="47337" y="84055"/>
                    <a:pt x="61897" y="100651"/>
                    <a:pt x="71874" y="119982"/>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6" name="Google Shape;2006;p48"/>
            <p:cNvSpPr/>
            <p:nvPr/>
          </p:nvSpPr>
          <p:spPr>
            <a:xfrm>
              <a:off x="5633107" y="2524699"/>
              <a:ext cx="206687" cy="189542"/>
            </a:xfrm>
            <a:custGeom>
              <a:rect b="b" l="l" r="r" t="t"/>
              <a:pathLst>
                <a:path extrusionOk="0" h="245362" w="267556">
                  <a:moveTo>
                    <a:pt x="267557" y="6916"/>
                  </a:moveTo>
                  <a:lnTo>
                    <a:pt x="267557" y="118490"/>
                  </a:lnTo>
                  <a:cubicBezTo>
                    <a:pt x="267557" y="174062"/>
                    <a:pt x="231817" y="221291"/>
                    <a:pt x="182074" y="238456"/>
                  </a:cubicBezTo>
                  <a:cubicBezTo>
                    <a:pt x="172986" y="241590"/>
                    <a:pt x="163432" y="243724"/>
                    <a:pt x="153535" y="244714"/>
                  </a:cubicBezTo>
                  <a:lnTo>
                    <a:pt x="153525" y="244714"/>
                  </a:lnTo>
                  <a:cubicBezTo>
                    <a:pt x="149305" y="245143"/>
                    <a:pt x="145019" y="245362"/>
                    <a:pt x="140694" y="245362"/>
                  </a:cubicBezTo>
                  <a:lnTo>
                    <a:pt x="126863" y="245362"/>
                  </a:lnTo>
                  <a:cubicBezTo>
                    <a:pt x="56792" y="245362"/>
                    <a:pt x="0" y="188561"/>
                    <a:pt x="0" y="118490"/>
                  </a:cubicBezTo>
                  <a:lnTo>
                    <a:pt x="0" y="6916"/>
                  </a:lnTo>
                  <a:cubicBezTo>
                    <a:pt x="0" y="5010"/>
                    <a:pt x="781" y="3267"/>
                    <a:pt x="2019" y="2029"/>
                  </a:cubicBezTo>
                  <a:cubicBezTo>
                    <a:pt x="3277" y="772"/>
                    <a:pt x="5001" y="0"/>
                    <a:pt x="6916" y="0"/>
                  </a:cubicBezTo>
                  <a:cubicBezTo>
                    <a:pt x="21804" y="0"/>
                    <a:pt x="36112" y="2572"/>
                    <a:pt x="49391" y="7278"/>
                  </a:cubicBezTo>
                  <a:cubicBezTo>
                    <a:pt x="98562" y="24757"/>
                    <a:pt x="133778" y="71700"/>
                    <a:pt x="133778" y="126872"/>
                  </a:cubicBezTo>
                  <a:cubicBezTo>
                    <a:pt x="133778" y="56802"/>
                    <a:pt x="190580" y="0"/>
                    <a:pt x="260641" y="0"/>
                  </a:cubicBezTo>
                  <a:cubicBezTo>
                    <a:pt x="262556" y="0"/>
                    <a:pt x="264280" y="772"/>
                    <a:pt x="265537" y="2029"/>
                  </a:cubicBezTo>
                  <a:cubicBezTo>
                    <a:pt x="266776" y="3267"/>
                    <a:pt x="267557" y="5010"/>
                    <a:pt x="267557" y="691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7" name="Google Shape;2007;p48"/>
            <p:cNvSpPr/>
            <p:nvPr/>
          </p:nvSpPr>
          <p:spPr>
            <a:xfrm>
              <a:off x="5633107" y="2524699"/>
              <a:ext cx="118598" cy="189542"/>
            </a:xfrm>
            <a:custGeom>
              <a:rect b="b" l="l" r="r" t="t"/>
              <a:pathLst>
                <a:path extrusionOk="0" h="245362" w="153525">
                  <a:moveTo>
                    <a:pt x="153525" y="244714"/>
                  </a:moveTo>
                  <a:cubicBezTo>
                    <a:pt x="149305" y="245143"/>
                    <a:pt x="145019" y="245362"/>
                    <a:pt x="140694" y="245362"/>
                  </a:cubicBezTo>
                  <a:lnTo>
                    <a:pt x="126863" y="245362"/>
                  </a:lnTo>
                  <a:cubicBezTo>
                    <a:pt x="56792" y="245362"/>
                    <a:pt x="0" y="188561"/>
                    <a:pt x="0" y="118490"/>
                  </a:cubicBezTo>
                  <a:lnTo>
                    <a:pt x="0" y="6916"/>
                  </a:lnTo>
                  <a:cubicBezTo>
                    <a:pt x="0" y="5010"/>
                    <a:pt x="781" y="3267"/>
                    <a:pt x="2019" y="2029"/>
                  </a:cubicBezTo>
                  <a:cubicBezTo>
                    <a:pt x="3277" y="772"/>
                    <a:pt x="5001" y="0"/>
                    <a:pt x="6916" y="0"/>
                  </a:cubicBezTo>
                  <a:cubicBezTo>
                    <a:pt x="21804" y="0"/>
                    <a:pt x="36112" y="2572"/>
                    <a:pt x="49391" y="7278"/>
                  </a:cubicBezTo>
                  <a:lnTo>
                    <a:pt x="49391" y="111574"/>
                  </a:lnTo>
                  <a:cubicBezTo>
                    <a:pt x="49391" y="168023"/>
                    <a:pt x="104087" y="225053"/>
                    <a:pt x="153525" y="24471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08" name="Google Shape;2008;p48"/>
          <p:cNvGrpSpPr/>
          <p:nvPr/>
        </p:nvGrpSpPr>
        <p:grpSpPr>
          <a:xfrm>
            <a:off x="6254435" y="2580982"/>
            <a:ext cx="318166" cy="342815"/>
            <a:chOff x="6383413" y="2474787"/>
            <a:chExt cx="349556" cy="376637"/>
          </a:xfrm>
        </p:grpSpPr>
        <p:sp>
          <p:nvSpPr>
            <p:cNvPr id="2009" name="Google Shape;2009;p48"/>
            <p:cNvSpPr/>
            <p:nvPr/>
          </p:nvSpPr>
          <p:spPr>
            <a:xfrm>
              <a:off x="6383413" y="2530852"/>
              <a:ext cx="43393" cy="37903"/>
            </a:xfrm>
            <a:custGeom>
              <a:rect b="b" l="l" r="r" t="t"/>
              <a:pathLst>
                <a:path extrusionOk="0" h="49066" w="56172">
                  <a:moveTo>
                    <a:pt x="56104" y="49067"/>
                  </a:moveTo>
                  <a:lnTo>
                    <a:pt x="56095" y="49067"/>
                  </a:lnTo>
                  <a:lnTo>
                    <a:pt x="4369" y="29077"/>
                  </a:lnTo>
                  <a:cubicBezTo>
                    <a:pt x="-1466" y="26821"/>
                    <a:pt x="-1454" y="18560"/>
                    <a:pt x="4389" y="16323"/>
                  </a:cubicBezTo>
                  <a:lnTo>
                    <a:pt x="47027" y="0"/>
                  </a:lnTo>
                  <a:lnTo>
                    <a:pt x="47037" y="0"/>
                  </a:lnTo>
                  <a:cubicBezTo>
                    <a:pt x="46627" y="3338"/>
                    <a:pt x="56173" y="6735"/>
                    <a:pt x="56173" y="10180"/>
                  </a:cubicBezTo>
                  <a:cubicBezTo>
                    <a:pt x="56173" y="24246"/>
                    <a:pt x="49916" y="37482"/>
                    <a:pt x="56104" y="49067"/>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0" name="Google Shape;2010;p48"/>
            <p:cNvSpPr/>
            <p:nvPr/>
          </p:nvSpPr>
          <p:spPr>
            <a:xfrm>
              <a:off x="6609600" y="2749347"/>
              <a:ext cx="123369" cy="102076"/>
            </a:xfrm>
            <a:custGeom>
              <a:rect b="b" l="l" r="r" t="t"/>
              <a:pathLst>
                <a:path extrusionOk="0" h="132137" w="159701">
                  <a:moveTo>
                    <a:pt x="156592" y="120681"/>
                  </a:moveTo>
                  <a:cubicBezTo>
                    <a:pt x="123805" y="141999"/>
                    <a:pt x="79949" y="132712"/>
                    <a:pt x="58630" y="99924"/>
                  </a:cubicBezTo>
                  <a:lnTo>
                    <a:pt x="12393" y="28815"/>
                  </a:lnTo>
                  <a:lnTo>
                    <a:pt x="0" y="9764"/>
                  </a:lnTo>
                  <a:lnTo>
                    <a:pt x="10583" y="0"/>
                  </a:lnTo>
                  <a:lnTo>
                    <a:pt x="84769" y="10"/>
                  </a:lnTo>
                  <a:lnTo>
                    <a:pt x="92704" y="9764"/>
                  </a:lnTo>
                  <a:lnTo>
                    <a:pt x="105078" y="28815"/>
                  </a:lnTo>
                  <a:lnTo>
                    <a:pt x="158602" y="111231"/>
                  </a:lnTo>
                  <a:cubicBezTo>
                    <a:pt x="160650" y="114394"/>
                    <a:pt x="159755" y="118623"/>
                    <a:pt x="156592" y="120681"/>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1" name="Google Shape;2011;p48"/>
            <p:cNvSpPr/>
            <p:nvPr/>
          </p:nvSpPr>
          <p:spPr>
            <a:xfrm>
              <a:off x="6609600" y="2749347"/>
              <a:ext cx="102225" cy="102077"/>
            </a:xfrm>
            <a:custGeom>
              <a:rect b="b" l="l" r="r" t="t"/>
              <a:pathLst>
                <a:path extrusionOk="0" h="132139" w="132330">
                  <a:moveTo>
                    <a:pt x="87208" y="99924"/>
                  </a:moveTo>
                  <a:lnTo>
                    <a:pt x="47666" y="39118"/>
                  </a:lnTo>
                  <a:cubicBezTo>
                    <a:pt x="44782" y="34682"/>
                    <a:pt x="47966" y="28815"/>
                    <a:pt x="53256" y="28815"/>
                  </a:cubicBezTo>
                  <a:lnTo>
                    <a:pt x="105078" y="28815"/>
                  </a:lnTo>
                  <a:lnTo>
                    <a:pt x="92704" y="9764"/>
                  </a:lnTo>
                  <a:lnTo>
                    <a:pt x="84769" y="10"/>
                  </a:lnTo>
                  <a:lnTo>
                    <a:pt x="39156" y="4"/>
                  </a:lnTo>
                  <a:lnTo>
                    <a:pt x="39160" y="0"/>
                  </a:lnTo>
                  <a:lnTo>
                    <a:pt x="10583" y="0"/>
                  </a:lnTo>
                  <a:lnTo>
                    <a:pt x="0" y="9764"/>
                  </a:lnTo>
                  <a:lnTo>
                    <a:pt x="58630" y="99924"/>
                  </a:lnTo>
                  <a:cubicBezTo>
                    <a:pt x="74986" y="125081"/>
                    <a:pt x="104620" y="136407"/>
                    <a:pt x="132331" y="130683"/>
                  </a:cubicBezTo>
                  <a:cubicBezTo>
                    <a:pt x="114433" y="127006"/>
                    <a:pt x="97953" y="116451"/>
                    <a:pt x="87208" y="9992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2" name="Google Shape;2012;p48"/>
            <p:cNvSpPr/>
            <p:nvPr/>
          </p:nvSpPr>
          <p:spPr>
            <a:xfrm>
              <a:off x="6419248" y="2474787"/>
              <a:ext cx="262050" cy="282224"/>
            </a:xfrm>
            <a:custGeom>
              <a:rect b="b" l="l" r="r" t="t"/>
              <a:pathLst>
                <a:path extrusionOk="0" h="365339" w="339223">
                  <a:moveTo>
                    <a:pt x="164634" y="95313"/>
                  </a:moveTo>
                  <a:cubicBezTo>
                    <a:pt x="165254" y="91228"/>
                    <a:pt x="165577" y="87046"/>
                    <a:pt x="165577" y="82789"/>
                  </a:cubicBezTo>
                  <a:cubicBezTo>
                    <a:pt x="165577" y="37065"/>
                    <a:pt x="128512" y="0"/>
                    <a:pt x="82789" y="0"/>
                  </a:cubicBezTo>
                  <a:cubicBezTo>
                    <a:pt x="37065" y="0"/>
                    <a:pt x="0" y="37065"/>
                    <a:pt x="0" y="82789"/>
                  </a:cubicBezTo>
                  <a:cubicBezTo>
                    <a:pt x="0" y="110538"/>
                    <a:pt x="13666" y="135080"/>
                    <a:pt x="34620" y="150101"/>
                  </a:cubicBezTo>
                  <a:lnTo>
                    <a:pt x="34620" y="180798"/>
                  </a:lnTo>
                  <a:cubicBezTo>
                    <a:pt x="34620" y="282718"/>
                    <a:pt x="117242" y="365340"/>
                    <a:pt x="219162" y="365340"/>
                  </a:cubicBezTo>
                  <a:lnTo>
                    <a:pt x="339223" y="36534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3" name="Google Shape;2013;p48"/>
            <p:cNvSpPr/>
            <p:nvPr/>
          </p:nvSpPr>
          <p:spPr>
            <a:xfrm>
              <a:off x="6419252" y="2474787"/>
              <a:ext cx="191374" cy="282223"/>
            </a:xfrm>
            <a:custGeom>
              <a:rect b="b" l="l" r="r" t="t"/>
              <a:pathLst>
                <a:path extrusionOk="0" h="365337" w="247733">
                  <a:moveTo>
                    <a:pt x="247734" y="365338"/>
                  </a:moveTo>
                  <a:lnTo>
                    <a:pt x="219157" y="365338"/>
                  </a:lnTo>
                  <a:cubicBezTo>
                    <a:pt x="117242" y="365338"/>
                    <a:pt x="34616" y="282722"/>
                    <a:pt x="34616" y="180797"/>
                  </a:cubicBezTo>
                  <a:lnTo>
                    <a:pt x="34616" y="150105"/>
                  </a:lnTo>
                  <a:cubicBezTo>
                    <a:pt x="13660" y="135083"/>
                    <a:pt x="0" y="110536"/>
                    <a:pt x="0" y="82788"/>
                  </a:cubicBezTo>
                  <a:cubicBezTo>
                    <a:pt x="0" y="37064"/>
                    <a:pt x="37064" y="0"/>
                    <a:pt x="82788" y="0"/>
                  </a:cubicBezTo>
                  <a:cubicBezTo>
                    <a:pt x="87665" y="0"/>
                    <a:pt x="92437" y="419"/>
                    <a:pt x="97076" y="1238"/>
                  </a:cubicBezTo>
                  <a:cubicBezTo>
                    <a:pt x="58164" y="8002"/>
                    <a:pt x="28577" y="41941"/>
                    <a:pt x="28577" y="82788"/>
                  </a:cubicBezTo>
                  <a:cubicBezTo>
                    <a:pt x="28577" y="110536"/>
                    <a:pt x="42237" y="135083"/>
                    <a:pt x="63193" y="150105"/>
                  </a:cubicBezTo>
                  <a:lnTo>
                    <a:pt x="63193" y="180797"/>
                  </a:lnTo>
                  <a:cubicBezTo>
                    <a:pt x="63193" y="282722"/>
                    <a:pt x="145819" y="365338"/>
                    <a:pt x="247734" y="36533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4" name="Google Shape;2014;p48"/>
            <p:cNvSpPr/>
            <p:nvPr/>
          </p:nvSpPr>
          <p:spPr>
            <a:xfrm>
              <a:off x="6514899" y="2548359"/>
              <a:ext cx="217288" cy="210191"/>
            </a:xfrm>
            <a:custGeom>
              <a:rect b="b" l="l" r="r" t="t"/>
              <a:pathLst>
                <a:path extrusionOk="0" h="272092" w="281279">
                  <a:moveTo>
                    <a:pt x="40962" y="0"/>
                  </a:moveTo>
                  <a:cubicBezTo>
                    <a:pt x="-22046" y="70511"/>
                    <a:pt x="-11335" y="173654"/>
                    <a:pt x="65994" y="232425"/>
                  </a:cubicBezTo>
                  <a:cubicBezTo>
                    <a:pt x="127003" y="278793"/>
                    <a:pt x="211547" y="283911"/>
                    <a:pt x="277488" y="250924"/>
                  </a:cubicBezTo>
                  <a:cubicBezTo>
                    <a:pt x="281676" y="248829"/>
                    <a:pt x="282575" y="243238"/>
                    <a:pt x="279275" y="23991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5" name="Google Shape;2015;p48"/>
            <p:cNvSpPr/>
            <p:nvPr/>
          </p:nvSpPr>
          <p:spPr>
            <a:xfrm>
              <a:off x="6514897" y="2548356"/>
              <a:ext cx="155204" cy="210194"/>
            </a:xfrm>
            <a:custGeom>
              <a:rect b="b" l="l" r="r" t="t"/>
              <a:pathLst>
                <a:path extrusionOk="0" h="272096" w="200911">
                  <a:moveTo>
                    <a:pt x="200912" y="271597"/>
                  </a:moveTo>
                  <a:cubicBezTo>
                    <a:pt x="153663" y="274870"/>
                    <a:pt x="105014" y="262085"/>
                    <a:pt x="66000" y="232430"/>
                  </a:cubicBezTo>
                  <a:cubicBezTo>
                    <a:pt x="-11336" y="173656"/>
                    <a:pt x="-22046" y="70512"/>
                    <a:pt x="40960" y="0"/>
                  </a:cubicBezTo>
                  <a:lnTo>
                    <a:pt x="56988" y="16143"/>
                  </a:lnTo>
                  <a:cubicBezTo>
                    <a:pt x="8694" y="85523"/>
                    <a:pt x="23177" y="178003"/>
                    <a:pt x="94793" y="232431"/>
                  </a:cubicBezTo>
                  <a:cubicBezTo>
                    <a:pt x="125907" y="256077"/>
                    <a:pt x="163137" y="268995"/>
                    <a:pt x="200912" y="271597"/>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6" name="Google Shape;2016;p48"/>
            <p:cNvSpPr/>
            <p:nvPr/>
          </p:nvSpPr>
          <p:spPr>
            <a:xfrm>
              <a:off x="6553733" y="2560883"/>
              <a:ext cx="166554" cy="163972"/>
            </a:xfrm>
            <a:custGeom>
              <a:rect b="b" l="l" r="r" t="t"/>
              <a:pathLst>
                <a:path extrusionOk="0" h="212262" w="215604">
                  <a:moveTo>
                    <a:pt x="6779" y="0"/>
                  </a:moveTo>
                  <a:cubicBezTo>
                    <a:pt x="-12075" y="60990"/>
                    <a:pt x="8631" y="129011"/>
                    <a:pt x="65996" y="172602"/>
                  </a:cubicBezTo>
                  <a:cubicBezTo>
                    <a:pt x="109072" y="205340"/>
                    <a:pt x="163894" y="217511"/>
                    <a:pt x="215605" y="210222"/>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17" name="Google Shape;2017;p48"/>
            <p:cNvGrpSpPr/>
            <p:nvPr/>
          </p:nvGrpSpPr>
          <p:grpSpPr>
            <a:xfrm>
              <a:off x="6455962" y="2530539"/>
              <a:ext cx="145976" cy="303236"/>
              <a:chOff x="8128046" y="2545829"/>
              <a:chExt cx="189063" cy="392742"/>
            </a:xfrm>
          </p:grpSpPr>
          <p:sp>
            <p:nvSpPr>
              <p:cNvPr id="2018" name="Google Shape;2018;p48"/>
              <p:cNvSpPr/>
              <p:nvPr/>
            </p:nvSpPr>
            <p:spPr>
              <a:xfrm>
                <a:off x="8163176" y="2807982"/>
                <a:ext cx="153933" cy="130589"/>
              </a:xfrm>
              <a:custGeom>
                <a:rect b="b" l="l" r="r" t="t"/>
                <a:pathLst>
                  <a:path extrusionOk="0" h="130589" w="153933">
                    <a:moveTo>
                      <a:pt x="150873" y="117315"/>
                    </a:moveTo>
                    <a:lnTo>
                      <a:pt x="113649" y="90670"/>
                    </a:lnTo>
                    <a:lnTo>
                      <a:pt x="113649" y="28436"/>
                    </a:lnTo>
                    <a:cubicBezTo>
                      <a:pt x="113649" y="24392"/>
                      <a:pt x="110372" y="21116"/>
                      <a:pt x="106329" y="21116"/>
                    </a:cubicBezTo>
                    <a:cubicBezTo>
                      <a:pt x="102285" y="21116"/>
                      <a:pt x="99008" y="24392"/>
                      <a:pt x="99008" y="28436"/>
                    </a:cubicBezTo>
                    <a:lnTo>
                      <a:pt x="99008" y="81841"/>
                    </a:lnTo>
                    <a:cubicBezTo>
                      <a:pt x="98610" y="81355"/>
                      <a:pt x="60389" y="53880"/>
                      <a:pt x="60389" y="53880"/>
                    </a:cubicBezTo>
                    <a:lnTo>
                      <a:pt x="60389" y="7320"/>
                    </a:lnTo>
                    <a:cubicBezTo>
                      <a:pt x="60389" y="3277"/>
                      <a:pt x="57111" y="0"/>
                      <a:pt x="53069" y="0"/>
                    </a:cubicBezTo>
                    <a:cubicBezTo>
                      <a:pt x="49026" y="0"/>
                      <a:pt x="45748" y="3277"/>
                      <a:pt x="45748" y="7320"/>
                    </a:cubicBezTo>
                    <a:lnTo>
                      <a:pt x="45748" y="51761"/>
                    </a:lnTo>
                    <a:lnTo>
                      <a:pt x="5743" y="60597"/>
                    </a:lnTo>
                    <a:cubicBezTo>
                      <a:pt x="1795" y="61468"/>
                      <a:pt x="-698" y="65375"/>
                      <a:pt x="174" y="69323"/>
                    </a:cubicBezTo>
                    <a:cubicBezTo>
                      <a:pt x="2312" y="73819"/>
                      <a:pt x="5221" y="75676"/>
                      <a:pt x="8900" y="74893"/>
                    </a:cubicBezTo>
                    <a:lnTo>
                      <a:pt x="39273" y="68186"/>
                    </a:lnTo>
                    <a:lnTo>
                      <a:pt x="32838" y="80455"/>
                    </a:lnTo>
                    <a:cubicBezTo>
                      <a:pt x="30961" y="84034"/>
                      <a:pt x="32341" y="88459"/>
                      <a:pt x="35922" y="90338"/>
                    </a:cubicBezTo>
                    <a:cubicBezTo>
                      <a:pt x="39502" y="92214"/>
                      <a:pt x="43927" y="90836"/>
                      <a:pt x="45805" y="87255"/>
                    </a:cubicBezTo>
                    <a:lnTo>
                      <a:pt x="55646" y="68490"/>
                    </a:lnTo>
                    <a:lnTo>
                      <a:pt x="87292" y="91141"/>
                    </a:lnTo>
                    <a:lnTo>
                      <a:pt x="59004" y="97388"/>
                    </a:lnTo>
                    <a:cubicBezTo>
                      <a:pt x="55056" y="98259"/>
                      <a:pt x="52563" y="102166"/>
                      <a:pt x="53435" y="106114"/>
                    </a:cubicBezTo>
                    <a:cubicBezTo>
                      <a:pt x="55573" y="110610"/>
                      <a:pt x="58482" y="112467"/>
                      <a:pt x="62161" y="111684"/>
                    </a:cubicBezTo>
                    <a:lnTo>
                      <a:pt x="92535" y="104977"/>
                    </a:lnTo>
                    <a:lnTo>
                      <a:pt x="86099" y="117247"/>
                    </a:lnTo>
                    <a:cubicBezTo>
                      <a:pt x="84222" y="120826"/>
                      <a:pt x="85602" y="125251"/>
                      <a:pt x="89182" y="127130"/>
                    </a:cubicBezTo>
                    <a:cubicBezTo>
                      <a:pt x="92762" y="129006"/>
                      <a:pt x="97188" y="127627"/>
                      <a:pt x="99065" y="124047"/>
                    </a:cubicBezTo>
                    <a:lnTo>
                      <a:pt x="108908" y="105281"/>
                    </a:lnTo>
                    <a:lnTo>
                      <a:pt x="142354" y="129221"/>
                    </a:lnTo>
                    <a:cubicBezTo>
                      <a:pt x="145991" y="131498"/>
                      <a:pt x="149395" y="130934"/>
                      <a:pt x="152567" y="127530"/>
                    </a:cubicBezTo>
                    <a:cubicBezTo>
                      <a:pt x="154918" y="124240"/>
                      <a:pt x="154161" y="119668"/>
                      <a:pt x="150873" y="11731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9" name="Google Shape;2019;p48"/>
              <p:cNvSpPr/>
              <p:nvPr/>
            </p:nvSpPr>
            <p:spPr>
              <a:xfrm>
                <a:off x="8128046" y="2545829"/>
                <a:ext cx="14640" cy="14640"/>
              </a:xfrm>
              <a:custGeom>
                <a:rect b="b" l="l" r="r" t="t"/>
                <a:pathLst>
                  <a:path extrusionOk="0" h="14640" w="14640">
                    <a:moveTo>
                      <a:pt x="7320" y="14641"/>
                    </a:moveTo>
                    <a:cubicBezTo>
                      <a:pt x="3278" y="14641"/>
                      <a:pt x="0" y="11363"/>
                      <a:pt x="0" y="7320"/>
                    </a:cubicBezTo>
                    <a:cubicBezTo>
                      <a:pt x="0" y="3278"/>
                      <a:pt x="3278" y="0"/>
                      <a:pt x="7320" y="0"/>
                    </a:cubicBezTo>
                    <a:cubicBezTo>
                      <a:pt x="11363" y="0"/>
                      <a:pt x="14641" y="3278"/>
                      <a:pt x="14641" y="7320"/>
                    </a:cubicBezTo>
                    <a:cubicBezTo>
                      <a:pt x="14640" y="11364"/>
                      <a:pt x="11363" y="14641"/>
                      <a:pt x="7320" y="146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20" name="Google Shape;2020;p48"/>
          <p:cNvGrpSpPr/>
          <p:nvPr/>
        </p:nvGrpSpPr>
        <p:grpSpPr>
          <a:xfrm>
            <a:off x="6246364" y="3315286"/>
            <a:ext cx="334308" cy="343127"/>
            <a:chOff x="6412591" y="3391941"/>
            <a:chExt cx="367290" cy="376980"/>
          </a:xfrm>
        </p:grpSpPr>
        <p:sp>
          <p:nvSpPr>
            <p:cNvPr id="2021" name="Google Shape;2021;p48"/>
            <p:cNvSpPr/>
            <p:nvPr/>
          </p:nvSpPr>
          <p:spPr>
            <a:xfrm>
              <a:off x="6428603" y="3461191"/>
              <a:ext cx="115625" cy="123435"/>
            </a:xfrm>
            <a:custGeom>
              <a:rect b="b" l="l" r="r" t="t"/>
              <a:pathLst>
                <a:path extrusionOk="0" h="159787" w="149676">
                  <a:moveTo>
                    <a:pt x="67469" y="41104"/>
                  </a:moveTo>
                  <a:lnTo>
                    <a:pt x="67469" y="152418"/>
                  </a:lnTo>
                  <a:cubicBezTo>
                    <a:pt x="67469" y="156489"/>
                    <a:pt x="70768" y="159787"/>
                    <a:pt x="74838" y="159787"/>
                  </a:cubicBezTo>
                  <a:cubicBezTo>
                    <a:pt x="78909" y="159787"/>
                    <a:pt x="82207" y="156489"/>
                    <a:pt x="82207" y="152418"/>
                  </a:cubicBezTo>
                  <a:lnTo>
                    <a:pt x="82207" y="41104"/>
                  </a:lnTo>
                  <a:cubicBezTo>
                    <a:pt x="82207" y="26566"/>
                    <a:pt x="94035" y="14738"/>
                    <a:pt x="108573" y="14738"/>
                  </a:cubicBezTo>
                  <a:cubicBezTo>
                    <a:pt x="123111" y="14738"/>
                    <a:pt x="134939" y="26566"/>
                    <a:pt x="134939" y="41104"/>
                  </a:cubicBezTo>
                  <a:cubicBezTo>
                    <a:pt x="134939" y="45175"/>
                    <a:pt x="138237" y="48473"/>
                    <a:pt x="142308" y="48473"/>
                  </a:cubicBezTo>
                  <a:cubicBezTo>
                    <a:pt x="146378" y="48473"/>
                    <a:pt x="149677" y="45175"/>
                    <a:pt x="149677" y="41104"/>
                  </a:cubicBezTo>
                  <a:cubicBezTo>
                    <a:pt x="149677" y="18439"/>
                    <a:pt x="131237" y="0"/>
                    <a:pt x="108573" y="0"/>
                  </a:cubicBezTo>
                  <a:cubicBezTo>
                    <a:pt x="94617" y="0"/>
                    <a:pt x="82271" y="6998"/>
                    <a:pt x="74838" y="17662"/>
                  </a:cubicBezTo>
                  <a:cubicBezTo>
                    <a:pt x="67406" y="6998"/>
                    <a:pt x="55059" y="0"/>
                    <a:pt x="41104" y="0"/>
                  </a:cubicBezTo>
                  <a:cubicBezTo>
                    <a:pt x="18439" y="0"/>
                    <a:pt x="0" y="18440"/>
                    <a:pt x="0" y="41104"/>
                  </a:cubicBezTo>
                  <a:cubicBezTo>
                    <a:pt x="0" y="45175"/>
                    <a:pt x="3299" y="48473"/>
                    <a:pt x="7369" y="48473"/>
                  </a:cubicBezTo>
                  <a:cubicBezTo>
                    <a:pt x="11439" y="48473"/>
                    <a:pt x="14738" y="45175"/>
                    <a:pt x="14738" y="41104"/>
                  </a:cubicBezTo>
                  <a:cubicBezTo>
                    <a:pt x="14738" y="26566"/>
                    <a:pt x="26566" y="14738"/>
                    <a:pt x="41104" y="14738"/>
                  </a:cubicBezTo>
                  <a:cubicBezTo>
                    <a:pt x="55642" y="14738"/>
                    <a:pt x="67469" y="26567"/>
                    <a:pt x="67469" y="4110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2" name="Google Shape;2022;p48"/>
            <p:cNvSpPr/>
            <p:nvPr/>
          </p:nvSpPr>
          <p:spPr>
            <a:xfrm>
              <a:off x="6413088" y="3392163"/>
              <a:ext cx="366793" cy="376758"/>
            </a:xfrm>
            <a:custGeom>
              <a:rect b="b" l="l" r="r" t="t"/>
              <a:pathLst>
                <a:path extrusionOk="0" h="487712" w="474813">
                  <a:moveTo>
                    <a:pt x="474814" y="247496"/>
                  </a:moveTo>
                  <a:lnTo>
                    <a:pt x="474814" y="213689"/>
                  </a:lnTo>
                  <a:cubicBezTo>
                    <a:pt x="474814" y="129841"/>
                    <a:pt x="411553" y="60766"/>
                    <a:pt x="330163" y="51586"/>
                  </a:cubicBezTo>
                  <a:cubicBezTo>
                    <a:pt x="322482" y="21915"/>
                    <a:pt x="295530" y="0"/>
                    <a:pt x="263458" y="0"/>
                  </a:cubicBezTo>
                  <a:lnTo>
                    <a:pt x="202439" y="0"/>
                  </a:lnTo>
                  <a:cubicBezTo>
                    <a:pt x="198756" y="0"/>
                    <a:pt x="195771" y="2985"/>
                    <a:pt x="195771" y="6668"/>
                  </a:cubicBezTo>
                  <a:lnTo>
                    <a:pt x="195771" y="10670"/>
                  </a:lnTo>
                  <a:cubicBezTo>
                    <a:pt x="195771" y="48722"/>
                    <a:pt x="226619" y="79570"/>
                    <a:pt x="264671" y="79570"/>
                  </a:cubicBezTo>
                  <a:cubicBezTo>
                    <a:pt x="226619" y="79570"/>
                    <a:pt x="195771" y="110418"/>
                    <a:pt x="195771" y="148470"/>
                  </a:cubicBezTo>
                  <a:lnTo>
                    <a:pt x="195771" y="152472"/>
                  </a:lnTo>
                  <a:cubicBezTo>
                    <a:pt x="195771" y="156154"/>
                    <a:pt x="198756" y="159140"/>
                    <a:pt x="202439" y="159140"/>
                  </a:cubicBezTo>
                  <a:lnTo>
                    <a:pt x="263458" y="159140"/>
                  </a:lnTo>
                  <a:cubicBezTo>
                    <a:pt x="294935" y="159140"/>
                    <a:pt x="321462" y="138024"/>
                    <a:pt x="329697" y="109192"/>
                  </a:cubicBezTo>
                  <a:cubicBezTo>
                    <a:pt x="365259" y="110434"/>
                    <a:pt x="393692" y="139632"/>
                    <a:pt x="393692" y="175473"/>
                  </a:cubicBezTo>
                  <a:cubicBezTo>
                    <a:pt x="393692" y="193791"/>
                    <a:pt x="386262" y="210375"/>
                    <a:pt x="374260" y="222387"/>
                  </a:cubicBezTo>
                  <a:cubicBezTo>
                    <a:pt x="362257" y="234389"/>
                    <a:pt x="345683" y="241819"/>
                    <a:pt x="327355" y="241819"/>
                  </a:cubicBezTo>
                  <a:lnTo>
                    <a:pt x="58990" y="241819"/>
                  </a:lnTo>
                  <a:cubicBezTo>
                    <a:pt x="21430" y="241819"/>
                    <a:pt x="-6604" y="276493"/>
                    <a:pt x="1359" y="313205"/>
                  </a:cubicBezTo>
                  <a:cubicBezTo>
                    <a:pt x="4379" y="327103"/>
                    <a:pt x="8332" y="340172"/>
                    <a:pt x="13171" y="352403"/>
                  </a:cubicBezTo>
                  <a:cubicBezTo>
                    <a:pt x="31570" y="399054"/>
                    <a:pt x="100116" y="384362"/>
                    <a:pt x="139926" y="406855"/>
                  </a:cubicBezTo>
                  <a:cubicBezTo>
                    <a:pt x="177324" y="427986"/>
                    <a:pt x="184958" y="455785"/>
                    <a:pt x="234586" y="455785"/>
                  </a:cubicBezTo>
                  <a:cubicBezTo>
                    <a:pt x="268964" y="455785"/>
                    <a:pt x="301656" y="480475"/>
                    <a:pt x="331233" y="467463"/>
                  </a:cubicBezTo>
                  <a:cubicBezTo>
                    <a:pt x="331233" y="467473"/>
                    <a:pt x="331243" y="467473"/>
                    <a:pt x="331243" y="467473"/>
                  </a:cubicBezTo>
                  <a:cubicBezTo>
                    <a:pt x="358715" y="486477"/>
                    <a:pt x="394131" y="493097"/>
                    <a:pt x="428052" y="483038"/>
                  </a:cubicBezTo>
                  <a:cubicBezTo>
                    <a:pt x="432215" y="481809"/>
                    <a:pt x="434149" y="477018"/>
                    <a:pt x="432091" y="473198"/>
                  </a:cubicBezTo>
                  <a:lnTo>
                    <a:pt x="405200" y="423274"/>
                  </a:lnTo>
                  <a:cubicBezTo>
                    <a:pt x="403828" y="420711"/>
                    <a:pt x="404257" y="417549"/>
                    <a:pt x="406295" y="415472"/>
                  </a:cubicBezTo>
                  <a:cubicBezTo>
                    <a:pt x="448675" y="372158"/>
                    <a:pt x="474814" y="312880"/>
                    <a:pt x="474814" y="24749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23" name="Google Shape;2023;p48"/>
            <p:cNvGrpSpPr/>
            <p:nvPr/>
          </p:nvGrpSpPr>
          <p:grpSpPr>
            <a:xfrm>
              <a:off x="6412591" y="3391941"/>
              <a:ext cx="341899" cy="276294"/>
              <a:chOff x="8071873" y="3661490"/>
              <a:chExt cx="442817" cy="357847"/>
            </a:xfrm>
          </p:grpSpPr>
          <p:sp>
            <p:nvSpPr>
              <p:cNvPr id="2024" name="Google Shape;2024;p48"/>
              <p:cNvSpPr/>
              <p:nvPr/>
            </p:nvSpPr>
            <p:spPr>
              <a:xfrm>
                <a:off x="8071873" y="3903307"/>
                <a:ext cx="108116" cy="116030"/>
              </a:xfrm>
              <a:custGeom>
                <a:rect b="b" l="l" r="r" t="t"/>
                <a:pathLst>
                  <a:path extrusionOk="0" h="116030" w="108116">
                    <a:moveTo>
                      <a:pt x="15401" y="116030"/>
                    </a:moveTo>
                    <a:lnTo>
                      <a:pt x="64531" y="116030"/>
                    </a:lnTo>
                    <a:cubicBezTo>
                      <a:pt x="58682" y="102248"/>
                      <a:pt x="53959" y="87374"/>
                      <a:pt x="50489" y="71383"/>
                    </a:cubicBezTo>
                    <a:cubicBezTo>
                      <a:pt x="42520" y="34674"/>
                      <a:pt x="70553" y="0"/>
                      <a:pt x="108116" y="0"/>
                    </a:cubicBezTo>
                    <a:lnTo>
                      <a:pt x="58988" y="0"/>
                    </a:lnTo>
                    <a:cubicBezTo>
                      <a:pt x="21425" y="0"/>
                      <a:pt x="-6607" y="34674"/>
                      <a:pt x="1361" y="71383"/>
                    </a:cubicBezTo>
                    <a:cubicBezTo>
                      <a:pt x="4831" y="87373"/>
                      <a:pt x="9552" y="102249"/>
                      <a:pt x="15401" y="11603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5" name="Google Shape;2025;p48"/>
              <p:cNvSpPr/>
              <p:nvPr/>
            </p:nvSpPr>
            <p:spPr>
              <a:xfrm>
                <a:off x="8399229" y="3770652"/>
                <a:ext cx="115461" cy="132655"/>
              </a:xfrm>
              <a:custGeom>
                <a:rect b="b" l="l" r="r" t="t"/>
                <a:pathLst>
                  <a:path extrusionOk="0" h="132655" w="115461">
                    <a:moveTo>
                      <a:pt x="115462" y="66313"/>
                    </a:moveTo>
                    <a:cubicBezTo>
                      <a:pt x="115462" y="84628"/>
                      <a:pt x="108033" y="101214"/>
                      <a:pt x="96036" y="113220"/>
                    </a:cubicBezTo>
                    <a:cubicBezTo>
                      <a:pt x="84029" y="125227"/>
                      <a:pt x="67453" y="132655"/>
                      <a:pt x="49129" y="132655"/>
                    </a:cubicBezTo>
                    <a:lnTo>
                      <a:pt x="0" y="132655"/>
                    </a:lnTo>
                    <a:cubicBezTo>
                      <a:pt x="18325" y="132655"/>
                      <a:pt x="34901" y="125227"/>
                      <a:pt x="46907" y="113220"/>
                    </a:cubicBezTo>
                    <a:cubicBezTo>
                      <a:pt x="58904" y="101213"/>
                      <a:pt x="66333" y="84628"/>
                      <a:pt x="66333" y="66313"/>
                    </a:cubicBezTo>
                    <a:cubicBezTo>
                      <a:pt x="66333" y="30293"/>
                      <a:pt x="37623" y="973"/>
                      <a:pt x="1818" y="0"/>
                    </a:cubicBezTo>
                    <a:lnTo>
                      <a:pt x="50946" y="0"/>
                    </a:lnTo>
                    <a:cubicBezTo>
                      <a:pt x="86751" y="972"/>
                      <a:pt x="115462" y="30292"/>
                      <a:pt x="115462" y="66313"/>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6" name="Google Shape;2026;p48"/>
              <p:cNvSpPr/>
              <p:nvPr/>
            </p:nvSpPr>
            <p:spPr>
              <a:xfrm>
                <a:off x="8267642" y="3741057"/>
                <a:ext cx="97476" cy="79567"/>
              </a:xfrm>
              <a:custGeom>
                <a:rect b="b" l="l" r="r" t="t"/>
                <a:pathLst>
                  <a:path extrusionOk="0" h="79567" w="97476">
                    <a:moveTo>
                      <a:pt x="28577" y="68899"/>
                    </a:moveTo>
                    <a:lnTo>
                      <a:pt x="28577" y="72900"/>
                    </a:lnTo>
                    <a:cubicBezTo>
                      <a:pt x="28577" y="76586"/>
                      <a:pt x="31568" y="79568"/>
                      <a:pt x="35245" y="79568"/>
                    </a:cubicBezTo>
                    <a:lnTo>
                      <a:pt x="6668" y="79568"/>
                    </a:lnTo>
                    <a:cubicBezTo>
                      <a:pt x="2991" y="79568"/>
                      <a:pt x="0" y="76586"/>
                      <a:pt x="0" y="72900"/>
                    </a:cubicBezTo>
                    <a:lnTo>
                      <a:pt x="0" y="68899"/>
                    </a:lnTo>
                    <a:cubicBezTo>
                      <a:pt x="0" y="30854"/>
                      <a:pt x="30854" y="0"/>
                      <a:pt x="68899" y="0"/>
                    </a:cubicBezTo>
                    <a:lnTo>
                      <a:pt x="97476" y="0"/>
                    </a:lnTo>
                    <a:cubicBezTo>
                      <a:pt x="59431" y="0"/>
                      <a:pt x="28577" y="30854"/>
                      <a:pt x="28577" y="6889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7" name="Google Shape;2027;p48"/>
              <p:cNvSpPr/>
              <p:nvPr/>
            </p:nvSpPr>
            <p:spPr>
              <a:xfrm>
                <a:off x="8267642" y="3661490"/>
                <a:ext cx="97476" cy="79567"/>
              </a:xfrm>
              <a:custGeom>
                <a:rect b="b" l="l" r="r" t="t"/>
                <a:pathLst>
                  <a:path extrusionOk="0" h="79567" w="97476">
                    <a:moveTo>
                      <a:pt x="97476" y="79568"/>
                    </a:moveTo>
                    <a:lnTo>
                      <a:pt x="68899" y="79568"/>
                    </a:lnTo>
                    <a:cubicBezTo>
                      <a:pt x="30854" y="79568"/>
                      <a:pt x="0" y="48724"/>
                      <a:pt x="0" y="10669"/>
                    </a:cubicBezTo>
                    <a:lnTo>
                      <a:pt x="0" y="6668"/>
                    </a:lnTo>
                    <a:cubicBezTo>
                      <a:pt x="0" y="2982"/>
                      <a:pt x="2991" y="0"/>
                      <a:pt x="6668" y="0"/>
                    </a:cubicBezTo>
                    <a:lnTo>
                      <a:pt x="35245" y="0"/>
                    </a:lnTo>
                    <a:cubicBezTo>
                      <a:pt x="31568" y="0"/>
                      <a:pt x="28577" y="2982"/>
                      <a:pt x="28577" y="6668"/>
                    </a:cubicBezTo>
                    <a:lnTo>
                      <a:pt x="28577" y="10669"/>
                    </a:lnTo>
                    <a:cubicBezTo>
                      <a:pt x="28577" y="48724"/>
                      <a:pt x="59431" y="79568"/>
                      <a:pt x="97476" y="795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28" name="Google Shape;2028;p48"/>
            <p:cNvSpPr/>
            <p:nvPr/>
          </p:nvSpPr>
          <p:spPr>
            <a:xfrm>
              <a:off x="6423259" y="3664273"/>
              <a:ext cx="245702" cy="104529"/>
            </a:xfrm>
            <a:custGeom>
              <a:rect b="b" l="l" r="r" t="t"/>
              <a:pathLst>
                <a:path extrusionOk="0" h="135312" w="318061">
                  <a:moveTo>
                    <a:pt x="318062" y="115060"/>
                  </a:moveTo>
                  <a:cubicBezTo>
                    <a:pt x="288485" y="128073"/>
                    <a:pt x="255802" y="135312"/>
                    <a:pt x="221424" y="135312"/>
                  </a:cubicBezTo>
                  <a:lnTo>
                    <a:pt x="221415" y="135312"/>
                  </a:lnTo>
                  <a:cubicBezTo>
                    <a:pt x="118956" y="135312"/>
                    <a:pt x="35683" y="90475"/>
                    <a:pt x="0" y="0"/>
                  </a:cubicBezTo>
                  <a:lnTo>
                    <a:pt x="184455" y="0"/>
                  </a:lnTo>
                  <a:cubicBezTo>
                    <a:pt x="204659" y="0"/>
                    <a:pt x="223853" y="6115"/>
                    <a:pt x="239913" y="16889"/>
                  </a:cubicBezTo>
                  <a:cubicBezTo>
                    <a:pt x="250106" y="23738"/>
                    <a:pt x="259031" y="32473"/>
                    <a:pt x="266138" y="42723"/>
                  </a:cubicBezTo>
                  <a:cubicBezTo>
                    <a:pt x="268976" y="46800"/>
                    <a:pt x="271520" y="51115"/>
                    <a:pt x="273739" y="55649"/>
                  </a:cubicBezTo>
                  <a:cubicBezTo>
                    <a:pt x="274730" y="57668"/>
                    <a:pt x="281264" y="73033"/>
                    <a:pt x="284208" y="78196"/>
                  </a:cubicBezTo>
                  <a:cubicBezTo>
                    <a:pt x="286703" y="82559"/>
                    <a:pt x="289456" y="86703"/>
                    <a:pt x="292438" y="90618"/>
                  </a:cubicBezTo>
                  <a:cubicBezTo>
                    <a:pt x="292447" y="90627"/>
                    <a:pt x="292457" y="90646"/>
                    <a:pt x="292466" y="90656"/>
                  </a:cubicBezTo>
                  <a:cubicBezTo>
                    <a:pt x="299744" y="100200"/>
                    <a:pt x="308412" y="108393"/>
                    <a:pt x="318062" y="11506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9" name="Google Shape;2029;p48"/>
            <p:cNvSpPr/>
            <p:nvPr/>
          </p:nvSpPr>
          <p:spPr>
            <a:xfrm>
              <a:off x="6423259" y="3664273"/>
              <a:ext cx="188438" cy="104529"/>
            </a:xfrm>
            <a:custGeom>
              <a:rect b="b" l="l" r="r" t="t"/>
              <a:pathLst>
                <a:path extrusionOk="0" h="135312" w="243933">
                  <a:moveTo>
                    <a:pt x="243933" y="134264"/>
                  </a:moveTo>
                  <a:cubicBezTo>
                    <a:pt x="236522" y="134960"/>
                    <a:pt x="229016" y="135312"/>
                    <a:pt x="221424" y="135312"/>
                  </a:cubicBezTo>
                  <a:lnTo>
                    <a:pt x="221415" y="135312"/>
                  </a:lnTo>
                  <a:cubicBezTo>
                    <a:pt x="118956" y="135312"/>
                    <a:pt x="35683" y="90475"/>
                    <a:pt x="0" y="0"/>
                  </a:cubicBezTo>
                  <a:lnTo>
                    <a:pt x="49114" y="0"/>
                  </a:lnTo>
                  <a:cubicBezTo>
                    <a:pt x="81654" y="82511"/>
                    <a:pt x="153773" y="127063"/>
                    <a:pt x="243933" y="134264"/>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0" name="Google Shape;2030;p48"/>
            <p:cNvSpPr/>
            <p:nvPr/>
          </p:nvSpPr>
          <p:spPr>
            <a:xfrm>
              <a:off x="6485898" y="3602710"/>
              <a:ext cx="11385" cy="11385"/>
            </a:xfrm>
            <a:custGeom>
              <a:rect b="b" l="l" r="r" t="t"/>
              <a:pathLst>
                <a:path extrusionOk="0" h="14738" w="14738">
                  <a:moveTo>
                    <a:pt x="7369" y="14738"/>
                  </a:moveTo>
                  <a:cubicBezTo>
                    <a:pt x="3299" y="14738"/>
                    <a:pt x="0" y="11438"/>
                    <a:pt x="0" y="7369"/>
                  </a:cubicBezTo>
                  <a:cubicBezTo>
                    <a:pt x="0" y="3299"/>
                    <a:pt x="3300" y="0"/>
                    <a:pt x="7369" y="0"/>
                  </a:cubicBezTo>
                  <a:cubicBezTo>
                    <a:pt x="11439" y="0"/>
                    <a:pt x="14738" y="3300"/>
                    <a:pt x="14738" y="7369"/>
                  </a:cubicBezTo>
                  <a:cubicBezTo>
                    <a:pt x="14738" y="11438"/>
                    <a:pt x="11438" y="14738"/>
                    <a:pt x="7369" y="1473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1" name="Google Shape;2031;p48"/>
            <p:cNvSpPr/>
            <p:nvPr/>
          </p:nvSpPr>
          <p:spPr>
            <a:xfrm>
              <a:off x="6450194" y="3664273"/>
              <a:ext cx="198983" cy="79863"/>
            </a:xfrm>
            <a:custGeom>
              <a:rect b="b" l="l" r="r" t="t"/>
              <a:pathLst>
                <a:path extrusionOk="0" h="103382" w="257583">
                  <a:moveTo>
                    <a:pt x="257583" y="90656"/>
                  </a:moveTo>
                  <a:cubicBezTo>
                    <a:pt x="256745" y="91094"/>
                    <a:pt x="256002" y="91465"/>
                    <a:pt x="255745" y="91561"/>
                  </a:cubicBezTo>
                  <a:cubicBezTo>
                    <a:pt x="233541" y="99400"/>
                    <a:pt x="210250" y="103382"/>
                    <a:pt x="186532" y="103382"/>
                  </a:cubicBezTo>
                  <a:cubicBezTo>
                    <a:pt x="134398" y="103382"/>
                    <a:pt x="88703" y="90399"/>
                    <a:pt x="54382" y="65851"/>
                  </a:cubicBezTo>
                  <a:cubicBezTo>
                    <a:pt x="31873" y="49753"/>
                    <a:pt x="14069" y="28701"/>
                    <a:pt x="1467" y="3277"/>
                  </a:cubicBezTo>
                  <a:cubicBezTo>
                    <a:pt x="1276" y="2905"/>
                    <a:pt x="686" y="1591"/>
                    <a:pt x="0" y="0"/>
                  </a:cubicBezTo>
                  <a:lnTo>
                    <a:pt x="16337" y="0"/>
                  </a:lnTo>
                  <a:cubicBezTo>
                    <a:pt x="27739" y="21776"/>
                    <a:pt x="43408" y="39884"/>
                    <a:pt x="62955" y="53868"/>
                  </a:cubicBezTo>
                  <a:cubicBezTo>
                    <a:pt x="94761" y="76615"/>
                    <a:pt x="137493" y="88636"/>
                    <a:pt x="186532" y="88636"/>
                  </a:cubicBezTo>
                  <a:cubicBezTo>
                    <a:pt x="208031" y="88636"/>
                    <a:pt x="229149" y="85131"/>
                    <a:pt x="249325" y="78196"/>
                  </a:cubicBezTo>
                  <a:cubicBezTo>
                    <a:pt x="251820" y="82559"/>
                    <a:pt x="254573" y="86703"/>
                    <a:pt x="257555" y="90618"/>
                  </a:cubicBezTo>
                  <a:cubicBezTo>
                    <a:pt x="257564" y="90627"/>
                    <a:pt x="257574" y="90646"/>
                    <a:pt x="257583" y="90656"/>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2" name="Google Shape;2032;p48"/>
            <p:cNvSpPr/>
            <p:nvPr/>
          </p:nvSpPr>
          <p:spPr>
            <a:xfrm>
              <a:off x="6484418" y="3664273"/>
              <a:ext cx="150277" cy="49501"/>
            </a:xfrm>
            <a:custGeom>
              <a:rect b="b" l="l" r="r" t="t"/>
              <a:pathLst>
                <a:path extrusionOk="0" h="64079" w="194533">
                  <a:moveTo>
                    <a:pt x="194533" y="55649"/>
                  </a:moveTo>
                  <a:cubicBezTo>
                    <a:pt x="178073" y="60888"/>
                    <a:pt x="159631" y="64079"/>
                    <a:pt x="142209" y="64079"/>
                  </a:cubicBezTo>
                  <a:cubicBezTo>
                    <a:pt x="98324" y="64079"/>
                    <a:pt x="60526" y="53639"/>
                    <a:pt x="32911" y="33883"/>
                  </a:cubicBezTo>
                  <a:cubicBezTo>
                    <a:pt x="21376" y="25634"/>
                    <a:pt x="11402" y="15670"/>
                    <a:pt x="3286" y="4277"/>
                  </a:cubicBezTo>
                  <a:cubicBezTo>
                    <a:pt x="2896" y="3715"/>
                    <a:pt x="1476" y="1943"/>
                    <a:pt x="0" y="0"/>
                  </a:cubicBezTo>
                  <a:lnTo>
                    <a:pt x="18499" y="0"/>
                  </a:lnTo>
                  <a:cubicBezTo>
                    <a:pt x="25033" y="8306"/>
                    <a:pt x="32749" y="15651"/>
                    <a:pt x="41484" y="21890"/>
                  </a:cubicBezTo>
                  <a:cubicBezTo>
                    <a:pt x="66584" y="39846"/>
                    <a:pt x="101420" y="49333"/>
                    <a:pt x="142209" y="49333"/>
                  </a:cubicBezTo>
                  <a:cubicBezTo>
                    <a:pt x="157450" y="49333"/>
                    <a:pt x="172491" y="47114"/>
                    <a:pt x="186932" y="42723"/>
                  </a:cubicBezTo>
                  <a:cubicBezTo>
                    <a:pt x="189770" y="46800"/>
                    <a:pt x="192314" y="51115"/>
                    <a:pt x="194533" y="55649"/>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3" name="Google Shape;2033;p48"/>
          <p:cNvGrpSpPr/>
          <p:nvPr/>
        </p:nvGrpSpPr>
        <p:grpSpPr>
          <a:xfrm>
            <a:off x="7644049" y="1253790"/>
            <a:ext cx="342926" cy="342683"/>
            <a:chOff x="7935192" y="1068410"/>
            <a:chExt cx="376759" cy="376492"/>
          </a:xfrm>
        </p:grpSpPr>
        <p:grpSp>
          <p:nvGrpSpPr>
            <p:cNvPr id="2034" name="Google Shape;2034;p48"/>
            <p:cNvGrpSpPr/>
            <p:nvPr/>
          </p:nvGrpSpPr>
          <p:grpSpPr>
            <a:xfrm>
              <a:off x="8006161" y="1314236"/>
              <a:ext cx="233385" cy="57980"/>
              <a:chOff x="10135816" y="970511"/>
              <a:chExt cx="302273" cy="75094"/>
            </a:xfrm>
          </p:grpSpPr>
          <p:sp>
            <p:nvSpPr>
              <p:cNvPr id="2035" name="Google Shape;2035;p48"/>
              <p:cNvSpPr/>
              <p:nvPr/>
            </p:nvSpPr>
            <p:spPr>
              <a:xfrm>
                <a:off x="10135816" y="970511"/>
                <a:ext cx="56491" cy="75094"/>
              </a:xfrm>
              <a:custGeom>
                <a:rect b="b" l="l" r="r" t="t"/>
                <a:pathLst>
                  <a:path extrusionOk="0" h="75094" w="56491">
                    <a:moveTo>
                      <a:pt x="56491" y="46849"/>
                    </a:moveTo>
                    <a:cubicBezTo>
                      <a:pt x="56491" y="62449"/>
                      <a:pt x="43845" y="75095"/>
                      <a:pt x="28246" y="75095"/>
                    </a:cubicBezTo>
                    <a:cubicBezTo>
                      <a:pt x="12646" y="75095"/>
                      <a:pt x="0" y="62449"/>
                      <a:pt x="0" y="46849"/>
                    </a:cubicBezTo>
                    <a:cubicBezTo>
                      <a:pt x="0" y="32225"/>
                      <a:pt x="14775" y="12364"/>
                      <a:pt x="22953" y="2491"/>
                    </a:cubicBezTo>
                    <a:cubicBezTo>
                      <a:pt x="25705" y="-830"/>
                      <a:pt x="30786" y="-830"/>
                      <a:pt x="33538" y="2491"/>
                    </a:cubicBezTo>
                    <a:cubicBezTo>
                      <a:pt x="41717" y="12364"/>
                      <a:pt x="56491" y="32224"/>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6" name="Google Shape;2036;p48"/>
              <p:cNvSpPr/>
              <p:nvPr/>
            </p:nvSpPr>
            <p:spPr>
              <a:xfrm>
                <a:off x="10258708" y="970511"/>
                <a:ext cx="56490" cy="75094"/>
              </a:xfrm>
              <a:custGeom>
                <a:rect b="b" l="l" r="r" t="t"/>
                <a:pathLst>
                  <a:path extrusionOk="0" h="75094" w="56490">
                    <a:moveTo>
                      <a:pt x="56491" y="46849"/>
                    </a:moveTo>
                    <a:cubicBezTo>
                      <a:pt x="56491" y="62449"/>
                      <a:pt x="43845" y="75095"/>
                      <a:pt x="28245" y="75095"/>
                    </a:cubicBezTo>
                    <a:cubicBezTo>
                      <a:pt x="12646" y="75095"/>
                      <a:pt x="0" y="62449"/>
                      <a:pt x="0" y="46849"/>
                    </a:cubicBezTo>
                    <a:cubicBezTo>
                      <a:pt x="0" y="32225"/>
                      <a:pt x="14775" y="12364"/>
                      <a:pt x="22953" y="2491"/>
                    </a:cubicBezTo>
                    <a:cubicBezTo>
                      <a:pt x="25705" y="-830"/>
                      <a:pt x="30786" y="-830"/>
                      <a:pt x="33538" y="2491"/>
                    </a:cubicBezTo>
                    <a:cubicBezTo>
                      <a:pt x="41716" y="12364"/>
                      <a:pt x="56491" y="32224"/>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7" name="Google Shape;2037;p48"/>
              <p:cNvSpPr/>
              <p:nvPr/>
            </p:nvSpPr>
            <p:spPr>
              <a:xfrm>
                <a:off x="10381599" y="970511"/>
                <a:ext cx="56490" cy="75094"/>
              </a:xfrm>
              <a:custGeom>
                <a:rect b="b" l="l" r="r" t="t"/>
                <a:pathLst>
                  <a:path extrusionOk="0" h="75094" w="56490">
                    <a:moveTo>
                      <a:pt x="56491" y="46849"/>
                    </a:moveTo>
                    <a:cubicBezTo>
                      <a:pt x="56491" y="62449"/>
                      <a:pt x="43845" y="75095"/>
                      <a:pt x="28246" y="75095"/>
                    </a:cubicBezTo>
                    <a:cubicBezTo>
                      <a:pt x="12646" y="75095"/>
                      <a:pt x="0" y="62449"/>
                      <a:pt x="0" y="46849"/>
                    </a:cubicBezTo>
                    <a:cubicBezTo>
                      <a:pt x="0" y="32225"/>
                      <a:pt x="14775" y="12364"/>
                      <a:pt x="22953" y="2491"/>
                    </a:cubicBezTo>
                    <a:cubicBezTo>
                      <a:pt x="25705" y="-830"/>
                      <a:pt x="30786" y="-830"/>
                      <a:pt x="33538" y="2491"/>
                    </a:cubicBezTo>
                    <a:cubicBezTo>
                      <a:pt x="41716" y="12364"/>
                      <a:pt x="56491" y="32224"/>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38" name="Google Shape;2038;p48"/>
            <p:cNvGrpSpPr/>
            <p:nvPr/>
          </p:nvGrpSpPr>
          <p:grpSpPr>
            <a:xfrm>
              <a:off x="8053604" y="1386920"/>
              <a:ext cx="138501" cy="57980"/>
              <a:chOff x="10197262" y="1064649"/>
              <a:chExt cx="179382" cy="75094"/>
            </a:xfrm>
          </p:grpSpPr>
          <p:sp>
            <p:nvSpPr>
              <p:cNvPr id="2039" name="Google Shape;2039;p48"/>
              <p:cNvSpPr/>
              <p:nvPr/>
            </p:nvSpPr>
            <p:spPr>
              <a:xfrm>
                <a:off x="10197262" y="1064649"/>
                <a:ext cx="56490" cy="75094"/>
              </a:xfrm>
              <a:custGeom>
                <a:rect b="b" l="l" r="r" t="t"/>
                <a:pathLst>
                  <a:path extrusionOk="0" h="75094" w="56490">
                    <a:moveTo>
                      <a:pt x="56491" y="46849"/>
                    </a:moveTo>
                    <a:cubicBezTo>
                      <a:pt x="56491" y="62449"/>
                      <a:pt x="43845" y="75095"/>
                      <a:pt x="28246" y="75095"/>
                    </a:cubicBezTo>
                    <a:cubicBezTo>
                      <a:pt x="12646" y="75095"/>
                      <a:pt x="0" y="62449"/>
                      <a:pt x="0" y="46849"/>
                    </a:cubicBezTo>
                    <a:cubicBezTo>
                      <a:pt x="0" y="32225"/>
                      <a:pt x="14775" y="12364"/>
                      <a:pt x="22953" y="2491"/>
                    </a:cubicBezTo>
                    <a:cubicBezTo>
                      <a:pt x="25705" y="-830"/>
                      <a:pt x="30786" y="-830"/>
                      <a:pt x="33538" y="2491"/>
                    </a:cubicBezTo>
                    <a:cubicBezTo>
                      <a:pt x="41717" y="12364"/>
                      <a:pt x="56491" y="32225"/>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0" name="Google Shape;2040;p48"/>
              <p:cNvSpPr/>
              <p:nvPr/>
            </p:nvSpPr>
            <p:spPr>
              <a:xfrm>
                <a:off x="10320153" y="1064649"/>
                <a:ext cx="56491" cy="75094"/>
              </a:xfrm>
              <a:custGeom>
                <a:rect b="b" l="l" r="r" t="t"/>
                <a:pathLst>
                  <a:path extrusionOk="0" h="75094" w="56491">
                    <a:moveTo>
                      <a:pt x="56491" y="46849"/>
                    </a:moveTo>
                    <a:cubicBezTo>
                      <a:pt x="56491" y="62449"/>
                      <a:pt x="43845" y="75095"/>
                      <a:pt x="28246" y="75095"/>
                    </a:cubicBezTo>
                    <a:cubicBezTo>
                      <a:pt x="12646" y="75095"/>
                      <a:pt x="0" y="62449"/>
                      <a:pt x="0" y="46849"/>
                    </a:cubicBezTo>
                    <a:cubicBezTo>
                      <a:pt x="0" y="32225"/>
                      <a:pt x="14775" y="12364"/>
                      <a:pt x="22953" y="2491"/>
                    </a:cubicBezTo>
                    <a:cubicBezTo>
                      <a:pt x="25705" y="-830"/>
                      <a:pt x="30786" y="-830"/>
                      <a:pt x="33538" y="2491"/>
                    </a:cubicBezTo>
                    <a:cubicBezTo>
                      <a:pt x="41716" y="12364"/>
                      <a:pt x="56491" y="32225"/>
                      <a:pt x="56491" y="468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41" name="Google Shape;2041;p48"/>
            <p:cNvGrpSpPr/>
            <p:nvPr/>
          </p:nvGrpSpPr>
          <p:grpSpPr>
            <a:xfrm>
              <a:off x="8006164" y="1314232"/>
              <a:ext cx="218929" cy="57982"/>
              <a:chOff x="10135819" y="970506"/>
              <a:chExt cx="283550" cy="75097"/>
            </a:xfrm>
          </p:grpSpPr>
          <p:sp>
            <p:nvSpPr>
              <p:cNvPr id="2042" name="Google Shape;2042;p48"/>
              <p:cNvSpPr/>
              <p:nvPr/>
            </p:nvSpPr>
            <p:spPr>
              <a:xfrm>
                <a:off x="10135819" y="970506"/>
                <a:ext cx="37769" cy="75097"/>
              </a:xfrm>
              <a:custGeom>
                <a:rect b="b" l="l" r="r" t="t"/>
                <a:pathLst>
                  <a:path extrusionOk="0" h="75097" w="37769">
                    <a:moveTo>
                      <a:pt x="37769" y="73450"/>
                    </a:moveTo>
                    <a:cubicBezTo>
                      <a:pt x="34788" y="74517"/>
                      <a:pt x="31587" y="75098"/>
                      <a:pt x="28244" y="75098"/>
                    </a:cubicBezTo>
                    <a:cubicBezTo>
                      <a:pt x="12641" y="75098"/>
                      <a:pt x="0" y="62457"/>
                      <a:pt x="0" y="46854"/>
                    </a:cubicBezTo>
                    <a:cubicBezTo>
                      <a:pt x="0" y="32232"/>
                      <a:pt x="14774" y="12371"/>
                      <a:pt x="22947" y="2493"/>
                    </a:cubicBezTo>
                    <a:cubicBezTo>
                      <a:pt x="25700" y="-831"/>
                      <a:pt x="30787" y="-831"/>
                      <a:pt x="33540" y="2493"/>
                    </a:cubicBezTo>
                    <a:cubicBezTo>
                      <a:pt x="34816" y="4037"/>
                      <a:pt x="36255" y="5827"/>
                      <a:pt x="37769" y="7799"/>
                    </a:cubicBezTo>
                    <a:cubicBezTo>
                      <a:pt x="29568" y="18449"/>
                      <a:pt x="19051" y="34519"/>
                      <a:pt x="19051" y="46854"/>
                    </a:cubicBezTo>
                    <a:cubicBezTo>
                      <a:pt x="19051" y="59114"/>
                      <a:pt x="26853" y="69544"/>
                      <a:pt x="3776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3" name="Google Shape;2043;p48"/>
              <p:cNvSpPr/>
              <p:nvPr/>
            </p:nvSpPr>
            <p:spPr>
              <a:xfrm>
                <a:off x="10258710" y="970506"/>
                <a:ext cx="37769" cy="75097"/>
              </a:xfrm>
              <a:custGeom>
                <a:rect b="b" l="l" r="r" t="t"/>
                <a:pathLst>
                  <a:path extrusionOk="0" h="75097" w="37769">
                    <a:moveTo>
                      <a:pt x="37769" y="73450"/>
                    </a:moveTo>
                    <a:cubicBezTo>
                      <a:pt x="34788" y="74517"/>
                      <a:pt x="31587" y="75098"/>
                      <a:pt x="28244" y="75098"/>
                    </a:cubicBezTo>
                    <a:cubicBezTo>
                      <a:pt x="12641" y="75098"/>
                      <a:pt x="0" y="62457"/>
                      <a:pt x="0" y="46854"/>
                    </a:cubicBezTo>
                    <a:cubicBezTo>
                      <a:pt x="0" y="32232"/>
                      <a:pt x="14774" y="12371"/>
                      <a:pt x="22947" y="2493"/>
                    </a:cubicBezTo>
                    <a:cubicBezTo>
                      <a:pt x="25700" y="-831"/>
                      <a:pt x="30787" y="-831"/>
                      <a:pt x="33540" y="2493"/>
                    </a:cubicBezTo>
                    <a:cubicBezTo>
                      <a:pt x="34816" y="4037"/>
                      <a:pt x="36255" y="5827"/>
                      <a:pt x="37769" y="7799"/>
                    </a:cubicBezTo>
                    <a:cubicBezTo>
                      <a:pt x="29568" y="18449"/>
                      <a:pt x="19051" y="34519"/>
                      <a:pt x="19051" y="46854"/>
                    </a:cubicBezTo>
                    <a:cubicBezTo>
                      <a:pt x="19051" y="59114"/>
                      <a:pt x="26853" y="69544"/>
                      <a:pt x="3776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4" name="Google Shape;2044;p48"/>
              <p:cNvSpPr/>
              <p:nvPr/>
            </p:nvSpPr>
            <p:spPr>
              <a:xfrm>
                <a:off x="10381600" y="970506"/>
                <a:ext cx="37769" cy="75097"/>
              </a:xfrm>
              <a:custGeom>
                <a:rect b="b" l="l" r="r" t="t"/>
                <a:pathLst>
                  <a:path extrusionOk="0" h="75097" w="37769">
                    <a:moveTo>
                      <a:pt x="37769" y="73450"/>
                    </a:moveTo>
                    <a:cubicBezTo>
                      <a:pt x="34788" y="74517"/>
                      <a:pt x="31587" y="75098"/>
                      <a:pt x="28244" y="75098"/>
                    </a:cubicBezTo>
                    <a:cubicBezTo>
                      <a:pt x="12641" y="75098"/>
                      <a:pt x="0" y="62457"/>
                      <a:pt x="0" y="46854"/>
                    </a:cubicBezTo>
                    <a:cubicBezTo>
                      <a:pt x="0" y="32232"/>
                      <a:pt x="14774" y="12371"/>
                      <a:pt x="22947" y="2493"/>
                    </a:cubicBezTo>
                    <a:cubicBezTo>
                      <a:pt x="25700" y="-831"/>
                      <a:pt x="30787" y="-831"/>
                      <a:pt x="33540" y="2493"/>
                    </a:cubicBezTo>
                    <a:cubicBezTo>
                      <a:pt x="34816" y="4037"/>
                      <a:pt x="36255" y="5827"/>
                      <a:pt x="37769" y="7799"/>
                    </a:cubicBezTo>
                    <a:cubicBezTo>
                      <a:pt x="29568" y="18449"/>
                      <a:pt x="19051" y="34519"/>
                      <a:pt x="19051" y="46854"/>
                    </a:cubicBezTo>
                    <a:cubicBezTo>
                      <a:pt x="19051" y="59114"/>
                      <a:pt x="26853" y="69544"/>
                      <a:pt x="3776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45" name="Google Shape;2045;p48"/>
            <p:cNvGrpSpPr/>
            <p:nvPr/>
          </p:nvGrpSpPr>
          <p:grpSpPr>
            <a:xfrm>
              <a:off x="8053602" y="1386920"/>
              <a:ext cx="124052" cy="57982"/>
              <a:chOff x="10197260" y="1064649"/>
              <a:chExt cx="160668" cy="75097"/>
            </a:xfrm>
          </p:grpSpPr>
          <p:sp>
            <p:nvSpPr>
              <p:cNvPr id="2046" name="Google Shape;2046;p48"/>
              <p:cNvSpPr/>
              <p:nvPr/>
            </p:nvSpPr>
            <p:spPr>
              <a:xfrm>
                <a:off x="10197260" y="1064649"/>
                <a:ext cx="37778" cy="75097"/>
              </a:xfrm>
              <a:custGeom>
                <a:rect b="b" l="l" r="r" t="t"/>
                <a:pathLst>
                  <a:path extrusionOk="0" h="75097" w="37778">
                    <a:moveTo>
                      <a:pt x="37769" y="73450"/>
                    </a:moveTo>
                    <a:cubicBezTo>
                      <a:pt x="34797" y="74517"/>
                      <a:pt x="31587" y="75098"/>
                      <a:pt x="28244" y="75098"/>
                    </a:cubicBezTo>
                    <a:cubicBezTo>
                      <a:pt x="12650" y="75098"/>
                      <a:pt x="0" y="62448"/>
                      <a:pt x="0" y="46845"/>
                    </a:cubicBezTo>
                    <a:cubicBezTo>
                      <a:pt x="0" y="32223"/>
                      <a:pt x="14774" y="12362"/>
                      <a:pt x="22957" y="2493"/>
                    </a:cubicBezTo>
                    <a:cubicBezTo>
                      <a:pt x="25710" y="-831"/>
                      <a:pt x="30787" y="-831"/>
                      <a:pt x="33540" y="2493"/>
                    </a:cubicBezTo>
                    <a:cubicBezTo>
                      <a:pt x="34816" y="4036"/>
                      <a:pt x="36255" y="5818"/>
                      <a:pt x="37779" y="7780"/>
                    </a:cubicBezTo>
                    <a:cubicBezTo>
                      <a:pt x="29577" y="18430"/>
                      <a:pt x="19051" y="34500"/>
                      <a:pt x="19051" y="46845"/>
                    </a:cubicBezTo>
                    <a:cubicBezTo>
                      <a:pt x="19051" y="59104"/>
                      <a:pt x="26862" y="69545"/>
                      <a:pt x="3776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7" name="Google Shape;2047;p48"/>
              <p:cNvSpPr/>
              <p:nvPr/>
            </p:nvSpPr>
            <p:spPr>
              <a:xfrm>
                <a:off x="10320150" y="1064649"/>
                <a:ext cx="37778" cy="75097"/>
              </a:xfrm>
              <a:custGeom>
                <a:rect b="b" l="l" r="r" t="t"/>
                <a:pathLst>
                  <a:path extrusionOk="0" h="75097" w="37778">
                    <a:moveTo>
                      <a:pt x="37779" y="73450"/>
                    </a:moveTo>
                    <a:cubicBezTo>
                      <a:pt x="34797" y="74517"/>
                      <a:pt x="31597" y="75098"/>
                      <a:pt x="28253" y="75098"/>
                    </a:cubicBezTo>
                    <a:cubicBezTo>
                      <a:pt x="12650" y="75098"/>
                      <a:pt x="0" y="62448"/>
                      <a:pt x="0" y="46845"/>
                    </a:cubicBezTo>
                    <a:cubicBezTo>
                      <a:pt x="0" y="32223"/>
                      <a:pt x="14774" y="12362"/>
                      <a:pt x="22957" y="2493"/>
                    </a:cubicBezTo>
                    <a:cubicBezTo>
                      <a:pt x="25710" y="-831"/>
                      <a:pt x="30787" y="-831"/>
                      <a:pt x="33540" y="2493"/>
                    </a:cubicBezTo>
                    <a:cubicBezTo>
                      <a:pt x="34816" y="4036"/>
                      <a:pt x="36255" y="5818"/>
                      <a:pt x="37779" y="7780"/>
                    </a:cubicBezTo>
                    <a:cubicBezTo>
                      <a:pt x="29577" y="18430"/>
                      <a:pt x="19051" y="34500"/>
                      <a:pt x="19051" y="46845"/>
                    </a:cubicBezTo>
                    <a:cubicBezTo>
                      <a:pt x="19051" y="59104"/>
                      <a:pt x="26862" y="69545"/>
                      <a:pt x="37779" y="73450"/>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48" name="Google Shape;2048;p48"/>
            <p:cNvSpPr/>
            <p:nvPr/>
          </p:nvSpPr>
          <p:spPr>
            <a:xfrm>
              <a:off x="7935192" y="1068410"/>
              <a:ext cx="376759" cy="214312"/>
            </a:xfrm>
            <a:custGeom>
              <a:rect b="b" l="l" r="r" t="t"/>
              <a:pathLst>
                <a:path extrusionOk="0" h="277427" w="487714">
                  <a:moveTo>
                    <a:pt x="413368" y="128737"/>
                  </a:moveTo>
                  <a:lnTo>
                    <a:pt x="379924" y="128737"/>
                  </a:lnTo>
                  <a:cubicBezTo>
                    <a:pt x="374810" y="56784"/>
                    <a:pt x="314825" y="0"/>
                    <a:pt x="241572" y="0"/>
                  </a:cubicBezTo>
                  <a:cubicBezTo>
                    <a:pt x="184325" y="0"/>
                    <a:pt x="135184" y="34680"/>
                    <a:pt x="113997" y="84175"/>
                  </a:cubicBezTo>
                  <a:cubicBezTo>
                    <a:pt x="108584" y="83242"/>
                    <a:pt x="103019" y="82750"/>
                    <a:pt x="97339" y="82750"/>
                  </a:cubicBezTo>
                  <a:cubicBezTo>
                    <a:pt x="43580" y="82749"/>
                    <a:pt x="0" y="126329"/>
                    <a:pt x="0" y="180088"/>
                  </a:cubicBezTo>
                  <a:cubicBezTo>
                    <a:pt x="0" y="233847"/>
                    <a:pt x="43580" y="277427"/>
                    <a:pt x="97339" y="277427"/>
                  </a:cubicBezTo>
                  <a:lnTo>
                    <a:pt x="413368" y="277427"/>
                  </a:lnTo>
                  <a:cubicBezTo>
                    <a:pt x="454428" y="277427"/>
                    <a:pt x="487714" y="244142"/>
                    <a:pt x="487714" y="203081"/>
                  </a:cubicBezTo>
                  <a:cubicBezTo>
                    <a:pt x="487714" y="162022"/>
                    <a:pt x="454428" y="128737"/>
                    <a:pt x="413368" y="12873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9" name="Google Shape;2049;p48"/>
            <p:cNvSpPr/>
            <p:nvPr/>
          </p:nvSpPr>
          <p:spPr>
            <a:xfrm>
              <a:off x="7935192" y="1068410"/>
              <a:ext cx="205572" cy="214312"/>
            </a:xfrm>
            <a:custGeom>
              <a:rect b="b" l="l" r="r" t="t"/>
              <a:pathLst>
                <a:path extrusionOk="0" h="277427" w="266113">
                  <a:moveTo>
                    <a:pt x="266114" y="2168"/>
                  </a:moveTo>
                  <a:cubicBezTo>
                    <a:pt x="219628" y="10451"/>
                    <a:pt x="181151" y="41911"/>
                    <a:pt x="163066" y="84176"/>
                  </a:cubicBezTo>
                  <a:cubicBezTo>
                    <a:pt x="157649" y="83244"/>
                    <a:pt x="152085" y="82753"/>
                    <a:pt x="146404" y="82753"/>
                  </a:cubicBezTo>
                  <a:cubicBezTo>
                    <a:pt x="92648" y="82753"/>
                    <a:pt x="49067" y="126333"/>
                    <a:pt x="49067" y="180090"/>
                  </a:cubicBezTo>
                  <a:cubicBezTo>
                    <a:pt x="49067" y="233847"/>
                    <a:pt x="92647" y="277427"/>
                    <a:pt x="146404" y="277427"/>
                  </a:cubicBezTo>
                  <a:lnTo>
                    <a:pt x="97338" y="277427"/>
                  </a:lnTo>
                  <a:cubicBezTo>
                    <a:pt x="43580" y="277427"/>
                    <a:pt x="0" y="233847"/>
                    <a:pt x="0" y="180091"/>
                  </a:cubicBezTo>
                  <a:cubicBezTo>
                    <a:pt x="0" y="126335"/>
                    <a:pt x="43580" y="82754"/>
                    <a:pt x="97337" y="82754"/>
                  </a:cubicBezTo>
                  <a:cubicBezTo>
                    <a:pt x="103019" y="82754"/>
                    <a:pt x="108583" y="83245"/>
                    <a:pt x="113999" y="84177"/>
                  </a:cubicBezTo>
                  <a:cubicBezTo>
                    <a:pt x="135186" y="34679"/>
                    <a:pt x="184330" y="0"/>
                    <a:pt x="241571" y="0"/>
                  </a:cubicBezTo>
                  <a:cubicBezTo>
                    <a:pt x="249941" y="0"/>
                    <a:pt x="258145" y="746"/>
                    <a:pt x="266114" y="2168"/>
                  </a:cubicBezTo>
                  <a:close/>
                </a:path>
              </a:pathLst>
            </a:custGeom>
            <a:solidFill>
              <a:srgbClr val="2D4E3A">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3" name="Shape 2053"/>
        <p:cNvGrpSpPr/>
        <p:nvPr/>
      </p:nvGrpSpPr>
      <p:grpSpPr>
        <a:xfrm>
          <a:off x="0" y="0"/>
          <a:ext cx="0" cy="0"/>
          <a:chOff x="0" y="0"/>
          <a:chExt cx="0" cy="0"/>
        </a:xfrm>
      </p:grpSpPr>
      <p:sp>
        <p:nvSpPr>
          <p:cNvPr id="2054" name="Google Shape;2054;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055" name="Google Shape;2055;p49"/>
          <p:cNvSpPr txBox="1"/>
          <p:nvPr>
            <p:ph idx="1" type="body"/>
          </p:nvPr>
        </p:nvSpPr>
        <p:spPr>
          <a:xfrm>
            <a:off x="720000" y="1139551"/>
            <a:ext cx="7704000" cy="78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226059" lvl="0" marL="274320" rtl="0" algn="l">
              <a:spcBef>
                <a:spcPts val="1000"/>
              </a:spcBef>
              <a:spcAft>
                <a:spcPts val="0"/>
              </a:spcAft>
              <a:buSzPts val="1400"/>
              <a:buFont typeface="Sora"/>
              <a:buChar char="●"/>
            </a:pPr>
            <a:r>
              <a:rPr lang="en" u="sng">
                <a:hlinkClick r:id="rId3"/>
              </a:rPr>
              <a:t>Flat background for world environment day celebration</a:t>
            </a:r>
            <a:endParaRPr/>
          </a:p>
        </p:txBody>
      </p:sp>
      <p:grpSp>
        <p:nvGrpSpPr>
          <p:cNvPr id="2056" name="Google Shape;2056;p49"/>
          <p:cNvGrpSpPr/>
          <p:nvPr/>
        </p:nvGrpSpPr>
        <p:grpSpPr>
          <a:xfrm rot="408416">
            <a:off x="3054760" y="3271659"/>
            <a:ext cx="1365827" cy="1423103"/>
            <a:chOff x="2381245" y="653557"/>
            <a:chExt cx="1483807" cy="1546030"/>
          </a:xfrm>
        </p:grpSpPr>
        <p:grpSp>
          <p:nvGrpSpPr>
            <p:cNvPr id="2057" name="Google Shape;2057;p49"/>
            <p:cNvGrpSpPr/>
            <p:nvPr/>
          </p:nvGrpSpPr>
          <p:grpSpPr>
            <a:xfrm>
              <a:off x="2553002" y="653557"/>
              <a:ext cx="1312050" cy="1359205"/>
              <a:chOff x="2553002" y="653557"/>
              <a:chExt cx="1312050" cy="1359205"/>
            </a:xfrm>
          </p:grpSpPr>
          <p:sp>
            <p:nvSpPr>
              <p:cNvPr id="2058" name="Google Shape;2058;p49"/>
              <p:cNvSpPr/>
              <p:nvPr/>
            </p:nvSpPr>
            <p:spPr>
              <a:xfrm>
                <a:off x="2553002" y="653557"/>
                <a:ext cx="1312050" cy="1359205"/>
              </a:xfrm>
              <a:custGeom>
                <a:rect b="b" l="l" r="r" t="t"/>
                <a:pathLst>
                  <a:path extrusionOk="0" h="1359205" w="1312050">
                    <a:moveTo>
                      <a:pt x="1174042" y="1009566"/>
                    </a:moveTo>
                    <a:cubicBezTo>
                      <a:pt x="1045085" y="1158959"/>
                      <a:pt x="839180" y="1241528"/>
                      <a:pt x="639228" y="1233558"/>
                    </a:cubicBezTo>
                    <a:cubicBezTo>
                      <a:pt x="568804" y="1230892"/>
                      <a:pt x="500997" y="1260469"/>
                      <a:pt x="454990" y="1313924"/>
                    </a:cubicBezTo>
                    <a:lnTo>
                      <a:pt x="415877" y="1359234"/>
                    </a:lnTo>
                    <a:lnTo>
                      <a:pt x="13" y="999339"/>
                    </a:lnTo>
                    <a:lnTo>
                      <a:pt x="39126" y="954029"/>
                    </a:lnTo>
                    <a:cubicBezTo>
                      <a:pt x="72527" y="915366"/>
                      <a:pt x="92290" y="866769"/>
                      <a:pt x="95365" y="815741"/>
                    </a:cubicBezTo>
                    <a:cubicBezTo>
                      <a:pt x="96470" y="797041"/>
                      <a:pt x="95295" y="778276"/>
                      <a:pt x="91864" y="759861"/>
                    </a:cubicBezTo>
                    <a:cubicBezTo>
                      <a:pt x="55035" y="562917"/>
                      <a:pt x="106747" y="346907"/>
                      <a:pt x="235704" y="197514"/>
                    </a:cubicBezTo>
                    <a:cubicBezTo>
                      <a:pt x="448580" y="-49099"/>
                      <a:pt x="831231" y="-67182"/>
                      <a:pt x="1090305" y="157025"/>
                    </a:cubicBezTo>
                    <a:cubicBezTo>
                      <a:pt x="1167748" y="223686"/>
                      <a:pt x="1228192" y="307883"/>
                      <a:pt x="1266620" y="402624"/>
                    </a:cubicBezTo>
                    <a:cubicBezTo>
                      <a:pt x="1348573" y="605209"/>
                      <a:pt x="1320829" y="839516"/>
                      <a:pt x="1174042" y="100956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9" name="Google Shape;2059;p49"/>
              <p:cNvSpPr/>
              <p:nvPr/>
            </p:nvSpPr>
            <p:spPr>
              <a:xfrm>
                <a:off x="2714193" y="1089342"/>
                <a:ext cx="709822" cy="823237"/>
              </a:xfrm>
              <a:custGeom>
                <a:rect b="b" l="l" r="r" t="t"/>
                <a:pathLst>
                  <a:path extrusionOk="0" h="823237" w="709822">
                    <a:moveTo>
                      <a:pt x="172390" y="809805"/>
                    </a:moveTo>
                    <a:cubicBezTo>
                      <a:pt x="195220" y="771197"/>
                      <a:pt x="346116" y="518672"/>
                      <a:pt x="473190" y="370184"/>
                    </a:cubicBezTo>
                    <a:cubicBezTo>
                      <a:pt x="405637" y="335793"/>
                      <a:pt x="345085" y="289085"/>
                      <a:pt x="294641" y="232457"/>
                    </a:cubicBezTo>
                    <a:cubicBezTo>
                      <a:pt x="208346" y="412301"/>
                      <a:pt x="47356" y="638480"/>
                      <a:pt x="21416" y="674522"/>
                    </a:cubicBezTo>
                    <a:lnTo>
                      <a:pt x="13" y="659069"/>
                    </a:lnTo>
                    <a:cubicBezTo>
                      <a:pt x="67933" y="564693"/>
                      <a:pt x="204065" y="361748"/>
                      <a:pt x="276189" y="210395"/>
                    </a:cubicBezTo>
                    <a:cubicBezTo>
                      <a:pt x="227647" y="148923"/>
                      <a:pt x="202811" y="87458"/>
                      <a:pt x="213278" y="46553"/>
                    </a:cubicBezTo>
                    <a:cubicBezTo>
                      <a:pt x="218384" y="26610"/>
                      <a:pt x="236486" y="-5835"/>
                      <a:pt x="300374" y="944"/>
                    </a:cubicBezTo>
                    <a:cubicBezTo>
                      <a:pt x="319200" y="1823"/>
                      <a:pt x="335921" y="13259"/>
                      <a:pt x="343586" y="30499"/>
                    </a:cubicBezTo>
                    <a:cubicBezTo>
                      <a:pt x="359060" y="65159"/>
                      <a:pt x="340877" y="130537"/>
                      <a:pt x="306524" y="206919"/>
                    </a:cubicBezTo>
                    <a:cubicBezTo>
                      <a:pt x="357721" y="266611"/>
                      <a:pt x="420566" y="315192"/>
                      <a:pt x="491199" y="349676"/>
                    </a:cubicBezTo>
                    <a:cubicBezTo>
                      <a:pt x="535511" y="300591"/>
                      <a:pt x="575872" y="266639"/>
                      <a:pt x="605449" y="262132"/>
                    </a:cubicBezTo>
                    <a:cubicBezTo>
                      <a:pt x="643677" y="255898"/>
                      <a:pt x="681618" y="274765"/>
                      <a:pt x="699759" y="309030"/>
                    </a:cubicBezTo>
                    <a:cubicBezTo>
                      <a:pt x="715089" y="337655"/>
                      <a:pt x="712774" y="369621"/>
                      <a:pt x="693864" y="390464"/>
                    </a:cubicBezTo>
                    <a:cubicBezTo>
                      <a:pt x="675782" y="410399"/>
                      <a:pt x="627621" y="436361"/>
                      <a:pt x="508191" y="386345"/>
                    </a:cubicBezTo>
                    <a:cubicBezTo>
                      <a:pt x="504674" y="384870"/>
                      <a:pt x="501176" y="383358"/>
                      <a:pt x="497698" y="381810"/>
                    </a:cubicBezTo>
                    <a:cubicBezTo>
                      <a:pt x="391187" y="506338"/>
                      <a:pt x="254925" y="722108"/>
                      <a:pt x="195092" y="823266"/>
                    </a:cubicBezTo>
                    <a:close/>
                    <a:moveTo>
                      <a:pt x="313813" y="33311"/>
                    </a:moveTo>
                    <a:cubicBezTo>
                      <a:pt x="309170" y="29646"/>
                      <a:pt x="303505" y="27515"/>
                      <a:pt x="297600" y="27215"/>
                    </a:cubicBezTo>
                    <a:cubicBezTo>
                      <a:pt x="263921" y="23648"/>
                      <a:pt x="244152" y="32358"/>
                      <a:pt x="238840" y="53112"/>
                    </a:cubicBezTo>
                    <a:cubicBezTo>
                      <a:pt x="231134" y="83241"/>
                      <a:pt x="249771" y="132237"/>
                      <a:pt x="288325" y="184030"/>
                    </a:cubicBezTo>
                    <a:cubicBezTo>
                      <a:pt x="316845" y="119629"/>
                      <a:pt x="331127" y="67326"/>
                      <a:pt x="319499" y="41279"/>
                    </a:cubicBezTo>
                    <a:cubicBezTo>
                      <a:pt x="318223" y="38231"/>
                      <a:pt x="316280" y="35508"/>
                      <a:pt x="313813" y="33311"/>
                    </a:cubicBezTo>
                    <a:close/>
                    <a:moveTo>
                      <a:pt x="661389" y="302631"/>
                    </a:moveTo>
                    <a:cubicBezTo>
                      <a:pt x="647105" y="290255"/>
                      <a:pt x="628016" y="284974"/>
                      <a:pt x="609412" y="288253"/>
                    </a:cubicBezTo>
                    <a:cubicBezTo>
                      <a:pt x="586659" y="291719"/>
                      <a:pt x="553770" y="319370"/>
                      <a:pt x="516024" y="360974"/>
                    </a:cubicBezTo>
                    <a:cubicBezTo>
                      <a:pt x="516807" y="361310"/>
                      <a:pt x="517592" y="361637"/>
                      <a:pt x="518380" y="361967"/>
                    </a:cubicBezTo>
                    <a:cubicBezTo>
                      <a:pt x="593558" y="393456"/>
                      <a:pt x="651858" y="397470"/>
                      <a:pt x="674332" y="372698"/>
                    </a:cubicBezTo>
                    <a:cubicBezTo>
                      <a:pt x="685632" y="360239"/>
                      <a:pt x="686485" y="340152"/>
                      <a:pt x="676503" y="321509"/>
                    </a:cubicBezTo>
                    <a:cubicBezTo>
                      <a:pt x="672649" y="314352"/>
                      <a:pt x="667527" y="307955"/>
                      <a:pt x="661389" y="302631"/>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0" name="Google Shape;2060;p49"/>
              <p:cNvSpPr/>
              <p:nvPr/>
            </p:nvSpPr>
            <p:spPr>
              <a:xfrm>
                <a:off x="2553002" y="1056152"/>
                <a:ext cx="1312050" cy="956610"/>
              </a:xfrm>
              <a:custGeom>
                <a:rect b="b" l="l" r="r" t="t"/>
                <a:pathLst>
                  <a:path extrusionOk="0" h="956610" w="1312050">
                    <a:moveTo>
                      <a:pt x="1174042" y="606972"/>
                    </a:moveTo>
                    <a:cubicBezTo>
                      <a:pt x="1045085" y="756365"/>
                      <a:pt x="839180" y="838933"/>
                      <a:pt x="639228" y="830963"/>
                    </a:cubicBezTo>
                    <a:cubicBezTo>
                      <a:pt x="568804" y="828297"/>
                      <a:pt x="500997" y="857874"/>
                      <a:pt x="454990" y="911329"/>
                    </a:cubicBezTo>
                    <a:lnTo>
                      <a:pt x="415877" y="956639"/>
                    </a:lnTo>
                    <a:lnTo>
                      <a:pt x="13" y="596745"/>
                    </a:lnTo>
                    <a:lnTo>
                      <a:pt x="39126" y="551434"/>
                    </a:lnTo>
                    <a:cubicBezTo>
                      <a:pt x="72527" y="512771"/>
                      <a:pt x="92290" y="464174"/>
                      <a:pt x="95365" y="413146"/>
                    </a:cubicBezTo>
                    <a:cubicBezTo>
                      <a:pt x="840862" y="810586"/>
                      <a:pt x="1183060" y="218860"/>
                      <a:pt x="1266620" y="29"/>
                    </a:cubicBezTo>
                    <a:cubicBezTo>
                      <a:pt x="1348573" y="202614"/>
                      <a:pt x="1320829" y="436921"/>
                      <a:pt x="1174042" y="606972"/>
                    </a:cubicBez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61" name="Google Shape;2061;p49"/>
              <p:cNvGrpSpPr/>
              <p:nvPr/>
            </p:nvGrpSpPr>
            <p:grpSpPr>
              <a:xfrm>
                <a:off x="2725394" y="786723"/>
                <a:ext cx="795516" cy="390963"/>
                <a:chOff x="2725394" y="786723"/>
                <a:chExt cx="795516" cy="390963"/>
              </a:xfrm>
            </p:grpSpPr>
            <p:sp>
              <p:nvSpPr>
                <p:cNvPr id="2062" name="Google Shape;2062;p49"/>
                <p:cNvSpPr/>
                <p:nvPr/>
              </p:nvSpPr>
              <p:spPr>
                <a:xfrm>
                  <a:off x="2859460" y="786723"/>
                  <a:ext cx="661450" cy="337476"/>
                </a:xfrm>
                <a:custGeom>
                  <a:rect b="b" l="l" r="r" t="t"/>
                  <a:pathLst>
                    <a:path extrusionOk="0" h="337476" w="661450">
                      <a:moveTo>
                        <a:pt x="242694" y="18820"/>
                      </a:moveTo>
                      <a:cubicBezTo>
                        <a:pt x="344412" y="-11228"/>
                        <a:pt x="453382" y="-5094"/>
                        <a:pt x="551096" y="36179"/>
                      </a:cubicBezTo>
                      <a:cubicBezTo>
                        <a:pt x="590136" y="52827"/>
                        <a:pt x="628633" y="76829"/>
                        <a:pt x="648320" y="114466"/>
                      </a:cubicBezTo>
                      <a:cubicBezTo>
                        <a:pt x="676097" y="167566"/>
                        <a:pt x="657503" y="236999"/>
                        <a:pt x="614523" y="278726"/>
                      </a:cubicBezTo>
                      <a:cubicBezTo>
                        <a:pt x="571544" y="320452"/>
                        <a:pt x="509357" y="337507"/>
                        <a:pt x="449491" y="337505"/>
                      </a:cubicBezTo>
                      <a:cubicBezTo>
                        <a:pt x="389625" y="337503"/>
                        <a:pt x="333082" y="285696"/>
                        <a:pt x="275179" y="270477"/>
                      </a:cubicBezTo>
                      <a:cubicBezTo>
                        <a:pt x="210373" y="253445"/>
                        <a:pt x="143426" y="272896"/>
                        <a:pt x="78619" y="255863"/>
                      </a:cubicBezTo>
                      <a:cubicBezTo>
                        <a:pt x="54931" y="249637"/>
                        <a:pt x="3954" y="235504"/>
                        <a:pt x="224" y="204602"/>
                      </a:cubicBezTo>
                      <a:cubicBezTo>
                        <a:pt x="-2911" y="178617"/>
                        <a:pt x="29644" y="131532"/>
                        <a:pt x="46576" y="115325"/>
                      </a:cubicBezTo>
                      <a:cubicBezTo>
                        <a:pt x="98545" y="65584"/>
                        <a:pt x="173768" y="39437"/>
                        <a:pt x="242694" y="18820"/>
                      </a:cubicBezTo>
                      <a:close/>
                    </a:path>
                  </a:pathLst>
                </a:custGeom>
                <a:solidFill>
                  <a:srgbClr val="FFFFFF">
                    <a:alpha val="232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3" name="Google Shape;2063;p49"/>
                <p:cNvSpPr/>
                <p:nvPr/>
              </p:nvSpPr>
              <p:spPr>
                <a:xfrm>
                  <a:off x="2725394" y="1051446"/>
                  <a:ext cx="126078" cy="126240"/>
                </a:xfrm>
                <a:custGeom>
                  <a:rect b="b" l="l" r="r" t="t"/>
                  <a:pathLst>
                    <a:path extrusionOk="0" h="126240" w="126078">
                      <a:moveTo>
                        <a:pt x="110746" y="104424"/>
                      </a:moveTo>
                      <a:cubicBezTo>
                        <a:pt x="87980" y="130798"/>
                        <a:pt x="48171" y="133699"/>
                        <a:pt x="21831" y="110904"/>
                      </a:cubicBezTo>
                      <a:cubicBezTo>
                        <a:pt x="-4509" y="88108"/>
                        <a:pt x="-7406" y="48249"/>
                        <a:pt x="15360" y="21875"/>
                      </a:cubicBezTo>
                      <a:cubicBezTo>
                        <a:pt x="38126" y="-4499"/>
                        <a:pt x="77934" y="-7400"/>
                        <a:pt x="104274" y="15395"/>
                      </a:cubicBezTo>
                      <a:cubicBezTo>
                        <a:pt x="130614" y="38190"/>
                        <a:pt x="133512" y="78050"/>
                        <a:pt x="110746" y="104424"/>
                      </a:cubicBezTo>
                      <a:close/>
                    </a:path>
                  </a:pathLst>
                </a:custGeom>
                <a:solidFill>
                  <a:srgbClr val="FFFFFF">
                    <a:alpha val="232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64" name="Google Shape;2064;p49"/>
            <p:cNvGrpSpPr/>
            <p:nvPr/>
          </p:nvGrpSpPr>
          <p:grpSpPr>
            <a:xfrm>
              <a:off x="2381245" y="1577669"/>
              <a:ext cx="662928" cy="621918"/>
              <a:chOff x="2381245" y="1577669"/>
              <a:chExt cx="662928" cy="621918"/>
            </a:xfrm>
          </p:grpSpPr>
          <p:sp>
            <p:nvSpPr>
              <p:cNvPr id="2065" name="Google Shape;2065;p49"/>
              <p:cNvSpPr/>
              <p:nvPr/>
            </p:nvSpPr>
            <p:spPr>
              <a:xfrm>
                <a:off x="2418531" y="1757506"/>
                <a:ext cx="441491" cy="424826"/>
              </a:xfrm>
              <a:custGeom>
                <a:rect b="b" l="l" r="r" t="t"/>
                <a:pathLst>
                  <a:path extrusionOk="0" h="424826" w="441491">
                    <a:moveTo>
                      <a:pt x="30015" y="29"/>
                    </a:moveTo>
                    <a:cubicBezTo>
                      <a:pt x="30015" y="29"/>
                      <a:pt x="-42607" y="102118"/>
                      <a:pt x="38123" y="268991"/>
                    </a:cubicBezTo>
                    <a:cubicBezTo>
                      <a:pt x="118852" y="435864"/>
                      <a:pt x="353989" y="460859"/>
                      <a:pt x="441505" y="38138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66" name="Google Shape;2066;p49"/>
              <p:cNvGrpSpPr/>
              <p:nvPr/>
            </p:nvGrpSpPr>
            <p:grpSpPr>
              <a:xfrm>
                <a:off x="2381245" y="1577669"/>
                <a:ext cx="662928" cy="621918"/>
                <a:chOff x="2381245" y="1577669"/>
                <a:chExt cx="662928" cy="621918"/>
              </a:xfrm>
            </p:grpSpPr>
            <p:grpSp>
              <p:nvGrpSpPr>
                <p:cNvPr id="2067" name="Google Shape;2067;p49"/>
                <p:cNvGrpSpPr/>
                <p:nvPr/>
              </p:nvGrpSpPr>
              <p:grpSpPr>
                <a:xfrm>
                  <a:off x="2477589" y="1577669"/>
                  <a:ext cx="566584" cy="510306"/>
                  <a:chOff x="2477589" y="1577669"/>
                  <a:chExt cx="566584" cy="510306"/>
                </a:xfrm>
              </p:grpSpPr>
              <p:sp>
                <p:nvSpPr>
                  <p:cNvPr id="2068" name="Google Shape;2068;p49"/>
                  <p:cNvSpPr/>
                  <p:nvPr/>
                </p:nvSpPr>
                <p:spPr>
                  <a:xfrm>
                    <a:off x="2477589" y="1577669"/>
                    <a:ext cx="566584" cy="510306"/>
                  </a:xfrm>
                  <a:custGeom>
                    <a:rect b="b" l="l" r="r" t="t"/>
                    <a:pathLst>
                      <a:path extrusionOk="0" h="510306" w="566584">
                        <a:moveTo>
                          <a:pt x="548597" y="484834"/>
                        </a:moveTo>
                        <a:cubicBezTo>
                          <a:pt x="522001" y="515621"/>
                          <a:pt x="475522" y="519008"/>
                          <a:pt x="444754" y="492402"/>
                        </a:cubicBezTo>
                        <a:lnTo>
                          <a:pt x="25562" y="129628"/>
                        </a:lnTo>
                        <a:cubicBezTo>
                          <a:pt x="10755" y="116836"/>
                          <a:pt x="1629" y="98679"/>
                          <a:pt x="192" y="79150"/>
                        </a:cubicBezTo>
                        <a:cubicBezTo>
                          <a:pt x="-723" y="65948"/>
                          <a:pt x="1890" y="52740"/>
                          <a:pt x="7762" y="40883"/>
                        </a:cubicBezTo>
                        <a:cubicBezTo>
                          <a:pt x="25941" y="4417"/>
                          <a:pt x="70201" y="-10388"/>
                          <a:pt x="106620" y="7814"/>
                        </a:cubicBezTo>
                        <a:cubicBezTo>
                          <a:pt x="112120" y="10563"/>
                          <a:pt x="117256" y="13990"/>
                          <a:pt x="121906" y="18016"/>
                        </a:cubicBezTo>
                        <a:lnTo>
                          <a:pt x="541096" y="380789"/>
                        </a:lnTo>
                        <a:cubicBezTo>
                          <a:pt x="571857" y="407375"/>
                          <a:pt x="575269" y="453895"/>
                          <a:pt x="548717" y="484695"/>
                        </a:cubicBezTo>
                        <a:cubicBezTo>
                          <a:pt x="548677" y="484742"/>
                          <a:pt x="548637" y="484788"/>
                          <a:pt x="548597" y="48483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9" name="Google Shape;2069;p49"/>
                  <p:cNvSpPr/>
                  <p:nvPr/>
                </p:nvSpPr>
                <p:spPr>
                  <a:xfrm>
                    <a:off x="2477589" y="1618523"/>
                    <a:ext cx="566584" cy="469452"/>
                  </a:xfrm>
                  <a:custGeom>
                    <a:rect b="b" l="l" r="r" t="t"/>
                    <a:pathLst>
                      <a:path extrusionOk="0" h="469452" w="566584">
                        <a:moveTo>
                          <a:pt x="548597" y="443980"/>
                        </a:moveTo>
                        <a:cubicBezTo>
                          <a:pt x="522001" y="474766"/>
                          <a:pt x="475522" y="478154"/>
                          <a:pt x="444754" y="451547"/>
                        </a:cubicBezTo>
                        <a:lnTo>
                          <a:pt x="25562" y="88773"/>
                        </a:lnTo>
                        <a:cubicBezTo>
                          <a:pt x="10755" y="75982"/>
                          <a:pt x="1629" y="57824"/>
                          <a:pt x="192" y="38296"/>
                        </a:cubicBezTo>
                        <a:cubicBezTo>
                          <a:pt x="-723" y="25093"/>
                          <a:pt x="1890" y="11885"/>
                          <a:pt x="7762" y="29"/>
                        </a:cubicBezTo>
                        <a:cubicBezTo>
                          <a:pt x="114010" y="155073"/>
                          <a:pt x="392219" y="271047"/>
                          <a:pt x="513014" y="315631"/>
                        </a:cubicBezTo>
                        <a:lnTo>
                          <a:pt x="541096" y="339935"/>
                        </a:lnTo>
                        <a:cubicBezTo>
                          <a:pt x="571857" y="366521"/>
                          <a:pt x="575269" y="413041"/>
                          <a:pt x="548717" y="443841"/>
                        </a:cubicBezTo>
                        <a:cubicBezTo>
                          <a:pt x="548677" y="443887"/>
                          <a:pt x="548637" y="443934"/>
                          <a:pt x="548597" y="443980"/>
                        </a:cubicBez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70" name="Google Shape;2070;p49"/>
                <p:cNvGrpSpPr/>
                <p:nvPr/>
              </p:nvGrpSpPr>
              <p:grpSpPr>
                <a:xfrm>
                  <a:off x="2381245" y="1689291"/>
                  <a:ext cx="566584" cy="510296"/>
                  <a:chOff x="2381245" y="1689291"/>
                  <a:chExt cx="566584" cy="510296"/>
                </a:xfrm>
              </p:grpSpPr>
              <p:sp>
                <p:nvSpPr>
                  <p:cNvPr id="2071" name="Google Shape;2071;p49"/>
                  <p:cNvSpPr/>
                  <p:nvPr/>
                </p:nvSpPr>
                <p:spPr>
                  <a:xfrm>
                    <a:off x="2381245" y="1689291"/>
                    <a:ext cx="566584" cy="510296"/>
                  </a:xfrm>
                  <a:custGeom>
                    <a:rect b="b" l="l" r="r" t="t"/>
                    <a:pathLst>
                      <a:path extrusionOk="0" h="510296" w="566584">
                        <a:moveTo>
                          <a:pt x="548597" y="484824"/>
                        </a:moveTo>
                        <a:cubicBezTo>
                          <a:pt x="522001" y="515610"/>
                          <a:pt x="475522" y="518997"/>
                          <a:pt x="444754" y="492391"/>
                        </a:cubicBezTo>
                        <a:lnTo>
                          <a:pt x="25562" y="129617"/>
                        </a:lnTo>
                        <a:cubicBezTo>
                          <a:pt x="10755" y="116826"/>
                          <a:pt x="1629" y="98669"/>
                          <a:pt x="192" y="79140"/>
                        </a:cubicBezTo>
                        <a:cubicBezTo>
                          <a:pt x="-723" y="65937"/>
                          <a:pt x="1890" y="52729"/>
                          <a:pt x="7762" y="40873"/>
                        </a:cubicBezTo>
                        <a:cubicBezTo>
                          <a:pt x="10500" y="35369"/>
                          <a:pt x="13919" y="30232"/>
                          <a:pt x="17938" y="25583"/>
                        </a:cubicBezTo>
                        <a:cubicBezTo>
                          <a:pt x="44541" y="-5255"/>
                          <a:pt x="91075" y="-8661"/>
                          <a:pt x="121873" y="17977"/>
                        </a:cubicBezTo>
                        <a:cubicBezTo>
                          <a:pt x="121884" y="17986"/>
                          <a:pt x="121895" y="17996"/>
                          <a:pt x="121906" y="18005"/>
                        </a:cubicBezTo>
                        <a:lnTo>
                          <a:pt x="541097" y="380779"/>
                        </a:lnTo>
                        <a:cubicBezTo>
                          <a:pt x="571858" y="407366"/>
                          <a:pt x="575268" y="453887"/>
                          <a:pt x="548716" y="484686"/>
                        </a:cubicBezTo>
                        <a:cubicBezTo>
                          <a:pt x="548676" y="484732"/>
                          <a:pt x="548637" y="484778"/>
                          <a:pt x="548597" y="48482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2" name="Google Shape;2072;p49"/>
                  <p:cNvSpPr/>
                  <p:nvPr/>
                </p:nvSpPr>
                <p:spPr>
                  <a:xfrm>
                    <a:off x="2381245" y="1730135"/>
                    <a:ext cx="566584" cy="469452"/>
                  </a:xfrm>
                  <a:custGeom>
                    <a:rect b="b" l="l" r="r" t="t"/>
                    <a:pathLst>
                      <a:path extrusionOk="0" h="469452" w="566584">
                        <a:moveTo>
                          <a:pt x="548597" y="443980"/>
                        </a:moveTo>
                        <a:cubicBezTo>
                          <a:pt x="522001" y="474766"/>
                          <a:pt x="475522" y="478153"/>
                          <a:pt x="444754" y="451547"/>
                        </a:cubicBezTo>
                        <a:lnTo>
                          <a:pt x="25562" y="88773"/>
                        </a:lnTo>
                        <a:cubicBezTo>
                          <a:pt x="10755" y="75982"/>
                          <a:pt x="1629" y="57825"/>
                          <a:pt x="192" y="38296"/>
                        </a:cubicBezTo>
                        <a:cubicBezTo>
                          <a:pt x="-723" y="25093"/>
                          <a:pt x="1890" y="11885"/>
                          <a:pt x="7762" y="29"/>
                        </a:cubicBezTo>
                        <a:cubicBezTo>
                          <a:pt x="114010" y="155073"/>
                          <a:pt x="392219" y="271047"/>
                          <a:pt x="513014" y="315631"/>
                        </a:cubicBezTo>
                        <a:lnTo>
                          <a:pt x="541097" y="339935"/>
                        </a:lnTo>
                        <a:cubicBezTo>
                          <a:pt x="571858" y="366522"/>
                          <a:pt x="575268" y="413043"/>
                          <a:pt x="548716" y="443842"/>
                        </a:cubicBezTo>
                        <a:cubicBezTo>
                          <a:pt x="548676" y="443888"/>
                          <a:pt x="548637" y="443934"/>
                          <a:pt x="548597" y="443980"/>
                        </a:cubicBez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grpSp>
        <p:nvGrpSpPr>
          <p:cNvPr id="2073" name="Google Shape;2073;p49"/>
          <p:cNvGrpSpPr/>
          <p:nvPr/>
        </p:nvGrpSpPr>
        <p:grpSpPr>
          <a:xfrm>
            <a:off x="831770" y="2276280"/>
            <a:ext cx="2040888" cy="2044276"/>
            <a:chOff x="869850" y="2241542"/>
            <a:chExt cx="2146721" cy="2150285"/>
          </a:xfrm>
        </p:grpSpPr>
        <p:sp>
          <p:nvSpPr>
            <p:cNvPr id="2074" name="Google Shape;2074;p49"/>
            <p:cNvSpPr/>
            <p:nvPr/>
          </p:nvSpPr>
          <p:spPr>
            <a:xfrm>
              <a:off x="869850" y="2241542"/>
              <a:ext cx="2145196" cy="2148277"/>
            </a:xfrm>
            <a:custGeom>
              <a:rect b="b" l="l" r="r" t="t"/>
              <a:pathLst>
                <a:path extrusionOk="0" h="2231976" w="2228775">
                  <a:moveTo>
                    <a:pt x="2228786" y="1115839"/>
                  </a:moveTo>
                  <a:cubicBezTo>
                    <a:pt x="2228980" y="1215523"/>
                    <a:pt x="2215707" y="1314775"/>
                    <a:pt x="2189330" y="1410897"/>
                  </a:cubicBezTo>
                  <a:cubicBezTo>
                    <a:pt x="2057122" y="1896113"/>
                    <a:pt x="1616711" y="2232533"/>
                    <a:pt x="1114405" y="2232005"/>
                  </a:cubicBezTo>
                  <a:cubicBezTo>
                    <a:pt x="1097343" y="2232005"/>
                    <a:pt x="1080282" y="2231296"/>
                    <a:pt x="1063576" y="2230582"/>
                  </a:cubicBezTo>
                  <a:cubicBezTo>
                    <a:pt x="911603" y="2224071"/>
                    <a:pt x="762620" y="2186142"/>
                    <a:pt x="625997" y="2119180"/>
                  </a:cubicBezTo>
                  <a:cubicBezTo>
                    <a:pt x="481826" y="2048712"/>
                    <a:pt x="354521" y="1947952"/>
                    <a:pt x="252758" y="1823766"/>
                  </a:cubicBezTo>
                  <a:cubicBezTo>
                    <a:pt x="228162" y="1793994"/>
                    <a:pt x="205257" y="1762861"/>
                    <a:pt x="184152" y="1730515"/>
                  </a:cubicBezTo>
                  <a:cubicBezTo>
                    <a:pt x="180954" y="1725531"/>
                    <a:pt x="177752" y="1720904"/>
                    <a:pt x="174558" y="1715921"/>
                  </a:cubicBezTo>
                  <a:cubicBezTo>
                    <a:pt x="59914" y="1536881"/>
                    <a:pt x="-690" y="1328517"/>
                    <a:pt x="19" y="1115840"/>
                  </a:cubicBezTo>
                  <a:cubicBezTo>
                    <a:pt x="19" y="1095908"/>
                    <a:pt x="375" y="1075976"/>
                    <a:pt x="1442" y="1056401"/>
                  </a:cubicBezTo>
                  <a:cubicBezTo>
                    <a:pt x="27501" y="571540"/>
                    <a:pt x="363427" y="159080"/>
                    <a:pt x="832524" y="35975"/>
                  </a:cubicBezTo>
                  <a:lnTo>
                    <a:pt x="832876" y="35975"/>
                  </a:lnTo>
                  <a:cubicBezTo>
                    <a:pt x="853491" y="30638"/>
                    <a:pt x="874466" y="25654"/>
                    <a:pt x="895437" y="21739"/>
                  </a:cubicBezTo>
                  <a:cubicBezTo>
                    <a:pt x="967529" y="7261"/>
                    <a:pt x="1040878" y="-12"/>
                    <a:pt x="1114405" y="29"/>
                  </a:cubicBezTo>
                  <a:cubicBezTo>
                    <a:pt x="1135021" y="29"/>
                    <a:pt x="1155280" y="740"/>
                    <a:pt x="1175544" y="1808"/>
                  </a:cubicBezTo>
                  <a:lnTo>
                    <a:pt x="1175900" y="1808"/>
                  </a:lnTo>
                  <a:cubicBezTo>
                    <a:pt x="1288987" y="7907"/>
                    <a:pt x="1400475" y="31313"/>
                    <a:pt x="1506484" y="71213"/>
                  </a:cubicBezTo>
                  <a:cubicBezTo>
                    <a:pt x="1549537" y="87222"/>
                    <a:pt x="1591459" y="106128"/>
                    <a:pt x="1631964" y="127803"/>
                  </a:cubicBezTo>
                  <a:cubicBezTo>
                    <a:pt x="1998912" y="320409"/>
                    <a:pt x="2228806" y="700997"/>
                    <a:pt x="2228786" y="111583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75" name="Google Shape;2075;p49"/>
            <p:cNvGrpSpPr/>
            <p:nvPr/>
          </p:nvGrpSpPr>
          <p:grpSpPr>
            <a:xfrm>
              <a:off x="870988" y="2241759"/>
              <a:ext cx="2145583" cy="2150069"/>
              <a:chOff x="4940074" y="4338979"/>
              <a:chExt cx="2227326" cy="2231751"/>
            </a:xfrm>
          </p:grpSpPr>
          <p:sp>
            <p:nvSpPr>
              <p:cNvPr id="2076" name="Google Shape;2076;p49"/>
              <p:cNvSpPr/>
              <p:nvPr/>
            </p:nvSpPr>
            <p:spPr>
              <a:xfrm>
                <a:off x="5970857" y="4569113"/>
                <a:ext cx="1196543" cy="2001617"/>
              </a:xfrm>
              <a:custGeom>
                <a:rect b="b" l="l" r="r" t="t"/>
                <a:pathLst>
                  <a:path extrusionOk="0" h="2001617" w="1196543">
                    <a:moveTo>
                      <a:pt x="1196557" y="885770"/>
                    </a:moveTo>
                    <a:cubicBezTo>
                      <a:pt x="1196635" y="985449"/>
                      <a:pt x="1183390" y="1084690"/>
                      <a:pt x="1157176" y="1180851"/>
                    </a:cubicBezTo>
                    <a:cubicBezTo>
                      <a:pt x="1153780" y="1176712"/>
                      <a:pt x="1149151" y="1173768"/>
                      <a:pt x="1143966" y="1172450"/>
                    </a:cubicBezTo>
                    <a:cubicBezTo>
                      <a:pt x="1134449" y="1170381"/>
                      <a:pt x="1120737" y="1178280"/>
                      <a:pt x="1122866" y="1187683"/>
                    </a:cubicBezTo>
                    <a:cubicBezTo>
                      <a:pt x="1103331" y="1224483"/>
                      <a:pt x="1058253" y="1240155"/>
                      <a:pt x="1016680" y="1242223"/>
                    </a:cubicBezTo>
                    <a:cubicBezTo>
                      <a:pt x="975108" y="1244355"/>
                      <a:pt x="933347" y="1236143"/>
                      <a:pt x="891900" y="1240218"/>
                    </a:cubicBezTo>
                    <a:cubicBezTo>
                      <a:pt x="846696" y="1244668"/>
                      <a:pt x="804122" y="1263538"/>
                      <a:pt x="762548" y="1282094"/>
                    </a:cubicBezTo>
                    <a:cubicBezTo>
                      <a:pt x="735627" y="1294068"/>
                      <a:pt x="705887" y="1308988"/>
                      <a:pt x="696496" y="1337010"/>
                    </a:cubicBezTo>
                    <a:cubicBezTo>
                      <a:pt x="684100" y="1373622"/>
                      <a:pt x="713026" y="1411611"/>
                      <a:pt x="713276" y="1450353"/>
                    </a:cubicBezTo>
                    <a:cubicBezTo>
                      <a:pt x="713651" y="1491853"/>
                      <a:pt x="647411" y="1507400"/>
                      <a:pt x="646346" y="1548776"/>
                    </a:cubicBezTo>
                    <a:cubicBezTo>
                      <a:pt x="641713" y="1725247"/>
                      <a:pt x="509921" y="1872255"/>
                      <a:pt x="425773" y="1947608"/>
                    </a:cubicBezTo>
                    <a:cubicBezTo>
                      <a:pt x="314755" y="1983541"/>
                      <a:pt x="198785" y="2001776"/>
                      <a:pt x="82111" y="2001646"/>
                    </a:cubicBezTo>
                    <a:cubicBezTo>
                      <a:pt x="65081" y="2001646"/>
                      <a:pt x="48176" y="2001270"/>
                      <a:pt x="31397" y="2000518"/>
                    </a:cubicBezTo>
                    <a:cubicBezTo>
                      <a:pt x="8232" y="1844169"/>
                      <a:pt x="-52688" y="1388729"/>
                      <a:pt x="102521" y="1293065"/>
                    </a:cubicBezTo>
                    <a:cubicBezTo>
                      <a:pt x="124623" y="1279461"/>
                      <a:pt x="154237" y="1287986"/>
                      <a:pt x="179218" y="1280966"/>
                    </a:cubicBezTo>
                    <a:cubicBezTo>
                      <a:pt x="215844" y="1270622"/>
                      <a:pt x="238885" y="1235139"/>
                      <a:pt x="271004" y="1214703"/>
                    </a:cubicBezTo>
                    <a:cubicBezTo>
                      <a:pt x="308569" y="1190567"/>
                      <a:pt x="355839" y="1188812"/>
                      <a:pt x="400480" y="1187809"/>
                    </a:cubicBezTo>
                    <a:cubicBezTo>
                      <a:pt x="466407" y="1186367"/>
                      <a:pt x="532334" y="1184841"/>
                      <a:pt x="598261" y="1183232"/>
                    </a:cubicBezTo>
                    <a:cubicBezTo>
                      <a:pt x="618610" y="1182794"/>
                      <a:pt x="640523" y="1182794"/>
                      <a:pt x="657303" y="1194392"/>
                    </a:cubicBezTo>
                    <a:cubicBezTo>
                      <a:pt x="672266" y="1204610"/>
                      <a:pt x="681220" y="1222852"/>
                      <a:pt x="698061" y="1229435"/>
                    </a:cubicBezTo>
                    <a:cubicBezTo>
                      <a:pt x="711553" y="1233851"/>
                      <a:pt x="726318" y="1231890"/>
                      <a:pt x="738195" y="1224106"/>
                    </a:cubicBezTo>
                    <a:cubicBezTo>
                      <a:pt x="749869" y="1216348"/>
                      <a:pt x="760315" y="1206881"/>
                      <a:pt x="769186" y="1196021"/>
                    </a:cubicBezTo>
                    <a:cubicBezTo>
                      <a:pt x="788596" y="1174205"/>
                      <a:pt x="808066" y="1152641"/>
                      <a:pt x="827475" y="1130886"/>
                    </a:cubicBezTo>
                    <a:cubicBezTo>
                      <a:pt x="836408" y="1118988"/>
                      <a:pt x="848395" y="1109738"/>
                      <a:pt x="862161" y="1104118"/>
                    </a:cubicBezTo>
                    <a:cubicBezTo>
                      <a:pt x="876373" y="1099793"/>
                      <a:pt x="886641" y="1107879"/>
                      <a:pt x="895532" y="1119791"/>
                    </a:cubicBezTo>
                    <a:cubicBezTo>
                      <a:pt x="915662" y="1146548"/>
                      <a:pt x="953645" y="1151900"/>
                      <a:pt x="980368" y="1131744"/>
                    </a:cubicBezTo>
                    <a:cubicBezTo>
                      <a:pt x="1000198" y="1116787"/>
                      <a:pt x="1008907" y="1091230"/>
                      <a:pt x="1002342" y="1067257"/>
                    </a:cubicBezTo>
                    <a:cubicBezTo>
                      <a:pt x="993890" y="1036852"/>
                      <a:pt x="963525" y="1017732"/>
                      <a:pt x="933598" y="1007701"/>
                    </a:cubicBezTo>
                    <a:cubicBezTo>
                      <a:pt x="914249" y="1000437"/>
                      <a:pt x="893499" y="997692"/>
                      <a:pt x="872929" y="999676"/>
                    </a:cubicBezTo>
                    <a:cubicBezTo>
                      <a:pt x="852188" y="1001824"/>
                      <a:pt x="833305" y="1012608"/>
                      <a:pt x="820901" y="1029391"/>
                    </a:cubicBezTo>
                    <a:cubicBezTo>
                      <a:pt x="815016" y="1037919"/>
                      <a:pt x="811573" y="1047948"/>
                      <a:pt x="805374" y="1056349"/>
                    </a:cubicBezTo>
                    <a:cubicBezTo>
                      <a:pt x="799809" y="1065310"/>
                      <a:pt x="789622" y="1070301"/>
                      <a:pt x="779141" y="1069201"/>
                    </a:cubicBezTo>
                    <a:cubicBezTo>
                      <a:pt x="766932" y="1066504"/>
                      <a:pt x="760796" y="1051773"/>
                      <a:pt x="762424" y="1039234"/>
                    </a:cubicBezTo>
                    <a:cubicBezTo>
                      <a:pt x="765216" y="1027018"/>
                      <a:pt x="769728" y="1015261"/>
                      <a:pt x="775823" y="1004316"/>
                    </a:cubicBezTo>
                    <a:cubicBezTo>
                      <a:pt x="801054" y="946454"/>
                      <a:pt x="777639" y="879941"/>
                      <a:pt x="754347" y="821388"/>
                    </a:cubicBezTo>
                    <a:cubicBezTo>
                      <a:pt x="745432" y="796144"/>
                      <a:pt x="733714" y="771982"/>
                      <a:pt x="719412" y="749358"/>
                    </a:cubicBezTo>
                    <a:cubicBezTo>
                      <a:pt x="704893" y="726619"/>
                      <a:pt x="683279" y="709319"/>
                      <a:pt x="657929" y="700147"/>
                    </a:cubicBezTo>
                    <a:cubicBezTo>
                      <a:pt x="647939" y="697869"/>
                      <a:pt x="638109" y="694937"/>
                      <a:pt x="628503" y="691370"/>
                    </a:cubicBezTo>
                    <a:cubicBezTo>
                      <a:pt x="618749" y="687585"/>
                      <a:pt x="611740" y="678895"/>
                      <a:pt x="610096" y="668551"/>
                    </a:cubicBezTo>
                    <a:cubicBezTo>
                      <a:pt x="609218" y="652126"/>
                      <a:pt x="627125" y="641845"/>
                      <a:pt x="642464" y="635765"/>
                    </a:cubicBezTo>
                    <a:cubicBezTo>
                      <a:pt x="657741" y="629621"/>
                      <a:pt x="675772" y="620029"/>
                      <a:pt x="675522" y="603479"/>
                    </a:cubicBezTo>
                    <a:cubicBezTo>
                      <a:pt x="664565" y="580848"/>
                      <a:pt x="639522" y="568811"/>
                      <a:pt x="615355" y="562167"/>
                    </a:cubicBezTo>
                    <a:cubicBezTo>
                      <a:pt x="591125" y="555584"/>
                      <a:pt x="565454" y="552701"/>
                      <a:pt x="543416" y="540664"/>
                    </a:cubicBezTo>
                    <a:cubicBezTo>
                      <a:pt x="521378" y="528690"/>
                      <a:pt x="503409" y="503865"/>
                      <a:pt x="509419" y="479479"/>
                    </a:cubicBezTo>
                    <a:cubicBezTo>
                      <a:pt x="514226" y="464197"/>
                      <a:pt x="525419" y="451755"/>
                      <a:pt x="540098" y="445376"/>
                    </a:cubicBezTo>
                    <a:cubicBezTo>
                      <a:pt x="554373" y="438606"/>
                      <a:pt x="569337" y="428262"/>
                      <a:pt x="585052" y="430205"/>
                    </a:cubicBezTo>
                    <a:cubicBezTo>
                      <a:pt x="598825" y="431772"/>
                      <a:pt x="610283" y="418857"/>
                      <a:pt x="614603" y="405693"/>
                    </a:cubicBezTo>
                    <a:cubicBezTo>
                      <a:pt x="619111" y="392465"/>
                      <a:pt x="618923" y="377985"/>
                      <a:pt x="623995" y="365071"/>
                    </a:cubicBezTo>
                    <a:cubicBezTo>
                      <a:pt x="629128" y="352157"/>
                      <a:pt x="642339" y="340370"/>
                      <a:pt x="655613" y="344195"/>
                    </a:cubicBezTo>
                    <a:cubicBezTo>
                      <a:pt x="677150" y="350276"/>
                      <a:pt x="675898" y="387451"/>
                      <a:pt x="697435" y="394158"/>
                    </a:cubicBezTo>
                    <a:cubicBezTo>
                      <a:pt x="711836" y="398483"/>
                      <a:pt x="725547" y="385507"/>
                      <a:pt x="733374" y="372718"/>
                    </a:cubicBezTo>
                    <a:cubicBezTo>
                      <a:pt x="741324" y="359867"/>
                      <a:pt x="748837" y="344634"/>
                      <a:pt x="763238" y="340245"/>
                    </a:cubicBezTo>
                    <a:cubicBezTo>
                      <a:pt x="775705" y="337426"/>
                      <a:pt x="788685" y="341977"/>
                      <a:pt x="796671" y="351968"/>
                    </a:cubicBezTo>
                    <a:cubicBezTo>
                      <a:pt x="804402" y="361821"/>
                      <a:pt x="809470" y="373501"/>
                      <a:pt x="811384" y="385884"/>
                    </a:cubicBezTo>
                    <a:cubicBezTo>
                      <a:pt x="816544" y="411551"/>
                      <a:pt x="816053" y="438036"/>
                      <a:pt x="809944" y="463494"/>
                    </a:cubicBezTo>
                    <a:cubicBezTo>
                      <a:pt x="805500" y="481610"/>
                      <a:pt x="799301" y="503677"/>
                      <a:pt x="812949" y="516403"/>
                    </a:cubicBezTo>
                    <a:cubicBezTo>
                      <a:pt x="825096" y="528001"/>
                      <a:pt x="846508" y="522233"/>
                      <a:pt x="857089" y="509256"/>
                    </a:cubicBezTo>
                    <a:cubicBezTo>
                      <a:pt x="866513" y="495308"/>
                      <a:pt x="871967" y="479055"/>
                      <a:pt x="872867" y="462239"/>
                    </a:cubicBezTo>
                    <a:cubicBezTo>
                      <a:pt x="889334" y="467678"/>
                      <a:pt x="907318" y="466020"/>
                      <a:pt x="922515" y="457662"/>
                    </a:cubicBezTo>
                    <a:cubicBezTo>
                      <a:pt x="937469" y="449254"/>
                      <a:pt x="951185" y="438812"/>
                      <a:pt x="963274" y="426632"/>
                    </a:cubicBezTo>
                    <a:cubicBezTo>
                      <a:pt x="976924" y="414031"/>
                      <a:pt x="991700" y="398547"/>
                      <a:pt x="989946" y="380053"/>
                    </a:cubicBezTo>
                    <a:cubicBezTo>
                      <a:pt x="988569" y="364318"/>
                      <a:pt x="975420" y="352470"/>
                      <a:pt x="963274" y="342376"/>
                    </a:cubicBezTo>
                    <a:cubicBezTo>
                      <a:pt x="946871" y="328585"/>
                      <a:pt x="930405" y="314877"/>
                      <a:pt x="913876" y="301252"/>
                    </a:cubicBezTo>
                    <a:cubicBezTo>
                      <a:pt x="883010" y="275487"/>
                      <a:pt x="850954" y="248343"/>
                      <a:pt x="835239" y="211293"/>
                    </a:cubicBezTo>
                    <a:cubicBezTo>
                      <a:pt x="828790" y="196372"/>
                      <a:pt x="825158" y="180010"/>
                      <a:pt x="817457" y="165654"/>
                    </a:cubicBezTo>
                    <a:cubicBezTo>
                      <a:pt x="810597" y="150471"/>
                      <a:pt x="796344" y="139952"/>
                      <a:pt x="779829" y="137883"/>
                    </a:cubicBezTo>
                    <a:cubicBezTo>
                      <a:pt x="758793" y="137068"/>
                      <a:pt x="742013" y="157317"/>
                      <a:pt x="737755" y="178130"/>
                    </a:cubicBezTo>
                    <a:cubicBezTo>
                      <a:pt x="733436" y="198818"/>
                      <a:pt x="738069" y="220195"/>
                      <a:pt x="739885" y="241321"/>
                    </a:cubicBezTo>
                    <a:cubicBezTo>
                      <a:pt x="741763" y="262448"/>
                      <a:pt x="740072" y="285706"/>
                      <a:pt x="725923" y="301315"/>
                    </a:cubicBezTo>
                    <a:cubicBezTo>
                      <a:pt x="706953" y="322253"/>
                      <a:pt x="672016" y="321062"/>
                      <a:pt x="648286" y="305829"/>
                    </a:cubicBezTo>
                    <a:cubicBezTo>
                      <a:pt x="624558" y="290595"/>
                      <a:pt x="609782" y="265017"/>
                      <a:pt x="597009" y="239816"/>
                    </a:cubicBezTo>
                    <a:cubicBezTo>
                      <a:pt x="585490" y="216935"/>
                      <a:pt x="574846" y="190668"/>
                      <a:pt x="583173" y="166407"/>
                    </a:cubicBezTo>
                    <a:cubicBezTo>
                      <a:pt x="588549" y="153543"/>
                      <a:pt x="596496" y="141915"/>
                      <a:pt x="606527" y="132241"/>
                    </a:cubicBezTo>
                    <a:cubicBezTo>
                      <a:pt x="626203" y="108666"/>
                      <a:pt x="648726" y="87630"/>
                      <a:pt x="673581" y="69614"/>
                    </a:cubicBezTo>
                    <a:cubicBezTo>
                      <a:pt x="694681" y="55572"/>
                      <a:pt x="718910" y="45793"/>
                      <a:pt x="736943" y="27926"/>
                    </a:cubicBezTo>
                    <a:cubicBezTo>
                      <a:pt x="745457" y="19400"/>
                      <a:pt x="752344" y="9307"/>
                      <a:pt x="760107" y="29"/>
                    </a:cubicBezTo>
                    <a:cubicBezTo>
                      <a:pt x="1035494" y="211042"/>
                      <a:pt x="1196876" y="538554"/>
                      <a:pt x="1196557" y="88577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7" name="Google Shape;2077;p49"/>
              <p:cNvSpPr/>
              <p:nvPr/>
            </p:nvSpPr>
            <p:spPr>
              <a:xfrm>
                <a:off x="4940074" y="4589401"/>
                <a:ext cx="883642" cy="1088262"/>
              </a:xfrm>
              <a:custGeom>
                <a:rect b="b" l="l" r="r" t="t"/>
                <a:pathLst>
                  <a:path extrusionOk="0" h="1088262" w="883642">
                    <a:moveTo>
                      <a:pt x="778999" y="621117"/>
                    </a:moveTo>
                    <a:cubicBezTo>
                      <a:pt x="756211" y="648038"/>
                      <a:pt x="747669" y="684253"/>
                      <a:pt x="756020" y="718537"/>
                    </a:cubicBezTo>
                    <a:cubicBezTo>
                      <a:pt x="767166" y="755086"/>
                      <a:pt x="768982" y="790755"/>
                      <a:pt x="776307" y="829122"/>
                    </a:cubicBezTo>
                    <a:cubicBezTo>
                      <a:pt x="787651" y="881682"/>
                      <a:pt x="795308" y="934974"/>
                      <a:pt x="799221" y="988605"/>
                    </a:cubicBezTo>
                    <a:cubicBezTo>
                      <a:pt x="801162" y="1025277"/>
                      <a:pt x="796279" y="1068345"/>
                      <a:pt x="759715" y="1083642"/>
                    </a:cubicBezTo>
                    <a:cubicBezTo>
                      <a:pt x="747967" y="1088327"/>
                      <a:pt x="735114" y="1089502"/>
                      <a:pt x="722712" y="1087026"/>
                    </a:cubicBezTo>
                    <a:cubicBezTo>
                      <a:pt x="694351" y="1082074"/>
                      <a:pt x="671687" y="1064396"/>
                      <a:pt x="649710" y="1047156"/>
                    </a:cubicBezTo>
                    <a:cubicBezTo>
                      <a:pt x="609766" y="1015623"/>
                      <a:pt x="568882" y="983213"/>
                      <a:pt x="542398" y="939706"/>
                    </a:cubicBezTo>
                    <a:cubicBezTo>
                      <a:pt x="524178" y="909679"/>
                      <a:pt x="511344" y="873067"/>
                      <a:pt x="480289" y="856579"/>
                    </a:cubicBezTo>
                    <a:cubicBezTo>
                      <a:pt x="459629" y="845608"/>
                      <a:pt x="434334" y="845923"/>
                      <a:pt x="415301" y="830438"/>
                    </a:cubicBezTo>
                    <a:cubicBezTo>
                      <a:pt x="409284" y="825750"/>
                      <a:pt x="404901" y="819277"/>
                      <a:pt x="402780" y="811944"/>
                    </a:cubicBezTo>
                    <a:cubicBezTo>
                      <a:pt x="397395" y="791257"/>
                      <a:pt x="414299" y="776274"/>
                      <a:pt x="430828" y="766934"/>
                    </a:cubicBezTo>
                    <a:cubicBezTo>
                      <a:pt x="444790" y="758846"/>
                      <a:pt x="460755" y="751825"/>
                      <a:pt x="468957" y="737845"/>
                    </a:cubicBezTo>
                    <a:cubicBezTo>
                      <a:pt x="477033" y="723865"/>
                      <a:pt x="470772" y="700670"/>
                      <a:pt x="454558" y="700232"/>
                    </a:cubicBezTo>
                    <a:cubicBezTo>
                      <a:pt x="433020" y="734460"/>
                      <a:pt x="373226" y="732391"/>
                      <a:pt x="354069" y="696596"/>
                    </a:cubicBezTo>
                    <a:cubicBezTo>
                      <a:pt x="343738" y="677476"/>
                      <a:pt x="343551" y="651334"/>
                      <a:pt x="314938" y="645943"/>
                    </a:cubicBezTo>
                    <a:cubicBezTo>
                      <a:pt x="300889" y="643435"/>
                      <a:pt x="286429" y="646861"/>
                      <a:pt x="274993" y="655409"/>
                    </a:cubicBezTo>
                    <a:cubicBezTo>
                      <a:pt x="239995" y="680359"/>
                      <a:pt x="201928" y="704244"/>
                      <a:pt x="175758" y="739099"/>
                    </a:cubicBezTo>
                    <a:cubicBezTo>
                      <a:pt x="156841" y="763056"/>
                      <a:pt x="147173" y="793032"/>
                      <a:pt x="148522" y="823543"/>
                    </a:cubicBezTo>
                    <a:cubicBezTo>
                      <a:pt x="149377" y="835219"/>
                      <a:pt x="142326" y="846026"/>
                      <a:pt x="131304" y="849935"/>
                    </a:cubicBezTo>
                    <a:lnTo>
                      <a:pt x="130679" y="850186"/>
                    </a:lnTo>
                    <a:cubicBezTo>
                      <a:pt x="117372" y="855189"/>
                      <a:pt x="102534" y="848442"/>
                      <a:pt x="97538" y="835118"/>
                    </a:cubicBezTo>
                    <a:cubicBezTo>
                      <a:pt x="97339" y="834588"/>
                      <a:pt x="97158" y="834052"/>
                      <a:pt x="96995" y="833510"/>
                    </a:cubicBezTo>
                    <a:cubicBezTo>
                      <a:pt x="88522" y="802106"/>
                      <a:pt x="56229" y="783525"/>
                      <a:pt x="24865" y="792009"/>
                    </a:cubicBezTo>
                    <a:cubicBezTo>
                      <a:pt x="15574" y="794522"/>
                      <a:pt x="7041" y="799279"/>
                      <a:pt x="13" y="805864"/>
                    </a:cubicBezTo>
                    <a:cubicBezTo>
                      <a:pt x="16490" y="492131"/>
                      <a:pt x="164537" y="199960"/>
                      <a:pt x="407662" y="1368"/>
                    </a:cubicBezTo>
                    <a:cubicBezTo>
                      <a:pt x="449804" y="-3752"/>
                      <a:pt x="492416" y="5907"/>
                      <a:pt x="528248" y="28701"/>
                    </a:cubicBezTo>
                    <a:cubicBezTo>
                      <a:pt x="550056" y="41163"/>
                      <a:pt x="566309" y="61470"/>
                      <a:pt x="573703" y="85497"/>
                    </a:cubicBezTo>
                    <a:cubicBezTo>
                      <a:pt x="579463" y="109633"/>
                      <a:pt x="568443" y="138783"/>
                      <a:pt x="545153" y="147247"/>
                    </a:cubicBezTo>
                    <a:cubicBezTo>
                      <a:pt x="521737" y="155584"/>
                      <a:pt x="491559" y="133267"/>
                      <a:pt x="497569" y="109256"/>
                    </a:cubicBezTo>
                    <a:cubicBezTo>
                      <a:pt x="474717" y="118347"/>
                      <a:pt x="464762" y="148313"/>
                      <a:pt x="472964" y="171508"/>
                    </a:cubicBezTo>
                    <a:cubicBezTo>
                      <a:pt x="482621" y="194671"/>
                      <a:pt x="502504" y="212007"/>
                      <a:pt x="526746" y="218399"/>
                    </a:cubicBezTo>
                    <a:cubicBezTo>
                      <a:pt x="550751" y="224317"/>
                      <a:pt x="575593" y="226056"/>
                      <a:pt x="600187" y="223540"/>
                    </a:cubicBezTo>
                    <a:cubicBezTo>
                      <a:pt x="642385" y="221158"/>
                      <a:pt x="686399" y="217208"/>
                      <a:pt x="725217" y="233946"/>
                    </a:cubicBezTo>
                    <a:cubicBezTo>
                      <a:pt x="764035" y="250684"/>
                      <a:pt x="793962" y="296762"/>
                      <a:pt x="777120" y="335566"/>
                    </a:cubicBezTo>
                    <a:cubicBezTo>
                      <a:pt x="764535" y="364591"/>
                      <a:pt x="730601" y="378947"/>
                      <a:pt x="699047" y="380013"/>
                    </a:cubicBezTo>
                    <a:cubicBezTo>
                      <a:pt x="667492" y="380953"/>
                      <a:pt x="636563" y="371363"/>
                      <a:pt x="605445" y="365909"/>
                    </a:cubicBezTo>
                    <a:cubicBezTo>
                      <a:pt x="574329" y="360517"/>
                      <a:pt x="540269" y="359764"/>
                      <a:pt x="513347" y="376252"/>
                    </a:cubicBezTo>
                    <a:cubicBezTo>
                      <a:pt x="486425" y="392864"/>
                      <a:pt x="471775" y="431982"/>
                      <a:pt x="490495" y="457623"/>
                    </a:cubicBezTo>
                    <a:cubicBezTo>
                      <a:pt x="511907" y="486962"/>
                      <a:pt x="556736" y="480065"/>
                      <a:pt x="591672" y="470161"/>
                    </a:cubicBezTo>
                    <a:cubicBezTo>
                      <a:pt x="633494" y="458375"/>
                      <a:pt x="675317" y="446506"/>
                      <a:pt x="717141" y="434553"/>
                    </a:cubicBezTo>
                    <a:cubicBezTo>
                      <a:pt x="747568" y="425902"/>
                      <a:pt x="778999" y="417251"/>
                      <a:pt x="810303" y="421012"/>
                    </a:cubicBezTo>
                    <a:cubicBezTo>
                      <a:pt x="841796" y="424836"/>
                      <a:pt x="873476" y="444333"/>
                      <a:pt x="881615" y="475051"/>
                    </a:cubicBezTo>
                    <a:cubicBezTo>
                      <a:pt x="889693" y="505517"/>
                      <a:pt x="872662" y="537552"/>
                      <a:pt x="850310" y="559744"/>
                    </a:cubicBezTo>
                    <a:cubicBezTo>
                      <a:pt x="828147" y="581936"/>
                      <a:pt x="800661" y="598298"/>
                      <a:pt x="778999" y="62111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8" name="Google Shape;2078;p49"/>
              <p:cNvSpPr/>
              <p:nvPr/>
            </p:nvSpPr>
            <p:spPr>
              <a:xfrm>
                <a:off x="5021215" y="5627343"/>
                <a:ext cx="326917" cy="427576"/>
              </a:xfrm>
              <a:custGeom>
                <a:rect b="b" l="l" r="r" t="t"/>
                <a:pathLst>
                  <a:path extrusionOk="0" h="427576" w="326917">
                    <a:moveTo>
                      <a:pt x="264851" y="394755"/>
                    </a:moveTo>
                    <a:lnTo>
                      <a:pt x="91925" y="427605"/>
                    </a:lnTo>
                    <a:cubicBezTo>
                      <a:pt x="56074" y="371369"/>
                      <a:pt x="25315" y="312038"/>
                      <a:pt x="13" y="250318"/>
                    </a:cubicBezTo>
                    <a:cubicBezTo>
                      <a:pt x="34197" y="230697"/>
                      <a:pt x="72327" y="218535"/>
                      <a:pt x="106137" y="198286"/>
                    </a:cubicBezTo>
                    <a:cubicBezTo>
                      <a:pt x="140299" y="177492"/>
                      <a:pt x="169085" y="148927"/>
                      <a:pt x="190158" y="114909"/>
                    </a:cubicBezTo>
                    <a:cubicBezTo>
                      <a:pt x="209317" y="84442"/>
                      <a:pt x="213512" y="39306"/>
                      <a:pt x="238868" y="13602"/>
                    </a:cubicBezTo>
                    <a:cubicBezTo>
                      <a:pt x="306362" y="-54854"/>
                      <a:pt x="324706" y="155846"/>
                      <a:pt x="326520" y="196406"/>
                    </a:cubicBezTo>
                    <a:cubicBezTo>
                      <a:pt x="329901" y="267496"/>
                      <a:pt x="312684" y="342221"/>
                      <a:pt x="264851" y="39475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9" name="Google Shape;2079;p49"/>
              <p:cNvSpPr/>
              <p:nvPr/>
            </p:nvSpPr>
            <p:spPr>
              <a:xfrm>
                <a:off x="5546445" y="4338979"/>
                <a:ext cx="1036487" cy="856133"/>
              </a:xfrm>
              <a:custGeom>
                <a:rect b="b" l="l" r="r" t="t"/>
                <a:pathLst>
                  <a:path extrusionOk="0" h="856133" w="1036487">
                    <a:moveTo>
                      <a:pt x="982479" y="314480"/>
                    </a:moveTo>
                    <a:cubicBezTo>
                      <a:pt x="938966" y="336359"/>
                      <a:pt x="887877" y="334040"/>
                      <a:pt x="839980" y="343192"/>
                    </a:cubicBezTo>
                    <a:cubicBezTo>
                      <a:pt x="792272" y="352408"/>
                      <a:pt x="740431" y="381495"/>
                      <a:pt x="734796" y="429829"/>
                    </a:cubicBezTo>
                    <a:cubicBezTo>
                      <a:pt x="731478" y="457663"/>
                      <a:pt x="744501" y="484495"/>
                      <a:pt x="753516" y="511074"/>
                    </a:cubicBezTo>
                    <a:cubicBezTo>
                      <a:pt x="781079" y="592850"/>
                      <a:pt x="773271" y="682438"/>
                      <a:pt x="731979" y="758197"/>
                    </a:cubicBezTo>
                    <a:cubicBezTo>
                      <a:pt x="706997" y="803522"/>
                      <a:pt x="610455" y="892917"/>
                      <a:pt x="560805" y="839819"/>
                    </a:cubicBezTo>
                    <a:cubicBezTo>
                      <a:pt x="543337" y="821326"/>
                      <a:pt x="562934" y="770546"/>
                      <a:pt x="551101" y="747226"/>
                    </a:cubicBezTo>
                    <a:cubicBezTo>
                      <a:pt x="531066" y="707544"/>
                      <a:pt x="494565" y="697013"/>
                      <a:pt x="453180" y="686606"/>
                    </a:cubicBezTo>
                    <a:cubicBezTo>
                      <a:pt x="421312" y="678456"/>
                      <a:pt x="386626" y="666671"/>
                      <a:pt x="370598" y="637896"/>
                    </a:cubicBezTo>
                    <a:cubicBezTo>
                      <a:pt x="354883" y="610062"/>
                      <a:pt x="361958" y="575457"/>
                      <a:pt x="367217" y="543924"/>
                    </a:cubicBezTo>
                    <a:cubicBezTo>
                      <a:pt x="372540" y="512328"/>
                      <a:pt x="373916" y="475655"/>
                      <a:pt x="351188" y="453274"/>
                    </a:cubicBezTo>
                    <a:cubicBezTo>
                      <a:pt x="328462" y="430707"/>
                      <a:pt x="313623" y="464872"/>
                      <a:pt x="284447" y="478100"/>
                    </a:cubicBezTo>
                    <a:cubicBezTo>
                      <a:pt x="183584" y="523989"/>
                      <a:pt x="202367" y="266146"/>
                      <a:pt x="238116" y="161204"/>
                    </a:cubicBezTo>
                    <a:cubicBezTo>
                      <a:pt x="183333" y="169668"/>
                      <a:pt x="126610" y="177754"/>
                      <a:pt x="73079" y="163523"/>
                    </a:cubicBezTo>
                    <a:cubicBezTo>
                      <a:pt x="45495" y="156177"/>
                      <a:pt x="20308" y="141741"/>
                      <a:pt x="13" y="121646"/>
                    </a:cubicBezTo>
                    <a:cubicBezTo>
                      <a:pt x="71616" y="85018"/>
                      <a:pt x="146980" y="56284"/>
                      <a:pt x="224780" y="35950"/>
                    </a:cubicBezTo>
                    <a:cubicBezTo>
                      <a:pt x="224906" y="35950"/>
                      <a:pt x="224968" y="35950"/>
                      <a:pt x="225031" y="35887"/>
                    </a:cubicBezTo>
                    <a:cubicBezTo>
                      <a:pt x="246102" y="32257"/>
                      <a:pt x="266960" y="27486"/>
                      <a:pt x="287515" y="21594"/>
                    </a:cubicBezTo>
                    <a:cubicBezTo>
                      <a:pt x="359631" y="7205"/>
                      <a:pt x="432989" y="-18"/>
                      <a:pt x="506523" y="29"/>
                    </a:cubicBezTo>
                    <a:cubicBezTo>
                      <a:pt x="527059" y="29"/>
                      <a:pt x="547428" y="593"/>
                      <a:pt x="567629" y="1722"/>
                    </a:cubicBezTo>
                    <a:cubicBezTo>
                      <a:pt x="567701" y="1659"/>
                      <a:pt x="567808" y="1659"/>
                      <a:pt x="567880" y="1722"/>
                    </a:cubicBezTo>
                    <a:cubicBezTo>
                      <a:pt x="681073" y="7767"/>
                      <a:pt x="792669" y="31172"/>
                      <a:pt x="898770" y="71119"/>
                    </a:cubicBezTo>
                    <a:cubicBezTo>
                      <a:pt x="866213" y="89111"/>
                      <a:pt x="838352" y="108106"/>
                      <a:pt x="843299" y="138636"/>
                    </a:cubicBezTo>
                    <a:cubicBezTo>
                      <a:pt x="853316" y="200573"/>
                      <a:pt x="962945" y="175810"/>
                      <a:pt x="1022799" y="194555"/>
                    </a:cubicBezTo>
                    <a:cubicBezTo>
                      <a:pt x="1055043" y="231040"/>
                      <a:pt x="1025804" y="292413"/>
                      <a:pt x="982479" y="31448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0" name="Google Shape;2080;p49"/>
              <p:cNvSpPr/>
              <p:nvPr/>
            </p:nvSpPr>
            <p:spPr>
              <a:xfrm>
                <a:off x="5191263" y="6105209"/>
                <a:ext cx="585306" cy="352930"/>
              </a:xfrm>
              <a:custGeom>
                <a:rect b="b" l="l" r="r" t="t"/>
                <a:pathLst>
                  <a:path extrusionOk="0" h="352930" w="585306">
                    <a:moveTo>
                      <a:pt x="440219" y="270271"/>
                    </a:moveTo>
                    <a:cubicBezTo>
                      <a:pt x="412984" y="293216"/>
                      <a:pt x="401400" y="332648"/>
                      <a:pt x="373226" y="352959"/>
                    </a:cubicBezTo>
                    <a:cubicBezTo>
                      <a:pt x="229106" y="282375"/>
                      <a:pt x="101826" y="181591"/>
                      <a:pt x="13" y="57440"/>
                    </a:cubicBezTo>
                    <a:cubicBezTo>
                      <a:pt x="12553" y="41875"/>
                      <a:pt x="28487" y="29394"/>
                      <a:pt x="46593" y="20954"/>
                    </a:cubicBezTo>
                    <a:cubicBezTo>
                      <a:pt x="125856" y="-15609"/>
                      <a:pt x="219016" y="-3605"/>
                      <a:pt x="286450" y="51861"/>
                    </a:cubicBezTo>
                    <a:cubicBezTo>
                      <a:pt x="326269" y="85588"/>
                      <a:pt x="355196" y="136680"/>
                      <a:pt x="404907" y="157618"/>
                    </a:cubicBezTo>
                    <a:cubicBezTo>
                      <a:pt x="448984" y="176175"/>
                      <a:pt x="491496" y="153983"/>
                      <a:pt x="534697" y="167335"/>
                    </a:cubicBezTo>
                    <a:cubicBezTo>
                      <a:pt x="679824" y="212221"/>
                      <a:pt x="469771" y="245321"/>
                      <a:pt x="440219" y="27027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81" name="Google Shape;2081;p49"/>
            <p:cNvSpPr/>
            <p:nvPr/>
          </p:nvSpPr>
          <p:spPr>
            <a:xfrm>
              <a:off x="1047241" y="2364636"/>
              <a:ext cx="1967962" cy="2025294"/>
            </a:xfrm>
            <a:custGeom>
              <a:rect b="b" l="l" r="r" t="t"/>
              <a:pathLst>
                <a:path extrusionOk="0" h="2104202" w="2044636">
                  <a:moveTo>
                    <a:pt x="2044648" y="988065"/>
                  </a:moveTo>
                  <a:cubicBezTo>
                    <a:pt x="2044841" y="1087749"/>
                    <a:pt x="2031569" y="1187001"/>
                    <a:pt x="2005192" y="1283122"/>
                  </a:cubicBezTo>
                  <a:cubicBezTo>
                    <a:pt x="1872984" y="1768339"/>
                    <a:pt x="1432573" y="2104758"/>
                    <a:pt x="930266" y="2104231"/>
                  </a:cubicBezTo>
                  <a:cubicBezTo>
                    <a:pt x="913205" y="2104231"/>
                    <a:pt x="896143" y="2103522"/>
                    <a:pt x="879438" y="2102808"/>
                  </a:cubicBezTo>
                  <a:cubicBezTo>
                    <a:pt x="727465" y="2096296"/>
                    <a:pt x="578481" y="2058367"/>
                    <a:pt x="441859" y="1991405"/>
                  </a:cubicBezTo>
                  <a:cubicBezTo>
                    <a:pt x="297687" y="1920937"/>
                    <a:pt x="170382" y="1820177"/>
                    <a:pt x="68620" y="1695991"/>
                  </a:cubicBezTo>
                  <a:cubicBezTo>
                    <a:pt x="44023" y="1666220"/>
                    <a:pt x="21118" y="1635087"/>
                    <a:pt x="13" y="1602740"/>
                  </a:cubicBezTo>
                  <a:cubicBezTo>
                    <a:pt x="115782" y="1640538"/>
                    <a:pt x="236567" y="1660695"/>
                    <a:pt x="358321" y="1662535"/>
                  </a:cubicBezTo>
                  <a:cubicBezTo>
                    <a:pt x="668269" y="1666174"/>
                    <a:pt x="968603" y="1554862"/>
                    <a:pt x="1201486" y="1350036"/>
                  </a:cubicBezTo>
                  <a:cubicBezTo>
                    <a:pt x="1367490" y="1202684"/>
                    <a:pt x="1493678" y="1008709"/>
                    <a:pt x="1551618" y="794088"/>
                  </a:cubicBezTo>
                  <a:cubicBezTo>
                    <a:pt x="1618446" y="547079"/>
                    <a:pt x="1588944" y="274444"/>
                    <a:pt x="1475548" y="45232"/>
                  </a:cubicBezTo>
                  <a:cubicBezTo>
                    <a:pt x="1467564" y="29427"/>
                    <a:pt x="1458292" y="14308"/>
                    <a:pt x="1447825" y="29"/>
                  </a:cubicBezTo>
                  <a:cubicBezTo>
                    <a:pt x="1814774" y="192635"/>
                    <a:pt x="2044667" y="573223"/>
                    <a:pt x="2044648" y="988065"/>
                  </a:cubicBez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082" name="Google Shape;2082;p49"/>
            <p:cNvGrpSpPr/>
            <p:nvPr/>
          </p:nvGrpSpPr>
          <p:grpSpPr>
            <a:xfrm>
              <a:off x="1089268" y="2394448"/>
              <a:ext cx="1074739" cy="1361979"/>
              <a:chOff x="5166670" y="4497469"/>
              <a:chExt cx="1115685" cy="1413721"/>
            </a:xfrm>
          </p:grpSpPr>
          <p:sp>
            <p:nvSpPr>
              <p:cNvPr id="2083" name="Google Shape;2083;p49"/>
              <p:cNvSpPr/>
              <p:nvPr/>
            </p:nvSpPr>
            <p:spPr>
              <a:xfrm>
                <a:off x="5166670" y="4497469"/>
                <a:ext cx="1115685" cy="983798"/>
              </a:xfrm>
              <a:custGeom>
                <a:rect b="b" l="l" r="r" t="t"/>
                <a:pathLst>
                  <a:path extrusionOk="0" h="983798" w="1115685">
                    <a:moveTo>
                      <a:pt x="184578" y="447814"/>
                    </a:moveTo>
                    <a:cubicBezTo>
                      <a:pt x="262519" y="319524"/>
                      <a:pt x="361945" y="202190"/>
                      <a:pt x="486698" y="118851"/>
                    </a:cubicBezTo>
                    <a:cubicBezTo>
                      <a:pt x="611451" y="35513"/>
                      <a:pt x="763025" y="-12032"/>
                      <a:pt x="912273" y="2683"/>
                    </a:cubicBezTo>
                    <a:cubicBezTo>
                      <a:pt x="964173" y="7799"/>
                      <a:pt x="1017505" y="21385"/>
                      <a:pt x="1056772" y="55748"/>
                    </a:cubicBezTo>
                    <a:cubicBezTo>
                      <a:pt x="1124437" y="114965"/>
                      <a:pt x="1131145" y="223831"/>
                      <a:pt x="1090596" y="304134"/>
                    </a:cubicBezTo>
                    <a:cubicBezTo>
                      <a:pt x="1050046" y="384438"/>
                      <a:pt x="972333" y="439764"/>
                      <a:pt x="891110" y="478272"/>
                    </a:cubicBezTo>
                    <a:cubicBezTo>
                      <a:pt x="809887" y="516781"/>
                      <a:pt x="722761" y="541656"/>
                      <a:pt x="641528" y="580144"/>
                    </a:cubicBezTo>
                    <a:cubicBezTo>
                      <a:pt x="525476" y="635282"/>
                      <a:pt x="423965" y="716916"/>
                      <a:pt x="345155" y="818484"/>
                    </a:cubicBezTo>
                    <a:cubicBezTo>
                      <a:pt x="318620" y="852757"/>
                      <a:pt x="294692" y="889275"/>
                      <a:pt x="264434" y="920304"/>
                    </a:cubicBezTo>
                    <a:cubicBezTo>
                      <a:pt x="234177" y="951333"/>
                      <a:pt x="196210" y="977071"/>
                      <a:pt x="153309" y="983012"/>
                    </a:cubicBezTo>
                    <a:cubicBezTo>
                      <a:pt x="104048" y="988273"/>
                      <a:pt x="55541" y="967827"/>
                      <a:pt x="24869" y="928873"/>
                    </a:cubicBezTo>
                    <a:cubicBezTo>
                      <a:pt x="-13951" y="880439"/>
                      <a:pt x="-668" y="846663"/>
                      <a:pt x="19966" y="793886"/>
                    </a:cubicBezTo>
                    <a:cubicBezTo>
                      <a:pt x="66510" y="674839"/>
                      <a:pt x="118107" y="557224"/>
                      <a:pt x="184578" y="447814"/>
                    </a:cubicBezTo>
                    <a:close/>
                  </a:path>
                </a:pathLst>
              </a:custGeom>
              <a:solidFill>
                <a:srgbClr val="FFFFFF">
                  <a:alpha val="232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4" name="Google Shape;2084;p49"/>
              <p:cNvSpPr/>
              <p:nvPr/>
            </p:nvSpPr>
            <p:spPr>
              <a:xfrm>
                <a:off x="5166670" y="5657597"/>
                <a:ext cx="253268" cy="253593"/>
              </a:xfrm>
              <a:custGeom>
                <a:rect b="b" l="l" r="r" t="t"/>
                <a:pathLst>
                  <a:path extrusionOk="0" h="253593" w="253268">
                    <a:moveTo>
                      <a:pt x="253269" y="126797"/>
                    </a:moveTo>
                    <a:cubicBezTo>
                      <a:pt x="253269" y="196825"/>
                      <a:pt x="196573" y="253594"/>
                      <a:pt x="126634" y="253594"/>
                    </a:cubicBezTo>
                    <a:cubicBezTo>
                      <a:pt x="56696" y="253594"/>
                      <a:pt x="0" y="196825"/>
                      <a:pt x="0" y="126797"/>
                    </a:cubicBezTo>
                    <a:cubicBezTo>
                      <a:pt x="0" y="56769"/>
                      <a:pt x="56696" y="0"/>
                      <a:pt x="126634" y="0"/>
                    </a:cubicBezTo>
                    <a:cubicBezTo>
                      <a:pt x="196573" y="0"/>
                      <a:pt x="253269" y="56769"/>
                      <a:pt x="253269" y="126797"/>
                    </a:cubicBezTo>
                    <a:close/>
                  </a:path>
                </a:pathLst>
              </a:custGeom>
              <a:solidFill>
                <a:srgbClr val="FFFFFF">
                  <a:alpha val="232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85" name="Google Shape;2085;p49"/>
          <p:cNvGrpSpPr/>
          <p:nvPr/>
        </p:nvGrpSpPr>
        <p:grpSpPr>
          <a:xfrm rot="-5688465">
            <a:off x="6619340" y="1652386"/>
            <a:ext cx="1028814" cy="1594370"/>
            <a:chOff x="4064563" y="4364252"/>
            <a:chExt cx="973224" cy="1508221"/>
          </a:xfrm>
        </p:grpSpPr>
        <p:grpSp>
          <p:nvGrpSpPr>
            <p:cNvPr id="2086" name="Google Shape;2086;p49"/>
            <p:cNvGrpSpPr/>
            <p:nvPr/>
          </p:nvGrpSpPr>
          <p:grpSpPr>
            <a:xfrm>
              <a:off x="4064563" y="4364252"/>
              <a:ext cx="973224" cy="1183261"/>
              <a:chOff x="4064563" y="4364252"/>
              <a:chExt cx="973224" cy="1183261"/>
            </a:xfrm>
          </p:grpSpPr>
          <p:sp>
            <p:nvSpPr>
              <p:cNvPr id="2087" name="Google Shape;2087;p49"/>
              <p:cNvSpPr/>
              <p:nvPr/>
            </p:nvSpPr>
            <p:spPr>
              <a:xfrm>
                <a:off x="4362389" y="4364252"/>
                <a:ext cx="199114" cy="538152"/>
              </a:xfrm>
              <a:custGeom>
                <a:rect b="b" l="l" r="r" t="t"/>
                <a:pathLst>
                  <a:path extrusionOk="0" h="538152" w="199114">
                    <a:moveTo>
                      <a:pt x="769" y="285160"/>
                    </a:moveTo>
                    <a:cubicBezTo>
                      <a:pt x="7088" y="185104"/>
                      <a:pt x="48809" y="91143"/>
                      <a:pt x="90581" y="29"/>
                    </a:cubicBezTo>
                    <a:cubicBezTo>
                      <a:pt x="211740" y="135067"/>
                      <a:pt x="233698" y="332314"/>
                      <a:pt x="145210" y="490751"/>
                    </a:cubicBezTo>
                    <a:cubicBezTo>
                      <a:pt x="139049" y="501871"/>
                      <a:pt x="126062" y="532894"/>
                      <a:pt x="113305" y="537299"/>
                    </a:cubicBezTo>
                    <a:cubicBezTo>
                      <a:pt x="97264" y="542836"/>
                      <a:pt x="80887" y="520959"/>
                      <a:pt x="70998" y="510042"/>
                    </a:cubicBezTo>
                    <a:cubicBezTo>
                      <a:pt x="46363" y="482115"/>
                      <a:pt x="27850" y="449326"/>
                      <a:pt x="16655" y="413792"/>
                    </a:cubicBezTo>
                    <a:cubicBezTo>
                      <a:pt x="3276" y="372308"/>
                      <a:pt x="-2115" y="328657"/>
                      <a:pt x="769" y="28516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8" name="Google Shape;2088;p49"/>
              <p:cNvSpPr/>
              <p:nvPr/>
            </p:nvSpPr>
            <p:spPr>
              <a:xfrm>
                <a:off x="4064563" y="4762770"/>
                <a:ext cx="199114" cy="538153"/>
              </a:xfrm>
              <a:custGeom>
                <a:rect b="b" l="l" r="r" t="t"/>
                <a:pathLst>
                  <a:path extrusionOk="0" h="538153" w="199114">
                    <a:moveTo>
                      <a:pt x="769" y="285161"/>
                    </a:moveTo>
                    <a:cubicBezTo>
                      <a:pt x="7088" y="185105"/>
                      <a:pt x="48809" y="91143"/>
                      <a:pt x="90581" y="29"/>
                    </a:cubicBezTo>
                    <a:cubicBezTo>
                      <a:pt x="211740" y="135067"/>
                      <a:pt x="233699" y="332315"/>
                      <a:pt x="145210" y="490752"/>
                    </a:cubicBezTo>
                    <a:cubicBezTo>
                      <a:pt x="139050" y="501872"/>
                      <a:pt x="126062" y="532896"/>
                      <a:pt x="113305" y="537299"/>
                    </a:cubicBezTo>
                    <a:cubicBezTo>
                      <a:pt x="97264" y="542837"/>
                      <a:pt x="80887" y="520960"/>
                      <a:pt x="70998" y="510043"/>
                    </a:cubicBezTo>
                    <a:cubicBezTo>
                      <a:pt x="46363" y="482116"/>
                      <a:pt x="27850" y="449327"/>
                      <a:pt x="16655" y="413792"/>
                    </a:cubicBezTo>
                    <a:cubicBezTo>
                      <a:pt x="3276" y="372308"/>
                      <a:pt x="-2115" y="328658"/>
                      <a:pt x="769" y="28516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9" name="Google Shape;2089;p49"/>
              <p:cNvSpPr/>
              <p:nvPr/>
            </p:nvSpPr>
            <p:spPr>
              <a:xfrm>
                <a:off x="4629144" y="4392914"/>
                <a:ext cx="355678" cy="415476"/>
              </a:xfrm>
              <a:custGeom>
                <a:rect b="b" l="l" r="r" t="t"/>
                <a:pathLst>
                  <a:path extrusionOk="0" h="415476" w="355678">
                    <a:moveTo>
                      <a:pt x="98328" y="151621"/>
                    </a:moveTo>
                    <a:cubicBezTo>
                      <a:pt x="169923" y="81535"/>
                      <a:pt x="263741" y="39707"/>
                      <a:pt x="355692" y="29"/>
                    </a:cubicBezTo>
                    <a:cubicBezTo>
                      <a:pt x="355399" y="181557"/>
                      <a:pt x="239821" y="342795"/>
                      <a:pt x="68153" y="401165"/>
                    </a:cubicBezTo>
                    <a:cubicBezTo>
                      <a:pt x="56142" y="405294"/>
                      <a:pt x="25751" y="419634"/>
                      <a:pt x="13330" y="414353"/>
                    </a:cubicBezTo>
                    <a:cubicBezTo>
                      <a:pt x="-2287" y="407713"/>
                      <a:pt x="176" y="380484"/>
                      <a:pt x="129" y="365746"/>
                    </a:cubicBezTo>
                    <a:cubicBezTo>
                      <a:pt x="503" y="328487"/>
                      <a:pt x="8676" y="291721"/>
                      <a:pt x="24119" y="257820"/>
                    </a:cubicBezTo>
                    <a:cubicBezTo>
                      <a:pt x="41919" y="218036"/>
                      <a:pt x="67101" y="181998"/>
                      <a:pt x="98328" y="15162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0" name="Google Shape;2090;p49"/>
              <p:cNvSpPr/>
              <p:nvPr/>
            </p:nvSpPr>
            <p:spPr>
              <a:xfrm>
                <a:off x="4449499" y="4857498"/>
                <a:ext cx="588288" cy="258845"/>
              </a:xfrm>
              <a:custGeom>
                <a:rect b="b" l="l" r="r" t="t"/>
                <a:pathLst>
                  <a:path extrusionOk="0" h="258845" w="588288">
                    <a:moveTo>
                      <a:pt x="306868" y="227354"/>
                    </a:moveTo>
                    <a:cubicBezTo>
                      <a:pt x="409317" y="189639"/>
                      <a:pt x="499501" y="125342"/>
                      <a:pt x="588302" y="61787"/>
                    </a:cubicBezTo>
                    <a:cubicBezTo>
                      <a:pt x="490454" y="22893"/>
                      <a:pt x="384927" y="-16684"/>
                      <a:pt x="282423" y="7351"/>
                    </a:cubicBezTo>
                    <a:cubicBezTo>
                      <a:pt x="228015" y="20108"/>
                      <a:pt x="179226" y="50029"/>
                      <a:pt x="133885" y="82733"/>
                    </a:cubicBezTo>
                    <a:cubicBezTo>
                      <a:pt x="95384" y="110507"/>
                      <a:pt x="58601" y="140595"/>
                      <a:pt x="23740" y="172831"/>
                    </a:cubicBezTo>
                    <a:cubicBezTo>
                      <a:pt x="-14970" y="208623"/>
                      <a:pt x="-5261" y="233354"/>
                      <a:pt x="45181" y="246882"/>
                    </a:cubicBezTo>
                    <a:cubicBezTo>
                      <a:pt x="131155" y="269938"/>
                      <a:pt x="224302" y="257751"/>
                      <a:pt x="306868" y="22735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1" name="Google Shape;2091;p49"/>
              <p:cNvSpPr/>
              <p:nvPr/>
            </p:nvSpPr>
            <p:spPr>
              <a:xfrm>
                <a:off x="4245788" y="5340851"/>
                <a:ext cx="524889" cy="206662"/>
              </a:xfrm>
              <a:custGeom>
                <a:rect b="b" l="l" r="r" t="t"/>
                <a:pathLst>
                  <a:path extrusionOk="0" h="206662" w="524889">
                    <a:moveTo>
                      <a:pt x="524903" y="43557"/>
                    </a:moveTo>
                    <a:cubicBezTo>
                      <a:pt x="399897" y="9124"/>
                      <a:pt x="263535" y="-24756"/>
                      <a:pt x="143989" y="25487"/>
                    </a:cubicBezTo>
                    <a:cubicBezTo>
                      <a:pt x="102177" y="43059"/>
                      <a:pt x="3949" y="103010"/>
                      <a:pt x="91" y="156045"/>
                    </a:cubicBezTo>
                    <a:cubicBezTo>
                      <a:pt x="-3632" y="207235"/>
                      <a:pt x="126668" y="207466"/>
                      <a:pt x="169092" y="206473"/>
                    </a:cubicBezTo>
                    <a:cubicBezTo>
                      <a:pt x="302934" y="203338"/>
                      <a:pt x="436575" y="145284"/>
                      <a:pt x="524903" y="4355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92" name="Google Shape;2092;p49"/>
            <p:cNvGrpSpPr/>
            <p:nvPr/>
          </p:nvGrpSpPr>
          <p:grpSpPr>
            <a:xfrm>
              <a:off x="4125876" y="4664032"/>
              <a:ext cx="615263" cy="1208441"/>
              <a:chOff x="4125876" y="4664032"/>
              <a:chExt cx="615263" cy="1208441"/>
            </a:xfrm>
          </p:grpSpPr>
          <p:sp>
            <p:nvSpPr>
              <p:cNvPr id="2093" name="Google Shape;2093;p49"/>
              <p:cNvSpPr/>
              <p:nvPr/>
            </p:nvSpPr>
            <p:spPr>
              <a:xfrm>
                <a:off x="4127036" y="4684204"/>
                <a:ext cx="614103" cy="1188269"/>
              </a:xfrm>
              <a:custGeom>
                <a:rect b="b" l="l" r="r" t="t"/>
                <a:pathLst>
                  <a:path extrusionOk="0" h="1188269" w="614103">
                    <a:moveTo>
                      <a:pt x="602120" y="308"/>
                    </a:moveTo>
                    <a:cubicBezTo>
                      <a:pt x="607323" y="-963"/>
                      <a:pt x="612571" y="2231"/>
                      <a:pt x="613840" y="7441"/>
                    </a:cubicBezTo>
                    <a:cubicBezTo>
                      <a:pt x="614735" y="11117"/>
                      <a:pt x="613417" y="14979"/>
                      <a:pt x="610462" y="17337"/>
                    </a:cubicBezTo>
                    <a:cubicBezTo>
                      <a:pt x="260289" y="296800"/>
                      <a:pt x="39338" y="731068"/>
                      <a:pt x="19393" y="1179007"/>
                    </a:cubicBezTo>
                    <a:cubicBezTo>
                      <a:pt x="19164" y="1184363"/>
                      <a:pt x="14642" y="1188519"/>
                      <a:pt x="9293" y="1188289"/>
                    </a:cubicBezTo>
                    <a:cubicBezTo>
                      <a:pt x="3944" y="1188060"/>
                      <a:pt x="-207" y="1183532"/>
                      <a:pt x="22" y="1178176"/>
                    </a:cubicBezTo>
                    <a:cubicBezTo>
                      <a:pt x="23" y="1178163"/>
                      <a:pt x="24" y="1178150"/>
                      <a:pt x="24" y="1178138"/>
                    </a:cubicBezTo>
                    <a:cubicBezTo>
                      <a:pt x="20200" y="724683"/>
                      <a:pt x="243889" y="285063"/>
                      <a:pt x="598369" y="2147"/>
                    </a:cubicBezTo>
                    <a:cubicBezTo>
                      <a:pt x="599472" y="1270"/>
                      <a:pt x="600752" y="643"/>
                      <a:pt x="602120" y="30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4" name="Google Shape;2094;p49"/>
              <p:cNvSpPr/>
              <p:nvPr/>
            </p:nvSpPr>
            <p:spPr>
              <a:xfrm>
                <a:off x="4185675" y="5434281"/>
                <a:ext cx="329008" cy="87864"/>
              </a:xfrm>
              <a:custGeom>
                <a:rect b="b" l="l" r="r" t="t"/>
                <a:pathLst>
                  <a:path extrusionOk="0" h="87864" w="329008">
                    <a:moveTo>
                      <a:pt x="7398" y="68751"/>
                    </a:moveTo>
                    <a:cubicBezTo>
                      <a:pt x="7706" y="68676"/>
                      <a:pt x="8015" y="68613"/>
                      <a:pt x="8342" y="68567"/>
                    </a:cubicBezTo>
                    <a:cubicBezTo>
                      <a:pt x="112634" y="53637"/>
                      <a:pt x="215654" y="30855"/>
                      <a:pt x="316525" y="415"/>
                    </a:cubicBezTo>
                    <a:cubicBezTo>
                      <a:pt x="321645" y="-1061"/>
                      <a:pt x="327006" y="1820"/>
                      <a:pt x="328607" y="6908"/>
                    </a:cubicBezTo>
                    <a:cubicBezTo>
                      <a:pt x="330153" y="12045"/>
                      <a:pt x="327248" y="17465"/>
                      <a:pt x="322117" y="19013"/>
                    </a:cubicBezTo>
                    <a:cubicBezTo>
                      <a:pt x="220304" y="49716"/>
                      <a:pt x="116329" y="72709"/>
                      <a:pt x="11072" y="87797"/>
                    </a:cubicBezTo>
                    <a:cubicBezTo>
                      <a:pt x="5769" y="88548"/>
                      <a:pt x="861" y="84853"/>
                      <a:pt x="110" y="79543"/>
                    </a:cubicBezTo>
                    <a:cubicBezTo>
                      <a:pt x="-588" y="74605"/>
                      <a:pt x="2562" y="69941"/>
                      <a:pt x="7399" y="6875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5" name="Google Shape;2095;p49"/>
              <p:cNvSpPr/>
              <p:nvPr/>
            </p:nvSpPr>
            <p:spPr>
              <a:xfrm>
                <a:off x="4125876" y="5079530"/>
                <a:ext cx="106026" cy="333438"/>
              </a:xfrm>
              <a:custGeom>
                <a:rect b="b" l="l" r="r" t="t"/>
                <a:pathLst>
                  <a:path extrusionOk="0" h="333438" w="106026">
                    <a:moveTo>
                      <a:pt x="7403" y="309"/>
                    </a:moveTo>
                    <a:cubicBezTo>
                      <a:pt x="7801" y="213"/>
                      <a:pt x="8204" y="141"/>
                      <a:pt x="8611" y="93"/>
                    </a:cubicBezTo>
                    <a:cubicBezTo>
                      <a:pt x="13931" y="-517"/>
                      <a:pt x="18737" y="3307"/>
                      <a:pt x="19346" y="8634"/>
                    </a:cubicBezTo>
                    <a:cubicBezTo>
                      <a:pt x="19346" y="8636"/>
                      <a:pt x="19347" y="8637"/>
                      <a:pt x="19347" y="8639"/>
                    </a:cubicBezTo>
                    <a:cubicBezTo>
                      <a:pt x="31611" y="116182"/>
                      <a:pt x="60569" y="221149"/>
                      <a:pt x="105175" y="319747"/>
                    </a:cubicBezTo>
                    <a:cubicBezTo>
                      <a:pt x="107384" y="324634"/>
                      <a:pt x="105218" y="330389"/>
                      <a:pt x="100336" y="332601"/>
                    </a:cubicBezTo>
                    <a:cubicBezTo>
                      <a:pt x="95455" y="334812"/>
                      <a:pt x="89708" y="332643"/>
                      <a:pt x="87499" y="327756"/>
                    </a:cubicBezTo>
                    <a:cubicBezTo>
                      <a:pt x="42067" y="227316"/>
                      <a:pt x="12571" y="120391"/>
                      <a:pt x="76" y="10842"/>
                    </a:cubicBezTo>
                    <a:cubicBezTo>
                      <a:pt x="-474" y="5986"/>
                      <a:pt x="2663" y="1476"/>
                      <a:pt x="7403" y="30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6" name="Google Shape;2096;p49"/>
              <p:cNvSpPr/>
              <p:nvPr/>
            </p:nvSpPr>
            <p:spPr>
              <a:xfrm>
                <a:off x="4378840" y="4998932"/>
                <a:ext cx="353635" cy="86024"/>
              </a:xfrm>
              <a:custGeom>
                <a:rect b="b" l="l" r="r" t="t"/>
                <a:pathLst>
                  <a:path extrusionOk="0" h="86024" w="353635">
                    <a:moveTo>
                      <a:pt x="7401" y="66909"/>
                    </a:moveTo>
                    <a:lnTo>
                      <a:pt x="7819" y="66813"/>
                    </a:lnTo>
                    <a:lnTo>
                      <a:pt x="342089" y="216"/>
                    </a:lnTo>
                    <a:cubicBezTo>
                      <a:pt x="347340" y="-827"/>
                      <a:pt x="352441" y="2589"/>
                      <a:pt x="353485" y="7846"/>
                    </a:cubicBezTo>
                    <a:cubicBezTo>
                      <a:pt x="354448" y="13090"/>
                      <a:pt x="351074" y="18151"/>
                      <a:pt x="345867" y="19269"/>
                    </a:cubicBezTo>
                    <a:lnTo>
                      <a:pt x="11599" y="85866"/>
                    </a:lnTo>
                    <a:cubicBezTo>
                      <a:pt x="6344" y="86908"/>
                      <a:pt x="1241" y="83488"/>
                      <a:pt x="200" y="78227"/>
                    </a:cubicBezTo>
                    <a:cubicBezTo>
                      <a:pt x="-808" y="73133"/>
                      <a:pt x="2364" y="68147"/>
                      <a:pt x="7401" y="6690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7" name="Google Shape;2097;p49"/>
              <p:cNvSpPr/>
              <p:nvPr/>
            </p:nvSpPr>
            <p:spPr>
              <a:xfrm>
                <a:off x="4425444" y="4664032"/>
                <a:ext cx="69549" cy="286975"/>
              </a:xfrm>
              <a:custGeom>
                <a:rect b="b" l="l" r="r" t="t"/>
                <a:pathLst>
                  <a:path extrusionOk="0" h="286975" w="69549">
                    <a:moveTo>
                      <a:pt x="7407" y="309"/>
                    </a:moveTo>
                    <a:cubicBezTo>
                      <a:pt x="12615" y="-965"/>
                      <a:pt x="17869" y="2231"/>
                      <a:pt x="19140" y="7446"/>
                    </a:cubicBezTo>
                    <a:cubicBezTo>
                      <a:pt x="19294" y="8075"/>
                      <a:pt x="19384" y="8718"/>
                      <a:pt x="19410" y="9365"/>
                    </a:cubicBezTo>
                    <a:cubicBezTo>
                      <a:pt x="22835" y="99580"/>
                      <a:pt x="39555" y="188793"/>
                      <a:pt x="69028" y="274113"/>
                    </a:cubicBezTo>
                    <a:cubicBezTo>
                      <a:pt x="70779" y="279184"/>
                      <a:pt x="68093" y="284715"/>
                      <a:pt x="63028" y="286469"/>
                    </a:cubicBezTo>
                    <a:cubicBezTo>
                      <a:pt x="57964" y="288222"/>
                      <a:pt x="52440" y="285532"/>
                      <a:pt x="50689" y="280462"/>
                    </a:cubicBezTo>
                    <a:cubicBezTo>
                      <a:pt x="20600" y="193334"/>
                      <a:pt x="3526" y="102236"/>
                      <a:pt x="20" y="10114"/>
                    </a:cubicBezTo>
                    <a:cubicBezTo>
                      <a:pt x="-149" y="5506"/>
                      <a:pt x="2935" y="1411"/>
                      <a:pt x="7407" y="30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098" name="Google Shape;2098;p49"/>
          <p:cNvGrpSpPr/>
          <p:nvPr/>
        </p:nvGrpSpPr>
        <p:grpSpPr>
          <a:xfrm>
            <a:off x="3252202" y="2042023"/>
            <a:ext cx="970950" cy="972193"/>
            <a:chOff x="2700982" y="3298585"/>
            <a:chExt cx="538788" cy="539478"/>
          </a:xfrm>
        </p:grpSpPr>
        <p:sp>
          <p:nvSpPr>
            <p:cNvPr id="2099" name="Google Shape;2099;p49"/>
            <p:cNvSpPr/>
            <p:nvPr/>
          </p:nvSpPr>
          <p:spPr>
            <a:xfrm>
              <a:off x="2700982" y="3298585"/>
              <a:ext cx="538788" cy="539478"/>
            </a:xfrm>
            <a:custGeom>
              <a:rect b="b" l="l" r="r" t="t"/>
              <a:pathLst>
                <a:path extrusionOk="0" h="539478" w="538788">
                  <a:moveTo>
                    <a:pt x="538788" y="269740"/>
                  </a:moveTo>
                  <a:cubicBezTo>
                    <a:pt x="538788" y="418712"/>
                    <a:pt x="418176" y="539479"/>
                    <a:pt x="269394" y="539479"/>
                  </a:cubicBezTo>
                  <a:cubicBezTo>
                    <a:pt x="120612" y="539479"/>
                    <a:pt x="0" y="418712"/>
                    <a:pt x="0" y="269740"/>
                  </a:cubicBezTo>
                  <a:cubicBezTo>
                    <a:pt x="0" y="120767"/>
                    <a:pt x="120612" y="0"/>
                    <a:pt x="269394" y="0"/>
                  </a:cubicBezTo>
                  <a:cubicBezTo>
                    <a:pt x="418176" y="0"/>
                    <a:pt x="538788" y="120767"/>
                    <a:pt x="538788" y="26974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00" name="Google Shape;2100;p49"/>
            <p:cNvGrpSpPr/>
            <p:nvPr/>
          </p:nvGrpSpPr>
          <p:grpSpPr>
            <a:xfrm>
              <a:off x="2741966" y="3380332"/>
              <a:ext cx="420304" cy="377401"/>
              <a:chOff x="2741966" y="3380332"/>
              <a:chExt cx="420304" cy="377401"/>
            </a:xfrm>
          </p:grpSpPr>
          <p:sp>
            <p:nvSpPr>
              <p:cNvPr id="2101" name="Google Shape;2101;p49"/>
              <p:cNvSpPr/>
              <p:nvPr/>
            </p:nvSpPr>
            <p:spPr>
              <a:xfrm>
                <a:off x="2859519" y="3380332"/>
                <a:ext cx="267819" cy="135398"/>
              </a:xfrm>
              <a:custGeom>
                <a:rect b="b" l="l" r="r" t="t"/>
                <a:pathLst>
                  <a:path extrusionOk="0" h="135398" w="267819">
                    <a:moveTo>
                      <a:pt x="13" y="61749"/>
                    </a:moveTo>
                    <a:cubicBezTo>
                      <a:pt x="13" y="61749"/>
                      <a:pt x="76606" y="-16341"/>
                      <a:pt x="189605" y="43409"/>
                    </a:cubicBezTo>
                    <a:lnTo>
                      <a:pt x="203097" y="29"/>
                    </a:lnTo>
                    <a:lnTo>
                      <a:pt x="267833" y="109621"/>
                    </a:lnTo>
                    <a:lnTo>
                      <a:pt x="160986" y="135428"/>
                    </a:lnTo>
                    <a:lnTo>
                      <a:pt x="173252" y="95991"/>
                    </a:lnTo>
                    <a:cubicBezTo>
                      <a:pt x="173252" y="95991"/>
                      <a:pt x="89845" y="44646"/>
                      <a:pt x="13" y="6174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2" name="Google Shape;2102;p49"/>
              <p:cNvSpPr/>
              <p:nvPr/>
            </p:nvSpPr>
            <p:spPr>
              <a:xfrm>
                <a:off x="2964656" y="3549369"/>
                <a:ext cx="197614" cy="208364"/>
              </a:xfrm>
              <a:custGeom>
                <a:rect b="b" l="l" r="r" t="t"/>
                <a:pathLst>
                  <a:path extrusionOk="0" h="208364" w="197614">
                    <a:moveTo>
                      <a:pt x="196020" y="29"/>
                    </a:moveTo>
                    <a:cubicBezTo>
                      <a:pt x="196020" y="29"/>
                      <a:pt x="217742" y="110426"/>
                      <a:pt x="101524" y="171752"/>
                    </a:cubicBezTo>
                    <a:lnTo>
                      <a:pt x="130456" y="208393"/>
                    </a:lnTo>
                    <a:lnTo>
                      <a:pt x="13" y="199786"/>
                    </a:lnTo>
                    <a:lnTo>
                      <a:pt x="40155" y="94031"/>
                    </a:lnTo>
                    <a:lnTo>
                      <a:pt x="66456" y="127340"/>
                    </a:lnTo>
                    <a:cubicBezTo>
                      <a:pt x="66456" y="127340"/>
                      <a:pt x="158377" y="86278"/>
                      <a:pt x="196020" y="2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3" name="Google Shape;2103;p49"/>
              <p:cNvSpPr/>
              <p:nvPr/>
            </p:nvSpPr>
            <p:spPr>
              <a:xfrm>
                <a:off x="2741966" y="3481037"/>
                <a:ext cx="167998" cy="238778"/>
              </a:xfrm>
              <a:custGeom>
                <a:rect b="b" l="l" r="r" t="t"/>
                <a:pathLst>
                  <a:path extrusionOk="0" h="238778" w="167998">
                    <a:moveTo>
                      <a:pt x="168011" y="238807"/>
                    </a:moveTo>
                    <a:cubicBezTo>
                      <a:pt x="168011" y="238807"/>
                      <a:pt x="61662" y="224567"/>
                      <a:pt x="41981" y="100529"/>
                    </a:cubicBezTo>
                    <a:lnTo>
                      <a:pt x="13" y="115466"/>
                    </a:lnTo>
                    <a:lnTo>
                      <a:pt x="47845" y="29"/>
                    </a:lnTo>
                    <a:lnTo>
                      <a:pt x="131004" y="68846"/>
                    </a:lnTo>
                    <a:lnTo>
                      <a:pt x="92852" y="82425"/>
                    </a:lnTo>
                    <a:cubicBezTo>
                      <a:pt x="92852" y="82425"/>
                      <a:pt x="101698" y="178244"/>
                      <a:pt x="168011" y="23880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04" name="Google Shape;2104;p49"/>
          <p:cNvGrpSpPr/>
          <p:nvPr/>
        </p:nvGrpSpPr>
        <p:grpSpPr>
          <a:xfrm>
            <a:off x="6625804" y="3028966"/>
            <a:ext cx="1464187" cy="1575034"/>
            <a:chOff x="2419551" y="3960466"/>
            <a:chExt cx="1540115" cy="1656710"/>
          </a:xfrm>
        </p:grpSpPr>
        <p:grpSp>
          <p:nvGrpSpPr>
            <p:cNvPr id="2105" name="Google Shape;2105;p49"/>
            <p:cNvGrpSpPr/>
            <p:nvPr/>
          </p:nvGrpSpPr>
          <p:grpSpPr>
            <a:xfrm>
              <a:off x="2419551" y="4264729"/>
              <a:ext cx="1540115" cy="1352447"/>
              <a:chOff x="2419551" y="4264729"/>
              <a:chExt cx="1540115" cy="1352447"/>
            </a:xfrm>
          </p:grpSpPr>
          <p:grpSp>
            <p:nvGrpSpPr>
              <p:cNvPr id="2106" name="Google Shape;2106;p49"/>
              <p:cNvGrpSpPr/>
              <p:nvPr/>
            </p:nvGrpSpPr>
            <p:grpSpPr>
              <a:xfrm>
                <a:off x="2419551" y="4417508"/>
                <a:ext cx="1441252" cy="1199668"/>
                <a:chOff x="2419551" y="4417508"/>
                <a:chExt cx="1441252" cy="1199668"/>
              </a:xfrm>
            </p:grpSpPr>
            <p:sp>
              <p:nvSpPr>
                <p:cNvPr id="2107" name="Google Shape;2107;p49"/>
                <p:cNvSpPr/>
                <p:nvPr/>
              </p:nvSpPr>
              <p:spPr>
                <a:xfrm>
                  <a:off x="2419551" y="4417508"/>
                  <a:ext cx="1441252" cy="1199668"/>
                </a:xfrm>
                <a:custGeom>
                  <a:rect b="b" l="l" r="r" t="t"/>
                  <a:pathLst>
                    <a:path extrusionOk="0" h="1199668" w="1441252">
                      <a:moveTo>
                        <a:pt x="1441266" y="251505"/>
                      </a:moveTo>
                      <a:cubicBezTo>
                        <a:pt x="1441266" y="251505"/>
                        <a:pt x="1439914" y="258270"/>
                        <a:pt x="1437393" y="270459"/>
                      </a:cubicBezTo>
                      <a:cubicBezTo>
                        <a:pt x="1417917" y="365558"/>
                        <a:pt x="1330368" y="789994"/>
                        <a:pt x="1300146" y="892936"/>
                      </a:cubicBezTo>
                      <a:cubicBezTo>
                        <a:pt x="1266058" y="1009066"/>
                        <a:pt x="964794" y="1300143"/>
                        <a:pt x="623582" y="1164342"/>
                      </a:cubicBezTo>
                      <a:cubicBezTo>
                        <a:pt x="282454" y="1028548"/>
                        <a:pt x="25046" y="939386"/>
                        <a:pt x="1768" y="788773"/>
                      </a:cubicBezTo>
                      <a:cubicBezTo>
                        <a:pt x="-5" y="776475"/>
                        <a:pt x="-436" y="764020"/>
                        <a:pt x="483" y="751629"/>
                      </a:cubicBezTo>
                      <a:cubicBezTo>
                        <a:pt x="3487" y="709212"/>
                        <a:pt x="20194" y="660192"/>
                        <a:pt x="46042" y="607790"/>
                      </a:cubicBezTo>
                      <a:lnTo>
                        <a:pt x="46048" y="607706"/>
                      </a:lnTo>
                      <a:cubicBezTo>
                        <a:pt x="131181" y="435127"/>
                        <a:pt x="314735" y="226950"/>
                        <a:pt x="430663" y="104496"/>
                      </a:cubicBezTo>
                      <a:cubicBezTo>
                        <a:pt x="491153" y="40618"/>
                        <a:pt x="533221" y="29"/>
                        <a:pt x="533221" y="29"/>
                      </a:cubicBezTo>
                      <a:lnTo>
                        <a:pt x="622226" y="24677"/>
                      </a:lnTo>
                      <a:lnTo>
                        <a:pt x="1025937" y="13651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08" name="Google Shape;2108;p49"/>
                <p:cNvGrpSpPr/>
                <p:nvPr/>
              </p:nvGrpSpPr>
              <p:grpSpPr>
                <a:xfrm>
                  <a:off x="2419551" y="4417508"/>
                  <a:ext cx="1437379" cy="1199668"/>
                  <a:chOff x="2419551" y="4417508"/>
                  <a:chExt cx="1437379" cy="1199668"/>
                </a:xfrm>
              </p:grpSpPr>
              <p:sp>
                <p:nvSpPr>
                  <p:cNvPr id="2109" name="Google Shape;2109;p49"/>
                  <p:cNvSpPr/>
                  <p:nvPr/>
                </p:nvSpPr>
                <p:spPr>
                  <a:xfrm>
                    <a:off x="2465586" y="4417508"/>
                    <a:ext cx="591976" cy="607676"/>
                  </a:xfrm>
                  <a:custGeom>
                    <a:rect b="b" l="l" r="r" t="t"/>
                    <a:pathLst>
                      <a:path extrusionOk="0" h="607676" w="591976">
                        <a:moveTo>
                          <a:pt x="591989" y="121319"/>
                        </a:moveTo>
                        <a:cubicBezTo>
                          <a:pt x="591989" y="121319"/>
                          <a:pt x="198423" y="379787"/>
                          <a:pt x="13" y="607706"/>
                        </a:cubicBezTo>
                        <a:cubicBezTo>
                          <a:pt x="85145" y="435127"/>
                          <a:pt x="268700" y="226950"/>
                          <a:pt x="384628" y="104496"/>
                        </a:cubicBezTo>
                        <a:cubicBezTo>
                          <a:pt x="445117" y="40618"/>
                          <a:pt x="487186" y="29"/>
                          <a:pt x="487186" y="29"/>
                        </a:cubicBezTo>
                        <a:lnTo>
                          <a:pt x="576191" y="24677"/>
                        </a:lnTo>
                        <a:close/>
                      </a:path>
                    </a:pathLst>
                  </a:custGeom>
                  <a:solidFill>
                    <a:srgbClr val="FFFFFF">
                      <a:alpha val="232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10" name="Google Shape;2110;p49"/>
                  <p:cNvGrpSpPr/>
                  <p:nvPr/>
                </p:nvGrpSpPr>
                <p:grpSpPr>
                  <a:xfrm>
                    <a:off x="2881897" y="4834262"/>
                    <a:ext cx="460028" cy="292869"/>
                    <a:chOff x="2881897" y="4834262"/>
                    <a:chExt cx="460028" cy="292869"/>
                  </a:xfrm>
                </p:grpSpPr>
                <p:sp>
                  <p:nvSpPr>
                    <p:cNvPr id="2111" name="Google Shape;2111;p49"/>
                    <p:cNvSpPr/>
                    <p:nvPr/>
                  </p:nvSpPr>
                  <p:spPr>
                    <a:xfrm>
                      <a:off x="2963104" y="4834262"/>
                      <a:ext cx="378821" cy="241135"/>
                    </a:xfrm>
                    <a:custGeom>
                      <a:rect b="b" l="l" r="r" t="t"/>
                      <a:pathLst>
                        <a:path extrusionOk="0" h="241135" w="378821">
                          <a:moveTo>
                            <a:pt x="13" y="204035"/>
                          </a:moveTo>
                          <a:cubicBezTo>
                            <a:pt x="13" y="204035"/>
                            <a:pt x="86048" y="-123095"/>
                            <a:pt x="378835" y="51139"/>
                          </a:cubicBezTo>
                          <a:cubicBezTo>
                            <a:pt x="378835" y="51139"/>
                            <a:pt x="241979" y="341981"/>
                            <a:pt x="13" y="20403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2" name="Google Shape;2112;p49"/>
                    <p:cNvSpPr/>
                    <p:nvPr/>
                  </p:nvSpPr>
                  <p:spPr>
                    <a:xfrm>
                      <a:off x="2881897" y="4898626"/>
                      <a:ext cx="358384" cy="228505"/>
                    </a:xfrm>
                    <a:custGeom>
                      <a:rect b="b" l="l" r="r" t="t"/>
                      <a:pathLst>
                        <a:path extrusionOk="0" h="228505" w="358384">
                          <a:moveTo>
                            <a:pt x="358398" y="29"/>
                          </a:moveTo>
                          <a:cubicBezTo>
                            <a:pt x="358398" y="29"/>
                            <a:pt x="128140" y="54575"/>
                            <a:pt x="13" y="207600"/>
                          </a:cubicBezTo>
                          <a:cubicBezTo>
                            <a:pt x="2594" y="218032"/>
                            <a:pt x="10919" y="226060"/>
                            <a:pt x="21428" y="228249"/>
                          </a:cubicBezTo>
                          <a:cubicBezTo>
                            <a:pt x="40951" y="234358"/>
                            <a:pt x="56999" y="141748"/>
                            <a:pt x="358398" y="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13" name="Google Shape;2113;p49"/>
                  <p:cNvSpPr/>
                  <p:nvPr/>
                </p:nvSpPr>
                <p:spPr>
                  <a:xfrm>
                    <a:off x="2419551" y="4417508"/>
                    <a:ext cx="1437379" cy="1199668"/>
                  </a:xfrm>
                  <a:custGeom>
                    <a:rect b="b" l="l" r="r" t="t"/>
                    <a:pathLst>
                      <a:path extrusionOk="0" h="1199668" w="1437379">
                        <a:moveTo>
                          <a:pt x="1437393" y="270459"/>
                        </a:moveTo>
                        <a:cubicBezTo>
                          <a:pt x="1417917" y="365558"/>
                          <a:pt x="1330368" y="789994"/>
                          <a:pt x="1300146" y="892936"/>
                        </a:cubicBezTo>
                        <a:cubicBezTo>
                          <a:pt x="1266058" y="1009066"/>
                          <a:pt x="964794" y="1300143"/>
                          <a:pt x="623582" y="1164342"/>
                        </a:cubicBezTo>
                        <a:cubicBezTo>
                          <a:pt x="282454" y="1028548"/>
                          <a:pt x="25046" y="939386"/>
                          <a:pt x="1768" y="788773"/>
                        </a:cubicBezTo>
                        <a:cubicBezTo>
                          <a:pt x="-5" y="776475"/>
                          <a:pt x="-436" y="764020"/>
                          <a:pt x="483" y="751629"/>
                        </a:cubicBezTo>
                        <a:cubicBezTo>
                          <a:pt x="341397" y="945734"/>
                          <a:pt x="1144869" y="676724"/>
                          <a:pt x="1112362" y="573657"/>
                        </a:cubicBezTo>
                        <a:cubicBezTo>
                          <a:pt x="1082247" y="478229"/>
                          <a:pt x="599082" y="199361"/>
                          <a:pt x="430663" y="104496"/>
                        </a:cubicBezTo>
                        <a:cubicBezTo>
                          <a:pt x="491153" y="40618"/>
                          <a:pt x="533221" y="29"/>
                          <a:pt x="533221" y="29"/>
                        </a:cubicBezTo>
                        <a:lnTo>
                          <a:pt x="1025937" y="136511"/>
                        </a:lnTo>
                        <a:lnTo>
                          <a:pt x="1323657" y="239124"/>
                        </a:ln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114" name="Google Shape;2114;p49"/>
              <p:cNvGrpSpPr/>
              <p:nvPr/>
            </p:nvGrpSpPr>
            <p:grpSpPr>
              <a:xfrm>
                <a:off x="2843541" y="4264729"/>
                <a:ext cx="1116125" cy="499907"/>
                <a:chOff x="2843541" y="4264729"/>
                <a:chExt cx="1116125" cy="499907"/>
              </a:xfrm>
            </p:grpSpPr>
            <p:sp>
              <p:nvSpPr>
                <p:cNvPr id="2115" name="Google Shape;2115;p49"/>
                <p:cNvSpPr/>
                <p:nvPr/>
              </p:nvSpPr>
              <p:spPr>
                <a:xfrm>
                  <a:off x="2929509" y="4267119"/>
                  <a:ext cx="1024248" cy="291587"/>
                </a:xfrm>
                <a:custGeom>
                  <a:rect b="b" l="l" r="r" t="t"/>
                  <a:pathLst>
                    <a:path extrusionOk="0" h="291587" w="1024248">
                      <a:moveTo>
                        <a:pt x="13" y="655"/>
                      </a:moveTo>
                      <a:cubicBezTo>
                        <a:pt x="13" y="655"/>
                        <a:pt x="523146" y="-27336"/>
                        <a:pt x="1024262" y="291126"/>
                      </a:cubicBezTo>
                      <a:cubicBezTo>
                        <a:pt x="1024262" y="291126"/>
                        <a:pt x="180662" y="316572"/>
                        <a:pt x="13" y="65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16" name="Google Shape;2116;p49"/>
                <p:cNvGrpSpPr/>
                <p:nvPr/>
              </p:nvGrpSpPr>
              <p:grpSpPr>
                <a:xfrm>
                  <a:off x="2843541" y="4264729"/>
                  <a:ext cx="1116125" cy="499907"/>
                  <a:chOff x="2843541" y="4264729"/>
                  <a:chExt cx="1116125" cy="499907"/>
                </a:xfrm>
              </p:grpSpPr>
              <p:sp>
                <p:nvSpPr>
                  <p:cNvPr id="2117" name="Google Shape;2117;p49"/>
                  <p:cNvSpPr/>
                  <p:nvPr/>
                </p:nvSpPr>
                <p:spPr>
                  <a:xfrm>
                    <a:off x="2843541" y="4264729"/>
                    <a:ext cx="1116125" cy="499907"/>
                  </a:xfrm>
                  <a:custGeom>
                    <a:rect b="b" l="l" r="r" t="t"/>
                    <a:pathLst>
                      <a:path extrusionOk="0" h="499907" w="1116125">
                        <a:moveTo>
                          <a:pt x="1010395" y="496260"/>
                        </a:moveTo>
                        <a:cubicBezTo>
                          <a:pt x="544339" y="537603"/>
                          <a:pt x="47879" y="216875"/>
                          <a:pt x="18535" y="205095"/>
                        </a:cubicBezTo>
                        <a:cubicBezTo>
                          <a:pt x="-1686" y="196965"/>
                          <a:pt x="-3528" y="162747"/>
                          <a:pt x="4321" y="124593"/>
                        </a:cubicBezTo>
                        <a:cubicBezTo>
                          <a:pt x="17538" y="59968"/>
                          <a:pt x="58538" y="-16139"/>
                          <a:pt x="85975" y="3045"/>
                        </a:cubicBezTo>
                        <a:cubicBezTo>
                          <a:pt x="459750" y="263790"/>
                          <a:pt x="837485" y="280337"/>
                          <a:pt x="1011655" y="284751"/>
                        </a:cubicBezTo>
                        <a:cubicBezTo>
                          <a:pt x="1069122" y="286180"/>
                          <a:pt x="1104499" y="286375"/>
                          <a:pt x="1110231" y="293502"/>
                        </a:cubicBezTo>
                        <a:cubicBezTo>
                          <a:pt x="1133472" y="322373"/>
                          <a:pt x="1085655" y="489611"/>
                          <a:pt x="1010395" y="49626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8" name="Google Shape;2118;p49"/>
                  <p:cNvSpPr/>
                  <p:nvPr/>
                </p:nvSpPr>
                <p:spPr>
                  <a:xfrm>
                    <a:off x="2847848" y="4264729"/>
                    <a:ext cx="1007334" cy="310601"/>
                  </a:xfrm>
                  <a:custGeom>
                    <a:rect b="b" l="l" r="r" t="t"/>
                    <a:pathLst>
                      <a:path extrusionOk="0" h="310601" w="1007334">
                        <a:moveTo>
                          <a:pt x="1007348" y="284751"/>
                        </a:moveTo>
                        <a:cubicBezTo>
                          <a:pt x="554601" y="379061"/>
                          <a:pt x="129138" y="190145"/>
                          <a:pt x="13" y="124593"/>
                        </a:cubicBezTo>
                        <a:cubicBezTo>
                          <a:pt x="13230" y="59968"/>
                          <a:pt x="54231" y="-16139"/>
                          <a:pt x="81667" y="3045"/>
                        </a:cubicBezTo>
                        <a:cubicBezTo>
                          <a:pt x="455443" y="263790"/>
                          <a:pt x="833178" y="280337"/>
                          <a:pt x="1007348" y="284751"/>
                        </a:cubicBezTo>
                        <a:close/>
                      </a:path>
                    </a:pathLst>
                  </a:custGeom>
                  <a:solidFill>
                    <a:srgbClr val="FFFFFF">
                      <a:alpha val="232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119" name="Google Shape;2119;p49"/>
            <p:cNvGrpSpPr/>
            <p:nvPr/>
          </p:nvGrpSpPr>
          <p:grpSpPr>
            <a:xfrm>
              <a:off x="2645006" y="3960466"/>
              <a:ext cx="1178084" cy="554000"/>
              <a:chOff x="2645006" y="3960466"/>
              <a:chExt cx="1178084" cy="554000"/>
            </a:xfrm>
          </p:grpSpPr>
          <p:grpSp>
            <p:nvGrpSpPr>
              <p:cNvPr id="2120" name="Google Shape;2120;p49"/>
              <p:cNvGrpSpPr/>
              <p:nvPr/>
            </p:nvGrpSpPr>
            <p:grpSpPr>
              <a:xfrm>
                <a:off x="3093536" y="4044073"/>
                <a:ext cx="128136" cy="201796"/>
                <a:chOff x="3093536" y="4044073"/>
                <a:chExt cx="128136" cy="201796"/>
              </a:xfrm>
            </p:grpSpPr>
            <p:sp>
              <p:nvSpPr>
                <p:cNvPr id="2121" name="Google Shape;2121;p49"/>
                <p:cNvSpPr/>
                <p:nvPr/>
              </p:nvSpPr>
              <p:spPr>
                <a:xfrm>
                  <a:off x="3093536" y="4044073"/>
                  <a:ext cx="128136" cy="201796"/>
                </a:xfrm>
                <a:custGeom>
                  <a:rect b="b" l="l" r="r" t="t"/>
                  <a:pathLst>
                    <a:path extrusionOk="0" h="201796" w="128136">
                      <a:moveTo>
                        <a:pt x="116404" y="81332"/>
                      </a:moveTo>
                      <a:cubicBezTo>
                        <a:pt x="136819" y="135985"/>
                        <a:pt x="129943" y="189062"/>
                        <a:pt x="101046" y="199885"/>
                      </a:cubicBezTo>
                      <a:cubicBezTo>
                        <a:pt x="72149" y="210707"/>
                        <a:pt x="32175" y="175174"/>
                        <a:pt x="11759" y="120521"/>
                      </a:cubicBezTo>
                      <a:cubicBezTo>
                        <a:pt x="-8656" y="65869"/>
                        <a:pt x="-1780" y="12791"/>
                        <a:pt x="27117" y="1969"/>
                      </a:cubicBezTo>
                      <a:cubicBezTo>
                        <a:pt x="56014" y="-8852"/>
                        <a:pt x="95988" y="26679"/>
                        <a:pt x="116404" y="8133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2" name="Google Shape;2122;p49"/>
                <p:cNvSpPr/>
                <p:nvPr/>
              </p:nvSpPr>
              <p:spPr>
                <a:xfrm>
                  <a:off x="3129745" y="4070389"/>
                  <a:ext cx="60875" cy="151879"/>
                </a:xfrm>
                <a:custGeom>
                  <a:rect b="b" l="l" r="r" t="t"/>
                  <a:pathLst>
                    <a:path extrusionOk="0" h="151879" w="60875">
                      <a:moveTo>
                        <a:pt x="13" y="29"/>
                      </a:moveTo>
                      <a:cubicBezTo>
                        <a:pt x="13" y="29"/>
                        <a:pt x="13283" y="104298"/>
                        <a:pt x="60889" y="151909"/>
                      </a:cubicBezTo>
                      <a:cubicBezTo>
                        <a:pt x="60889" y="151909"/>
                        <a:pt x="51762" y="66494"/>
                        <a:pt x="13" y="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23" name="Google Shape;2123;p49"/>
              <p:cNvGrpSpPr/>
              <p:nvPr/>
            </p:nvGrpSpPr>
            <p:grpSpPr>
              <a:xfrm>
                <a:off x="2645006" y="4166521"/>
                <a:ext cx="178342" cy="159055"/>
                <a:chOff x="2645006" y="4166521"/>
                <a:chExt cx="178342" cy="159055"/>
              </a:xfrm>
            </p:grpSpPr>
            <p:sp>
              <p:nvSpPr>
                <p:cNvPr id="2124" name="Google Shape;2124;p49"/>
                <p:cNvSpPr/>
                <p:nvPr/>
              </p:nvSpPr>
              <p:spPr>
                <a:xfrm>
                  <a:off x="2645006" y="4166521"/>
                  <a:ext cx="178342" cy="159055"/>
                </a:xfrm>
                <a:custGeom>
                  <a:rect b="b" l="l" r="r" t="t"/>
                  <a:pathLst>
                    <a:path extrusionOk="0" h="159055" w="178342">
                      <a:moveTo>
                        <a:pt x="53959" y="36146"/>
                      </a:moveTo>
                      <a:cubicBezTo>
                        <a:pt x="99187" y="-649"/>
                        <a:pt x="151624" y="-11042"/>
                        <a:pt x="171078" y="12933"/>
                      </a:cubicBezTo>
                      <a:cubicBezTo>
                        <a:pt x="190533" y="36909"/>
                        <a:pt x="169639" y="86173"/>
                        <a:pt x="124411" y="122968"/>
                      </a:cubicBezTo>
                      <a:cubicBezTo>
                        <a:pt x="79182" y="159763"/>
                        <a:pt x="26745" y="170155"/>
                        <a:pt x="7291" y="146180"/>
                      </a:cubicBezTo>
                      <a:cubicBezTo>
                        <a:pt x="-12164" y="122204"/>
                        <a:pt x="8730" y="72940"/>
                        <a:pt x="53959" y="3614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5" name="Google Shape;2125;p49"/>
                <p:cNvSpPr/>
                <p:nvPr/>
              </p:nvSpPr>
              <p:spPr>
                <a:xfrm>
                  <a:off x="2672455" y="4190078"/>
                  <a:ext cx="124371" cy="106183"/>
                </a:xfrm>
                <a:custGeom>
                  <a:rect b="b" l="l" r="r" t="t"/>
                  <a:pathLst>
                    <a:path extrusionOk="0" h="106183" w="124371">
                      <a:moveTo>
                        <a:pt x="13" y="106213"/>
                      </a:moveTo>
                      <a:cubicBezTo>
                        <a:pt x="13" y="106213"/>
                        <a:pt x="94489" y="60384"/>
                        <a:pt x="124385" y="29"/>
                      </a:cubicBezTo>
                      <a:cubicBezTo>
                        <a:pt x="124385" y="29"/>
                        <a:pt x="46437" y="35915"/>
                        <a:pt x="13" y="10621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26" name="Google Shape;2126;p49"/>
              <p:cNvGrpSpPr/>
              <p:nvPr/>
            </p:nvGrpSpPr>
            <p:grpSpPr>
              <a:xfrm>
                <a:off x="3336510" y="4213424"/>
                <a:ext cx="160595" cy="177001"/>
                <a:chOff x="3336510" y="4213424"/>
                <a:chExt cx="160595" cy="177001"/>
              </a:xfrm>
            </p:grpSpPr>
            <p:sp>
              <p:nvSpPr>
                <p:cNvPr id="2127" name="Google Shape;2127;p49"/>
                <p:cNvSpPr/>
                <p:nvPr/>
              </p:nvSpPr>
              <p:spPr>
                <a:xfrm>
                  <a:off x="3336510" y="4213424"/>
                  <a:ext cx="160595" cy="177001"/>
                </a:xfrm>
                <a:custGeom>
                  <a:rect b="b" l="l" r="r" t="t"/>
                  <a:pathLst>
                    <a:path extrusionOk="0" h="177001" w="160595">
                      <a:moveTo>
                        <a:pt x="123038" y="124563"/>
                      </a:moveTo>
                      <a:cubicBezTo>
                        <a:pt x="85496" y="169192"/>
                        <a:pt x="35935" y="189239"/>
                        <a:pt x="12337" y="169340"/>
                      </a:cubicBezTo>
                      <a:cubicBezTo>
                        <a:pt x="-11260" y="149440"/>
                        <a:pt x="43" y="97128"/>
                        <a:pt x="37584" y="52498"/>
                      </a:cubicBezTo>
                      <a:cubicBezTo>
                        <a:pt x="75126" y="7867"/>
                        <a:pt x="124688" y="-12180"/>
                        <a:pt x="148285" y="7721"/>
                      </a:cubicBezTo>
                      <a:cubicBezTo>
                        <a:pt x="171881" y="27621"/>
                        <a:pt x="160579" y="79932"/>
                        <a:pt x="123038" y="12456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28" name="Google Shape;2128;p49"/>
                <p:cNvSpPr/>
                <p:nvPr/>
              </p:nvSpPr>
              <p:spPr>
                <a:xfrm>
                  <a:off x="3365744" y="4241021"/>
                  <a:ext cx="102294" cy="127639"/>
                </a:xfrm>
                <a:custGeom>
                  <a:rect b="b" l="l" r="r" t="t"/>
                  <a:pathLst>
                    <a:path extrusionOk="0" h="127639" w="102294">
                      <a:moveTo>
                        <a:pt x="102307" y="29"/>
                      </a:moveTo>
                      <a:cubicBezTo>
                        <a:pt x="102307" y="29"/>
                        <a:pt x="18084" y="62773"/>
                        <a:pt x="13" y="127669"/>
                      </a:cubicBezTo>
                      <a:cubicBezTo>
                        <a:pt x="13" y="127669"/>
                        <a:pt x="69864" y="77792"/>
                        <a:pt x="102307" y="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29" name="Google Shape;2129;p49"/>
              <p:cNvGrpSpPr/>
              <p:nvPr/>
            </p:nvGrpSpPr>
            <p:grpSpPr>
              <a:xfrm>
                <a:off x="3421271" y="3960466"/>
                <a:ext cx="185071" cy="151148"/>
                <a:chOff x="3421271" y="3960466"/>
                <a:chExt cx="185071" cy="151148"/>
              </a:xfrm>
            </p:grpSpPr>
            <p:sp>
              <p:nvSpPr>
                <p:cNvPr id="2130" name="Google Shape;2130;p49"/>
                <p:cNvSpPr/>
                <p:nvPr/>
              </p:nvSpPr>
              <p:spPr>
                <a:xfrm>
                  <a:off x="3421271" y="3960466"/>
                  <a:ext cx="185071" cy="151148"/>
                </a:xfrm>
                <a:custGeom>
                  <a:rect b="b" l="l" r="r" t="t"/>
                  <a:pathLst>
                    <a:path extrusionOk="0" h="151148" w="185071">
                      <a:moveTo>
                        <a:pt x="60878" y="121679"/>
                      </a:moveTo>
                      <a:cubicBezTo>
                        <a:pt x="12874" y="88598"/>
                        <a:pt x="-11863" y="41151"/>
                        <a:pt x="5629" y="15704"/>
                      </a:cubicBezTo>
                      <a:cubicBezTo>
                        <a:pt x="23120" y="-9743"/>
                        <a:pt x="76215" y="-3554"/>
                        <a:pt x="124220" y="29527"/>
                      </a:cubicBezTo>
                      <a:cubicBezTo>
                        <a:pt x="172225" y="62609"/>
                        <a:pt x="196962" y="110056"/>
                        <a:pt x="179469" y="135503"/>
                      </a:cubicBezTo>
                      <a:cubicBezTo>
                        <a:pt x="161977" y="160950"/>
                        <a:pt x="108883" y="154760"/>
                        <a:pt x="60878" y="12167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1" name="Google Shape;2131;p49"/>
                <p:cNvSpPr/>
                <p:nvPr/>
              </p:nvSpPr>
              <p:spPr>
                <a:xfrm>
                  <a:off x="3442517" y="3991627"/>
                  <a:ext cx="136799" cy="89557"/>
                </a:xfrm>
                <a:custGeom>
                  <a:rect b="b" l="l" r="r" t="t"/>
                  <a:pathLst>
                    <a:path extrusionOk="0" h="89557" w="136799">
                      <a:moveTo>
                        <a:pt x="136813" y="89586"/>
                      </a:moveTo>
                      <a:cubicBezTo>
                        <a:pt x="136813" y="89586"/>
                        <a:pt x="66274" y="11740"/>
                        <a:pt x="13" y="29"/>
                      </a:cubicBezTo>
                      <a:cubicBezTo>
                        <a:pt x="13" y="29"/>
                        <a:pt x="56368" y="64799"/>
                        <a:pt x="136813" y="8958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32" name="Google Shape;2132;p49"/>
              <p:cNvGrpSpPr/>
              <p:nvPr/>
            </p:nvGrpSpPr>
            <p:grpSpPr>
              <a:xfrm>
                <a:off x="3670902" y="4234029"/>
                <a:ext cx="152188" cy="280437"/>
                <a:chOff x="3670902" y="4234029"/>
                <a:chExt cx="152188" cy="280437"/>
              </a:xfrm>
            </p:grpSpPr>
            <p:sp>
              <p:nvSpPr>
                <p:cNvPr id="2133" name="Google Shape;2133;p49"/>
                <p:cNvSpPr/>
                <p:nvPr/>
              </p:nvSpPr>
              <p:spPr>
                <a:xfrm>
                  <a:off x="3670902" y="4234029"/>
                  <a:ext cx="152188" cy="280437"/>
                </a:xfrm>
                <a:custGeom>
                  <a:rect b="b" l="l" r="r" t="t"/>
                  <a:pathLst>
                    <a:path extrusionOk="0" h="280437" w="152188">
                      <a:moveTo>
                        <a:pt x="150075" y="149678"/>
                      </a:moveTo>
                      <a:cubicBezTo>
                        <a:pt x="140250" y="226940"/>
                        <a:pt x="99169" y="285352"/>
                        <a:pt x="58319" y="280144"/>
                      </a:cubicBezTo>
                      <a:cubicBezTo>
                        <a:pt x="17468" y="274936"/>
                        <a:pt x="-7685" y="208081"/>
                        <a:pt x="2140" y="130818"/>
                      </a:cubicBezTo>
                      <a:cubicBezTo>
                        <a:pt x="11965" y="53557"/>
                        <a:pt x="53046" y="-4855"/>
                        <a:pt x="93897" y="352"/>
                      </a:cubicBezTo>
                      <a:cubicBezTo>
                        <a:pt x="134749" y="5559"/>
                        <a:pt x="159900" y="72416"/>
                        <a:pt x="150075" y="14967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4" name="Google Shape;2134;p49"/>
                <p:cNvSpPr/>
                <p:nvPr/>
              </p:nvSpPr>
              <p:spPr>
                <a:xfrm>
                  <a:off x="3730057" y="4268812"/>
                  <a:ext cx="35650" cy="217290"/>
                </a:xfrm>
                <a:custGeom>
                  <a:rect b="b" l="l" r="r" t="t"/>
                  <a:pathLst>
                    <a:path extrusionOk="0" h="217290" w="35650">
                      <a:moveTo>
                        <a:pt x="30360" y="29"/>
                      </a:moveTo>
                      <a:cubicBezTo>
                        <a:pt x="30360" y="29"/>
                        <a:pt x="-18715" y="131447"/>
                        <a:pt x="7949" y="217319"/>
                      </a:cubicBezTo>
                      <a:cubicBezTo>
                        <a:pt x="7949" y="217319"/>
                        <a:pt x="50211" y="110751"/>
                        <a:pt x="30360" y="2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135" name="Google Shape;2135;p49"/>
          <p:cNvGrpSpPr/>
          <p:nvPr/>
        </p:nvGrpSpPr>
        <p:grpSpPr>
          <a:xfrm>
            <a:off x="4619396" y="2310023"/>
            <a:ext cx="1524883" cy="2071210"/>
            <a:chOff x="7871048" y="3512324"/>
            <a:chExt cx="1513832" cy="2056200"/>
          </a:xfrm>
        </p:grpSpPr>
        <p:grpSp>
          <p:nvGrpSpPr>
            <p:cNvPr id="2136" name="Google Shape;2136;p49"/>
            <p:cNvGrpSpPr/>
            <p:nvPr/>
          </p:nvGrpSpPr>
          <p:grpSpPr>
            <a:xfrm>
              <a:off x="8769109" y="3958259"/>
              <a:ext cx="615771" cy="744080"/>
              <a:chOff x="8769109" y="3958259"/>
              <a:chExt cx="615771" cy="744080"/>
            </a:xfrm>
          </p:grpSpPr>
          <p:sp>
            <p:nvSpPr>
              <p:cNvPr id="2137" name="Google Shape;2137;p49"/>
              <p:cNvSpPr/>
              <p:nvPr/>
            </p:nvSpPr>
            <p:spPr>
              <a:xfrm>
                <a:off x="8769109" y="3958259"/>
                <a:ext cx="615771" cy="475138"/>
              </a:xfrm>
              <a:custGeom>
                <a:rect b="b" l="l" r="r" t="t"/>
                <a:pathLst>
                  <a:path extrusionOk="0" h="475138" w="615771">
                    <a:moveTo>
                      <a:pt x="150500" y="343329"/>
                    </a:moveTo>
                    <a:cubicBezTo>
                      <a:pt x="150500" y="343329"/>
                      <a:pt x="161491" y="496852"/>
                      <a:pt x="280546" y="472562"/>
                    </a:cubicBezTo>
                    <a:cubicBezTo>
                      <a:pt x="399600" y="448272"/>
                      <a:pt x="590314" y="60333"/>
                      <a:pt x="614288" y="46240"/>
                    </a:cubicBezTo>
                    <a:cubicBezTo>
                      <a:pt x="638262" y="32147"/>
                      <a:pt x="369029" y="-60378"/>
                      <a:pt x="187570" y="64431"/>
                    </a:cubicBezTo>
                    <a:cubicBezTo>
                      <a:pt x="6112" y="189240"/>
                      <a:pt x="-20607" y="243728"/>
                      <a:pt x="11861" y="291388"/>
                    </a:cubicBezTo>
                    <a:cubicBezTo>
                      <a:pt x="44330" y="339048"/>
                      <a:pt x="103192" y="380529"/>
                      <a:pt x="150500" y="34332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38" name="Google Shape;2138;p49"/>
              <p:cNvSpPr/>
              <p:nvPr/>
            </p:nvSpPr>
            <p:spPr>
              <a:xfrm>
                <a:off x="8857445" y="4139283"/>
                <a:ext cx="250171" cy="563056"/>
              </a:xfrm>
              <a:custGeom>
                <a:rect b="b" l="l" r="r" t="t"/>
                <a:pathLst>
                  <a:path extrusionOk="0" h="563056" w="250171">
                    <a:moveTo>
                      <a:pt x="250185" y="23678"/>
                    </a:moveTo>
                    <a:cubicBezTo>
                      <a:pt x="250185" y="23678"/>
                      <a:pt x="168881" y="105942"/>
                      <a:pt x="103189" y="98079"/>
                    </a:cubicBezTo>
                    <a:cubicBezTo>
                      <a:pt x="118118" y="63998"/>
                      <a:pt x="135821" y="31204"/>
                      <a:pt x="156119" y="29"/>
                    </a:cubicBezTo>
                    <a:cubicBezTo>
                      <a:pt x="156118" y="29"/>
                      <a:pt x="-60032" y="170622"/>
                      <a:pt x="16360" y="563086"/>
                    </a:cubicBezTo>
                    <a:lnTo>
                      <a:pt x="48452" y="562264"/>
                    </a:lnTo>
                    <a:cubicBezTo>
                      <a:pt x="11003" y="403362"/>
                      <a:pt x="42432" y="256612"/>
                      <a:pt x="80795" y="152877"/>
                    </a:cubicBezTo>
                    <a:cubicBezTo>
                      <a:pt x="96308" y="148585"/>
                      <a:pt x="212215" y="113814"/>
                      <a:pt x="250185" y="2367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39" name="Google Shape;2139;p49"/>
            <p:cNvGrpSpPr/>
            <p:nvPr/>
          </p:nvGrpSpPr>
          <p:grpSpPr>
            <a:xfrm>
              <a:off x="8411639" y="3512324"/>
              <a:ext cx="517099" cy="1172702"/>
              <a:chOff x="8411639" y="3512324"/>
              <a:chExt cx="517099" cy="1172702"/>
            </a:xfrm>
          </p:grpSpPr>
          <p:sp>
            <p:nvSpPr>
              <p:cNvPr id="2140" name="Google Shape;2140;p49"/>
              <p:cNvSpPr/>
              <p:nvPr/>
            </p:nvSpPr>
            <p:spPr>
              <a:xfrm>
                <a:off x="8411639" y="3512324"/>
                <a:ext cx="517099" cy="751421"/>
              </a:xfrm>
              <a:custGeom>
                <a:rect b="b" l="l" r="r" t="t"/>
                <a:pathLst>
                  <a:path extrusionOk="0" h="751421" w="517099">
                    <a:moveTo>
                      <a:pt x="214908" y="732117"/>
                    </a:moveTo>
                    <a:cubicBezTo>
                      <a:pt x="214908" y="732117"/>
                      <a:pt x="-29489" y="839145"/>
                      <a:pt x="2985" y="549555"/>
                    </a:cubicBezTo>
                    <a:cubicBezTo>
                      <a:pt x="35460" y="259964"/>
                      <a:pt x="342401" y="29"/>
                      <a:pt x="342401" y="29"/>
                    </a:cubicBezTo>
                    <a:cubicBezTo>
                      <a:pt x="342401" y="29"/>
                      <a:pt x="810175" y="880573"/>
                      <a:pt x="214908" y="73211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1" name="Google Shape;2141;p49"/>
              <p:cNvSpPr/>
              <p:nvPr/>
            </p:nvSpPr>
            <p:spPr>
              <a:xfrm>
                <a:off x="8602130" y="3716293"/>
                <a:ext cx="156539" cy="968733"/>
              </a:xfrm>
              <a:custGeom>
                <a:rect b="b" l="l" r="r" t="t"/>
                <a:pathLst>
                  <a:path extrusionOk="0" h="968733" w="156539">
                    <a:moveTo>
                      <a:pt x="37302" y="338935"/>
                    </a:moveTo>
                    <a:cubicBezTo>
                      <a:pt x="25575" y="213019"/>
                      <a:pt x="25464" y="91263"/>
                      <a:pt x="49006" y="29"/>
                    </a:cubicBezTo>
                    <a:cubicBezTo>
                      <a:pt x="49006" y="29"/>
                      <a:pt x="-103329" y="163629"/>
                      <a:pt x="129236" y="968763"/>
                    </a:cubicBezTo>
                    <a:lnTo>
                      <a:pt x="156553" y="953553"/>
                    </a:lnTo>
                    <a:cubicBezTo>
                      <a:pt x="156553" y="953553"/>
                      <a:pt x="75177" y="670619"/>
                      <a:pt x="42713" y="390505"/>
                    </a:cubicBezTo>
                    <a:cubicBezTo>
                      <a:pt x="71110" y="364354"/>
                      <a:pt x="135332" y="296071"/>
                      <a:pt x="134137" y="214303"/>
                    </a:cubicBezTo>
                    <a:cubicBezTo>
                      <a:pt x="134137" y="214303"/>
                      <a:pt x="96163" y="313678"/>
                      <a:pt x="37302" y="33893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42" name="Google Shape;2142;p49"/>
            <p:cNvGrpSpPr/>
            <p:nvPr/>
          </p:nvGrpSpPr>
          <p:grpSpPr>
            <a:xfrm>
              <a:off x="7871048" y="3979323"/>
              <a:ext cx="805671" cy="758937"/>
              <a:chOff x="7871048" y="3979323"/>
              <a:chExt cx="805671" cy="758937"/>
            </a:xfrm>
          </p:grpSpPr>
          <p:sp>
            <p:nvSpPr>
              <p:cNvPr id="2143" name="Google Shape;2143;p49"/>
              <p:cNvSpPr/>
              <p:nvPr/>
            </p:nvSpPr>
            <p:spPr>
              <a:xfrm>
                <a:off x="7871048" y="3979323"/>
                <a:ext cx="701154" cy="560000"/>
              </a:xfrm>
              <a:custGeom>
                <a:rect b="b" l="l" r="r" t="t"/>
                <a:pathLst>
                  <a:path extrusionOk="0" h="560000" w="701154">
                    <a:moveTo>
                      <a:pt x="577849" y="368840"/>
                    </a:moveTo>
                    <a:cubicBezTo>
                      <a:pt x="577849" y="368840"/>
                      <a:pt x="529751" y="548407"/>
                      <a:pt x="397798" y="559809"/>
                    </a:cubicBezTo>
                    <a:cubicBezTo>
                      <a:pt x="265845" y="571210"/>
                      <a:pt x="74260" y="137160"/>
                      <a:pt x="13" y="87186"/>
                    </a:cubicBezTo>
                    <a:cubicBezTo>
                      <a:pt x="13" y="87186"/>
                      <a:pt x="373660" y="-77172"/>
                      <a:pt x="556240" y="45515"/>
                    </a:cubicBezTo>
                    <a:cubicBezTo>
                      <a:pt x="738820" y="168203"/>
                      <a:pt x="752079" y="300477"/>
                      <a:pt x="577849" y="36884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4" name="Google Shape;2144;p49"/>
              <p:cNvSpPr/>
              <p:nvPr/>
            </p:nvSpPr>
            <p:spPr>
              <a:xfrm>
                <a:off x="8083576" y="4067213"/>
                <a:ext cx="593143" cy="671047"/>
              </a:xfrm>
              <a:custGeom>
                <a:rect b="b" l="l" r="r" t="t"/>
                <a:pathLst>
                  <a:path extrusionOk="0" h="671047" w="593143">
                    <a:moveTo>
                      <a:pt x="294722" y="193101"/>
                    </a:moveTo>
                    <a:cubicBezTo>
                      <a:pt x="296317" y="157710"/>
                      <a:pt x="294709" y="58663"/>
                      <a:pt x="233150" y="29"/>
                    </a:cubicBezTo>
                    <a:cubicBezTo>
                      <a:pt x="233150" y="29"/>
                      <a:pt x="279364" y="100826"/>
                      <a:pt x="252769" y="160215"/>
                    </a:cubicBezTo>
                    <a:cubicBezTo>
                      <a:pt x="115657" y="59710"/>
                      <a:pt x="13" y="43895"/>
                      <a:pt x="13" y="43895"/>
                    </a:cubicBezTo>
                    <a:cubicBezTo>
                      <a:pt x="52405" y="64148"/>
                      <a:pt x="102565" y="89768"/>
                      <a:pt x="149695" y="120347"/>
                    </a:cubicBezTo>
                    <a:cubicBezTo>
                      <a:pt x="75395" y="192536"/>
                      <a:pt x="9319" y="160465"/>
                      <a:pt x="9319" y="160465"/>
                    </a:cubicBezTo>
                    <a:cubicBezTo>
                      <a:pt x="80963" y="211699"/>
                      <a:pt x="166100" y="160828"/>
                      <a:pt x="188158" y="145874"/>
                    </a:cubicBezTo>
                    <a:cubicBezTo>
                      <a:pt x="321647" y="239200"/>
                      <a:pt x="488045" y="404167"/>
                      <a:pt x="552183" y="671077"/>
                    </a:cubicBezTo>
                    <a:lnTo>
                      <a:pt x="593157" y="648262"/>
                    </a:lnTo>
                    <a:cubicBezTo>
                      <a:pt x="513864" y="424236"/>
                      <a:pt x="400862" y="282476"/>
                      <a:pt x="294722" y="19310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45" name="Google Shape;2145;p49"/>
            <p:cNvGrpSpPr/>
            <p:nvPr/>
          </p:nvGrpSpPr>
          <p:grpSpPr>
            <a:xfrm>
              <a:off x="7979936" y="4398251"/>
              <a:ext cx="663269" cy="380646"/>
              <a:chOff x="7979936" y="4398251"/>
              <a:chExt cx="663269" cy="380646"/>
            </a:xfrm>
          </p:grpSpPr>
          <p:sp>
            <p:nvSpPr>
              <p:cNvPr id="2146" name="Google Shape;2146;p49"/>
              <p:cNvSpPr/>
              <p:nvPr/>
            </p:nvSpPr>
            <p:spPr>
              <a:xfrm>
                <a:off x="7979936" y="4398251"/>
                <a:ext cx="414952" cy="341661"/>
              </a:xfrm>
              <a:custGeom>
                <a:rect b="b" l="l" r="r" t="t"/>
                <a:pathLst>
                  <a:path extrusionOk="0" h="341661" w="414952">
                    <a:moveTo>
                      <a:pt x="379475" y="190044"/>
                    </a:moveTo>
                    <a:cubicBezTo>
                      <a:pt x="379475" y="190044"/>
                      <a:pt x="453442" y="266510"/>
                      <a:pt x="383667" y="326558"/>
                    </a:cubicBezTo>
                    <a:cubicBezTo>
                      <a:pt x="313891" y="386605"/>
                      <a:pt x="57327" y="250284"/>
                      <a:pt x="13" y="224807"/>
                    </a:cubicBezTo>
                    <a:cubicBezTo>
                      <a:pt x="13" y="224807"/>
                      <a:pt x="164124" y="-50025"/>
                      <a:pt x="325960" y="8102"/>
                    </a:cubicBezTo>
                    <a:cubicBezTo>
                      <a:pt x="487795" y="66229"/>
                      <a:pt x="379475" y="190044"/>
                      <a:pt x="379475" y="19004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7" name="Google Shape;2147;p49"/>
              <p:cNvSpPr/>
              <p:nvPr/>
            </p:nvSpPr>
            <p:spPr>
              <a:xfrm>
                <a:off x="8091773" y="4461968"/>
                <a:ext cx="551432" cy="316929"/>
              </a:xfrm>
              <a:custGeom>
                <a:rect b="b" l="l" r="r" t="t"/>
                <a:pathLst>
                  <a:path extrusionOk="0" h="316929" w="551432">
                    <a:moveTo>
                      <a:pt x="189487" y="102026"/>
                    </a:moveTo>
                    <a:cubicBezTo>
                      <a:pt x="181463" y="18047"/>
                      <a:pt x="115161" y="29"/>
                      <a:pt x="115161" y="29"/>
                    </a:cubicBezTo>
                    <a:cubicBezTo>
                      <a:pt x="157776" y="31191"/>
                      <a:pt x="166269" y="82998"/>
                      <a:pt x="167917" y="99212"/>
                    </a:cubicBezTo>
                    <a:cubicBezTo>
                      <a:pt x="65553" y="88172"/>
                      <a:pt x="13" y="111889"/>
                      <a:pt x="13" y="111889"/>
                    </a:cubicBezTo>
                    <a:cubicBezTo>
                      <a:pt x="35761" y="109975"/>
                      <a:pt x="71606" y="111114"/>
                      <a:pt x="107160" y="115296"/>
                    </a:cubicBezTo>
                    <a:cubicBezTo>
                      <a:pt x="87122" y="147637"/>
                      <a:pt x="58225" y="173532"/>
                      <a:pt x="23909" y="189898"/>
                    </a:cubicBezTo>
                    <a:cubicBezTo>
                      <a:pt x="68607" y="181166"/>
                      <a:pt x="108318" y="155748"/>
                      <a:pt x="134997" y="118793"/>
                    </a:cubicBezTo>
                    <a:cubicBezTo>
                      <a:pt x="246729" y="134772"/>
                      <a:pt x="407058" y="182009"/>
                      <a:pt x="533816" y="316958"/>
                    </a:cubicBezTo>
                    <a:lnTo>
                      <a:pt x="551446" y="290095"/>
                    </a:lnTo>
                    <a:cubicBezTo>
                      <a:pt x="416113" y="164292"/>
                      <a:pt x="288090" y="116806"/>
                      <a:pt x="189487" y="102026"/>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48" name="Google Shape;2148;p49"/>
            <p:cNvGrpSpPr/>
            <p:nvPr/>
          </p:nvGrpSpPr>
          <p:grpSpPr>
            <a:xfrm>
              <a:off x="8168563" y="4412008"/>
              <a:ext cx="1173101" cy="1156516"/>
              <a:chOff x="8168563" y="4412008"/>
              <a:chExt cx="1173101" cy="1156516"/>
            </a:xfrm>
          </p:grpSpPr>
          <p:grpSp>
            <p:nvGrpSpPr>
              <p:cNvPr id="2149" name="Google Shape;2149;p49"/>
              <p:cNvGrpSpPr/>
              <p:nvPr/>
            </p:nvGrpSpPr>
            <p:grpSpPr>
              <a:xfrm>
                <a:off x="8365298" y="4689039"/>
                <a:ext cx="976366" cy="879485"/>
                <a:chOff x="8365298" y="4689039"/>
                <a:chExt cx="976366" cy="879485"/>
              </a:xfrm>
            </p:grpSpPr>
            <p:sp>
              <p:nvSpPr>
                <p:cNvPr id="2150" name="Google Shape;2150;p49"/>
                <p:cNvSpPr/>
                <p:nvPr/>
              </p:nvSpPr>
              <p:spPr>
                <a:xfrm>
                  <a:off x="8365298" y="4689043"/>
                  <a:ext cx="976365" cy="879481"/>
                </a:xfrm>
                <a:custGeom>
                  <a:rect b="b" l="l" r="r" t="t"/>
                  <a:pathLst>
                    <a:path extrusionOk="0" h="879481" w="976365">
                      <a:moveTo>
                        <a:pt x="860690" y="0"/>
                      </a:moveTo>
                      <a:lnTo>
                        <a:pt x="976366" y="595874"/>
                      </a:lnTo>
                      <a:lnTo>
                        <a:pt x="357948" y="879482"/>
                      </a:lnTo>
                      <a:lnTo>
                        <a:pt x="315226" y="816512"/>
                      </a:lnTo>
                      <a:lnTo>
                        <a:pt x="62147" y="443665"/>
                      </a:lnTo>
                      <a:lnTo>
                        <a:pt x="0" y="352082"/>
                      </a:lnTo>
                      <a:lnTo>
                        <a:pt x="86069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1" name="Google Shape;2151;p49"/>
                <p:cNvSpPr/>
                <p:nvPr/>
              </p:nvSpPr>
              <p:spPr>
                <a:xfrm>
                  <a:off x="8365300" y="4689039"/>
                  <a:ext cx="976364" cy="879484"/>
                </a:xfrm>
                <a:custGeom>
                  <a:rect b="b" l="l" r="r" t="t"/>
                  <a:pathLst>
                    <a:path extrusionOk="0" h="879484" w="976364">
                      <a:moveTo>
                        <a:pt x="860699" y="29"/>
                      </a:moveTo>
                      <a:lnTo>
                        <a:pt x="976378" y="595905"/>
                      </a:lnTo>
                      <a:lnTo>
                        <a:pt x="357958" y="879513"/>
                      </a:lnTo>
                      <a:lnTo>
                        <a:pt x="315235" y="816539"/>
                      </a:lnTo>
                      <a:cubicBezTo>
                        <a:pt x="545810" y="607462"/>
                        <a:pt x="758935" y="225428"/>
                        <a:pt x="758935" y="225428"/>
                      </a:cubicBezTo>
                      <a:lnTo>
                        <a:pt x="62158" y="443693"/>
                      </a:lnTo>
                      <a:lnTo>
                        <a:pt x="13" y="352114"/>
                      </a:ln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52" name="Google Shape;2152;p49"/>
              <p:cNvGrpSpPr/>
              <p:nvPr/>
            </p:nvGrpSpPr>
            <p:grpSpPr>
              <a:xfrm>
                <a:off x="8168563" y="4412008"/>
                <a:ext cx="1147244" cy="700944"/>
                <a:chOff x="8168563" y="4412008"/>
                <a:chExt cx="1147244" cy="700944"/>
              </a:xfrm>
            </p:grpSpPr>
            <p:sp>
              <p:nvSpPr>
                <p:cNvPr id="2153" name="Google Shape;2153;p49"/>
                <p:cNvSpPr/>
                <p:nvPr/>
              </p:nvSpPr>
              <p:spPr>
                <a:xfrm>
                  <a:off x="8168563" y="4412008"/>
                  <a:ext cx="1147244" cy="700944"/>
                </a:xfrm>
                <a:custGeom>
                  <a:rect b="b" l="l" r="r" t="t"/>
                  <a:pathLst>
                    <a:path extrusionOk="0" h="700944" w="1147244">
                      <a:moveTo>
                        <a:pt x="1147245" y="303276"/>
                      </a:moveTo>
                      <a:lnTo>
                        <a:pt x="209377" y="686848"/>
                      </a:lnTo>
                      <a:lnTo>
                        <a:pt x="175036" y="700945"/>
                      </a:lnTo>
                      <a:lnTo>
                        <a:pt x="0" y="455200"/>
                      </a:lnTo>
                      <a:lnTo>
                        <a:pt x="1112618" y="0"/>
                      </a:lnTo>
                      <a:lnTo>
                        <a:pt x="1118706" y="53054"/>
                      </a:lnTo>
                      <a:lnTo>
                        <a:pt x="1147245" y="30327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4" name="Google Shape;2154;p49"/>
                <p:cNvSpPr/>
                <p:nvPr/>
              </p:nvSpPr>
              <p:spPr>
                <a:xfrm>
                  <a:off x="8168563" y="4412008"/>
                  <a:ext cx="1118706" cy="700944"/>
                </a:xfrm>
                <a:custGeom>
                  <a:rect b="b" l="l" r="r" t="t"/>
                  <a:pathLst>
                    <a:path extrusionOk="0" h="700944" w="1118706">
                      <a:moveTo>
                        <a:pt x="196725" y="481965"/>
                      </a:moveTo>
                      <a:lnTo>
                        <a:pt x="209377" y="686848"/>
                      </a:lnTo>
                      <a:lnTo>
                        <a:pt x="175036" y="700945"/>
                      </a:lnTo>
                      <a:lnTo>
                        <a:pt x="0" y="455200"/>
                      </a:lnTo>
                      <a:lnTo>
                        <a:pt x="1112618" y="0"/>
                      </a:lnTo>
                      <a:lnTo>
                        <a:pt x="1118706" y="53054"/>
                      </a:lnTo>
                      <a:lnTo>
                        <a:pt x="196725" y="481965"/>
                      </a:lnTo>
                      <a:close/>
                    </a:path>
                  </a:pathLst>
                </a:custGeom>
                <a:solidFill>
                  <a:srgbClr val="4D250C">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8" name="Shape 2158"/>
        <p:cNvGrpSpPr/>
        <p:nvPr/>
      </p:nvGrpSpPr>
      <p:grpSpPr>
        <a:xfrm>
          <a:off x="0" y="0"/>
          <a:ext cx="0" cy="0"/>
          <a:chOff x="0" y="0"/>
          <a:chExt cx="0" cy="0"/>
        </a:xfrm>
      </p:grpSpPr>
      <p:sp>
        <p:nvSpPr>
          <p:cNvPr id="2159" name="Google Shape;2159;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160" name="Google Shape;2160;p50"/>
          <p:cNvSpPr txBox="1"/>
          <p:nvPr>
            <p:ph idx="1" type="body"/>
          </p:nvPr>
        </p:nvSpPr>
        <p:spPr>
          <a:xfrm>
            <a:off x="720000" y="1139550"/>
            <a:ext cx="3852000" cy="346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used in this template? Get them on these websites:</a:t>
            </a:r>
            <a:endParaRPr/>
          </a:p>
          <a:p>
            <a:pPr indent="0" lvl="0" marL="0" rtl="0" algn="l">
              <a:spcBef>
                <a:spcPts val="1000"/>
              </a:spcBef>
              <a:spcAft>
                <a:spcPts val="0"/>
              </a:spcAft>
              <a:buNone/>
            </a:pPr>
            <a:r>
              <a:rPr b="1" lang="en"/>
              <a:t>Photos</a:t>
            </a:r>
            <a:endParaRPr b="1"/>
          </a:p>
          <a:p>
            <a:pPr indent="-226059" lvl="0" marL="274320" rtl="0" algn="l">
              <a:spcBef>
                <a:spcPts val="1000"/>
              </a:spcBef>
              <a:spcAft>
                <a:spcPts val="0"/>
              </a:spcAft>
              <a:buClr>
                <a:schemeClr val="accent5"/>
              </a:buClr>
              <a:buSzPts val="1400"/>
              <a:buFont typeface="Sora"/>
              <a:buChar char="●"/>
            </a:pPr>
            <a:r>
              <a:rPr lang="en" u="sng">
                <a:hlinkClick r:id="rId3"/>
              </a:rPr>
              <a:t>Full shot woman gardening</a:t>
            </a:r>
            <a:endParaRPr/>
          </a:p>
          <a:p>
            <a:pPr indent="-226059" lvl="0" marL="274320" rtl="0" algn="l">
              <a:spcBef>
                <a:spcPts val="0"/>
              </a:spcBef>
              <a:spcAft>
                <a:spcPts val="0"/>
              </a:spcAft>
              <a:buClr>
                <a:schemeClr val="accent5"/>
              </a:buClr>
              <a:buSzPts val="1400"/>
              <a:buFont typeface="Sora"/>
              <a:buChar char="●"/>
            </a:pPr>
            <a:r>
              <a:rPr lang="en" u="sng">
                <a:hlinkClick r:id="rId4"/>
              </a:rPr>
              <a:t>Side view hands holding plant</a:t>
            </a:r>
            <a:endParaRPr/>
          </a:p>
          <a:p>
            <a:pPr indent="0" lvl="0" marL="0" rtl="0" algn="l">
              <a:spcBef>
                <a:spcPts val="800"/>
              </a:spcBef>
              <a:spcAft>
                <a:spcPts val="0"/>
              </a:spcAft>
              <a:buNone/>
            </a:pPr>
            <a:r>
              <a:rPr b="1" lang="en"/>
              <a:t>Icons</a:t>
            </a:r>
            <a:endParaRPr b="1"/>
          </a:p>
          <a:p>
            <a:pPr indent="-226059" lvl="0" marL="274320" rtl="0" algn="l">
              <a:spcBef>
                <a:spcPts val="1000"/>
              </a:spcBef>
              <a:spcAft>
                <a:spcPts val="0"/>
              </a:spcAft>
              <a:buClr>
                <a:schemeClr val="accent5"/>
              </a:buClr>
              <a:buSzPts val="1400"/>
              <a:buFont typeface="Sora"/>
              <a:buChar char="●"/>
            </a:pPr>
            <a:r>
              <a:rPr lang="en" u="sng">
                <a:hlinkClick r:id="rId5"/>
              </a:rPr>
              <a:t>Icon Pack: Ecology | Flat</a:t>
            </a:r>
            <a:endParaRPr/>
          </a:p>
        </p:txBody>
      </p:sp>
      <p:sp>
        <p:nvSpPr>
          <p:cNvPr id="2161" name="Google Shape;2161;p50"/>
          <p:cNvSpPr txBox="1"/>
          <p:nvPr>
            <p:ph idx="2" type="body"/>
          </p:nvPr>
        </p:nvSpPr>
        <p:spPr>
          <a:xfrm>
            <a:off x="4572000" y="1139550"/>
            <a:ext cx="3852000" cy="346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Vectors</a:t>
            </a:r>
            <a:endParaRPr b="1"/>
          </a:p>
          <a:p>
            <a:pPr indent="-226059" lvl="0" marL="274320" rtl="0" algn="l">
              <a:spcBef>
                <a:spcPts val="1000"/>
              </a:spcBef>
              <a:spcAft>
                <a:spcPts val="0"/>
              </a:spcAft>
              <a:buClr>
                <a:schemeClr val="accent5"/>
              </a:buClr>
              <a:buSzPts val="1400"/>
              <a:buFont typeface="Sora"/>
              <a:buChar char="●"/>
            </a:pPr>
            <a:r>
              <a:rPr lang="en" u="sng">
                <a:hlinkClick r:id="rId6"/>
              </a:rPr>
              <a:t>Flat horizontal banner template for world environment day celebration</a:t>
            </a:r>
            <a:endParaRPr/>
          </a:p>
          <a:p>
            <a:pPr indent="-226059" lvl="0" marL="274320" rtl="0" algn="l">
              <a:spcBef>
                <a:spcPts val="0"/>
              </a:spcBef>
              <a:spcAft>
                <a:spcPts val="0"/>
              </a:spcAft>
              <a:buClr>
                <a:schemeClr val="accent5"/>
              </a:buClr>
              <a:buSzPts val="1400"/>
              <a:buFont typeface="Sora"/>
              <a:buChar char="●"/>
            </a:pPr>
            <a:r>
              <a:rPr lang="en" u="sng">
                <a:hlinkClick r:id="rId7"/>
              </a:rPr>
              <a:t>Flat instagram posts collection for world environment day celebration</a:t>
            </a:r>
            <a:endParaRPr/>
          </a:p>
          <a:p>
            <a:pPr indent="-226059" lvl="0" marL="274320" rtl="0" algn="l">
              <a:spcBef>
                <a:spcPts val="0"/>
              </a:spcBef>
              <a:spcAft>
                <a:spcPts val="0"/>
              </a:spcAft>
              <a:buClr>
                <a:schemeClr val="accent5"/>
              </a:buClr>
              <a:buSzPts val="1400"/>
              <a:buFont typeface="Sora"/>
              <a:buChar char="●"/>
            </a:pPr>
            <a:r>
              <a:rPr lang="en" u="sng">
                <a:hlinkClick r:id="rId8"/>
              </a:rPr>
              <a:t>Flat vertical poster template for world environment day celebration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65" name="Shape 2165"/>
        <p:cNvGrpSpPr/>
        <p:nvPr/>
      </p:nvGrpSpPr>
      <p:grpSpPr>
        <a:xfrm>
          <a:off x="0" y="0"/>
          <a:ext cx="0" cy="0"/>
          <a:chOff x="0" y="0"/>
          <a:chExt cx="0" cy="0"/>
        </a:xfrm>
      </p:grpSpPr>
      <p:sp>
        <p:nvSpPr>
          <p:cNvPr id="2166" name="Google Shape;2166;p5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167" name="Google Shape;2167;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71" name="Shape 2171"/>
        <p:cNvGrpSpPr/>
        <p:nvPr/>
      </p:nvGrpSpPr>
      <p:grpSpPr>
        <a:xfrm>
          <a:off x="0" y="0"/>
          <a:ext cx="0" cy="0"/>
          <a:chOff x="0" y="0"/>
          <a:chExt cx="0" cy="0"/>
        </a:xfrm>
      </p:grpSpPr>
      <p:sp>
        <p:nvSpPr>
          <p:cNvPr id="2172" name="Google Shape;2172;p52"/>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173" name="Google Shape;2173;p5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77" name="Shape 2177"/>
        <p:cNvGrpSpPr/>
        <p:nvPr/>
      </p:nvGrpSpPr>
      <p:grpSpPr>
        <a:xfrm>
          <a:off x="0" y="0"/>
          <a:ext cx="0" cy="0"/>
          <a:chOff x="0" y="0"/>
          <a:chExt cx="0" cy="0"/>
        </a:xfrm>
      </p:grpSpPr>
      <p:sp>
        <p:nvSpPr>
          <p:cNvPr id="2178" name="Google Shape;2178;p53"/>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Rowdies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u="sng">
                <a:solidFill>
                  <a:schemeClr val="lt1"/>
                </a:solidFill>
                <a:hlinkClick r:id="rId3">
                  <a:extLst>
                    <a:ext uri="{A12FA001-AC4F-418D-AE19-62706E023703}">
                      <ahyp:hlinkClr val="tx"/>
                    </a:ext>
                  </a:extLst>
                </a:hlinkClick>
              </a:rPr>
              <a:t>(</a:t>
            </a:r>
            <a:r>
              <a:rPr lang="en" sz="1100" u="sng">
                <a:solidFill>
                  <a:schemeClr val="lt1"/>
                </a:solidFill>
                <a:hlinkClick r:id="rId4">
                  <a:extLst>
                    <a:ext uri="{A12FA001-AC4F-418D-AE19-62706E023703}">
                      <ahyp:hlinkClr val="tx"/>
                    </a:ext>
                  </a:extLst>
                </a:hlinkClick>
              </a:rPr>
              <a:t>https://fonts.google.com/specimen/Rowdies</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Sora</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5">
                  <a:extLst>
                    <a:ext uri="{A12FA001-AC4F-418D-AE19-62706E023703}">
                      <ahyp:hlinkClr val="tx"/>
                    </a:ext>
                  </a:extLst>
                </a:hlinkClick>
              </a:rPr>
              <a:t>https://fonts.google.com/specimen/Sora</a:t>
            </a:r>
            <a:r>
              <a:rPr lang="en" sz="1100">
                <a:solidFill>
                  <a:schemeClr val="lt1"/>
                </a:solidFill>
              </a:rPr>
              <a:t>)</a:t>
            </a:r>
            <a:endParaRPr sz="1100">
              <a:solidFill>
                <a:schemeClr val="lt1"/>
              </a:solidFill>
            </a:endParaRPr>
          </a:p>
        </p:txBody>
      </p:sp>
      <p:sp>
        <p:nvSpPr>
          <p:cNvPr id="2179" name="Google Shape;2179;p53"/>
          <p:cNvSpPr/>
          <p:nvPr/>
        </p:nvSpPr>
        <p:spPr>
          <a:xfrm>
            <a:off x="2052650" y="2947175"/>
            <a:ext cx="791400" cy="754200"/>
          </a:xfrm>
          <a:prstGeom prst="roundRect">
            <a:avLst>
              <a:gd fmla="val 16667" name="adj"/>
            </a:avLst>
          </a:prstGeom>
          <a:solidFill>
            <a:srgbClr val="2D4E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3"/>
          <p:cNvSpPr/>
          <p:nvPr/>
        </p:nvSpPr>
        <p:spPr>
          <a:xfrm>
            <a:off x="3114470" y="2947175"/>
            <a:ext cx="791400" cy="754200"/>
          </a:xfrm>
          <a:prstGeom prst="roundRect">
            <a:avLst>
              <a:gd fmla="val 16667" name="adj"/>
            </a:avLst>
          </a:prstGeom>
          <a:solidFill>
            <a:srgbClr val="E6F1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3"/>
          <p:cNvSpPr/>
          <p:nvPr/>
        </p:nvSpPr>
        <p:spPr>
          <a:xfrm>
            <a:off x="4176289" y="2947175"/>
            <a:ext cx="791400" cy="754200"/>
          </a:xfrm>
          <a:prstGeom prst="roundRect">
            <a:avLst>
              <a:gd fmla="val 16667" name="adj"/>
            </a:avLst>
          </a:prstGeom>
          <a:solidFill>
            <a:srgbClr val="E9AE2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3"/>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#2d4e3a</a:t>
            </a:r>
            <a:endParaRPr sz="1000">
              <a:solidFill>
                <a:srgbClr val="FFFFFF"/>
              </a:solidFill>
            </a:endParaRPr>
          </a:p>
        </p:txBody>
      </p:sp>
      <p:sp>
        <p:nvSpPr>
          <p:cNvPr id="2183" name="Google Shape;2183;p53"/>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#e6f1cc</a:t>
            </a:r>
            <a:endParaRPr sz="1000"/>
          </a:p>
        </p:txBody>
      </p:sp>
      <p:sp>
        <p:nvSpPr>
          <p:cNvPr id="2184" name="Google Shape;2184;p53"/>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#e9ae2a</a:t>
            </a:r>
            <a:endParaRPr sz="1000"/>
          </a:p>
        </p:txBody>
      </p:sp>
      <p:sp>
        <p:nvSpPr>
          <p:cNvPr id="2185" name="Google Shape;2185;p53"/>
          <p:cNvSpPr/>
          <p:nvPr/>
        </p:nvSpPr>
        <p:spPr>
          <a:xfrm>
            <a:off x="5238125" y="2947175"/>
            <a:ext cx="791400" cy="754200"/>
          </a:xfrm>
          <a:prstGeom prst="roundRect">
            <a:avLst>
              <a:gd fmla="val 16667" name="adj"/>
            </a:avLst>
          </a:prstGeom>
          <a:solidFill>
            <a:srgbClr val="381B0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3"/>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#381b09</a:t>
            </a:r>
            <a:endParaRPr sz="1000">
              <a:solidFill>
                <a:srgbClr val="FFFFFF"/>
              </a:solidFill>
            </a:endParaRPr>
          </a:p>
        </p:txBody>
      </p:sp>
      <p:sp>
        <p:nvSpPr>
          <p:cNvPr id="2187" name="Google Shape;2187;p53"/>
          <p:cNvSpPr/>
          <p:nvPr/>
        </p:nvSpPr>
        <p:spPr>
          <a:xfrm>
            <a:off x="2052650" y="3878275"/>
            <a:ext cx="791400" cy="754200"/>
          </a:xfrm>
          <a:prstGeom prst="roundRect">
            <a:avLst>
              <a:gd fmla="val 16667" name="adj"/>
            </a:avLst>
          </a:prstGeom>
          <a:solidFill>
            <a:srgbClr val="2A2B2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3"/>
          <p:cNvSpPr/>
          <p:nvPr/>
        </p:nvSpPr>
        <p:spPr>
          <a:xfrm>
            <a:off x="3114470" y="3878275"/>
            <a:ext cx="791400" cy="754200"/>
          </a:xfrm>
          <a:prstGeom prst="roundRect">
            <a:avLst>
              <a:gd fmla="val 16667" name="adj"/>
            </a:avLst>
          </a:prstGeom>
          <a:solidFill>
            <a:srgbClr val="7793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3"/>
          <p:cNvSpPr/>
          <p:nvPr/>
        </p:nvSpPr>
        <p:spPr>
          <a:xfrm>
            <a:off x="4176289" y="3878275"/>
            <a:ext cx="791400" cy="754200"/>
          </a:xfrm>
          <a:prstGeom prst="roundRect">
            <a:avLst>
              <a:gd fmla="val 16667" name="adj"/>
            </a:avLst>
          </a:prstGeom>
          <a:solidFill>
            <a:srgbClr val="B5C83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3"/>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#2a2b2b</a:t>
            </a:r>
            <a:endParaRPr sz="1000">
              <a:solidFill>
                <a:srgbClr val="FFFFFF"/>
              </a:solidFill>
            </a:endParaRPr>
          </a:p>
        </p:txBody>
      </p:sp>
      <p:sp>
        <p:nvSpPr>
          <p:cNvPr id="2191" name="Google Shape;2191;p53"/>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#779329</a:t>
            </a:r>
            <a:endParaRPr sz="1000">
              <a:solidFill>
                <a:srgbClr val="FFFFFF"/>
              </a:solidFill>
            </a:endParaRPr>
          </a:p>
        </p:txBody>
      </p:sp>
      <p:sp>
        <p:nvSpPr>
          <p:cNvPr id="2192" name="Google Shape;2192;p53"/>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#b5c834</a:t>
            </a:r>
            <a:endParaRPr sz="1000"/>
          </a:p>
        </p:txBody>
      </p:sp>
      <p:sp>
        <p:nvSpPr>
          <p:cNvPr id="2193" name="Google Shape;2193;p53"/>
          <p:cNvSpPr/>
          <p:nvPr/>
        </p:nvSpPr>
        <p:spPr>
          <a:xfrm>
            <a:off x="5238125" y="3878275"/>
            <a:ext cx="791400" cy="754200"/>
          </a:xfrm>
          <a:prstGeom prst="roundRect">
            <a:avLst>
              <a:gd fmla="val 16667" name="adj"/>
            </a:avLst>
          </a:prstGeom>
          <a:solidFill>
            <a:srgbClr val="DE712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3"/>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#de7125</a:t>
            </a:r>
            <a:endParaRPr sz="1000">
              <a:solidFill>
                <a:srgbClr val="FFFFFF"/>
              </a:solidFill>
            </a:endParaRPr>
          </a:p>
        </p:txBody>
      </p:sp>
      <p:sp>
        <p:nvSpPr>
          <p:cNvPr id="2195" name="Google Shape;2195;p53"/>
          <p:cNvSpPr/>
          <p:nvPr/>
        </p:nvSpPr>
        <p:spPr>
          <a:xfrm>
            <a:off x="6299950" y="2947175"/>
            <a:ext cx="791400" cy="754200"/>
          </a:xfrm>
          <a:prstGeom prst="roundRect">
            <a:avLst>
              <a:gd fmla="val 16667" name="adj"/>
            </a:avLst>
          </a:prstGeom>
          <a:solidFill>
            <a:srgbClr val="4D250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3"/>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#4d250c</a:t>
            </a:r>
            <a:endParaRPr sz="1000">
              <a:solidFill>
                <a:srgbClr val="FFFFFF"/>
              </a:solidFill>
            </a:endParaRPr>
          </a:p>
        </p:txBody>
      </p:sp>
      <p:sp>
        <p:nvSpPr>
          <p:cNvPr id="2197" name="Google Shape;2197;p53"/>
          <p:cNvSpPr/>
          <p:nvPr/>
        </p:nvSpPr>
        <p:spPr>
          <a:xfrm>
            <a:off x="6299950"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3"/>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2199" name="Google Shape;2199;p5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03" name="Shape 2203"/>
        <p:cNvGrpSpPr/>
        <p:nvPr/>
      </p:nvGrpSpPr>
      <p:grpSpPr>
        <a:xfrm>
          <a:off x="0" y="0"/>
          <a:ext cx="0" cy="0"/>
          <a:chOff x="0" y="0"/>
          <a:chExt cx="0" cy="0"/>
        </a:xfrm>
      </p:grpSpPr>
      <p:sp>
        <p:nvSpPr>
          <p:cNvPr id="2204" name="Google Shape;2204;p54"/>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205" name="Google Shape;2205;p5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206" name="Google Shape;2206;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207" name="Google Shape;2207;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208" name="Google Shape;2208;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209" name="Google Shape;2209;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210" name="Google Shape;2210;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211" name="Google Shape;2211;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212" name="Google Shape;2212;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213" name="Google Shape;2213;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214" name="Google Shape;2214;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215" name="Google Shape;2215;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19" name="Shape 2219"/>
        <p:cNvGrpSpPr/>
        <p:nvPr/>
      </p:nvGrpSpPr>
      <p:grpSpPr>
        <a:xfrm>
          <a:off x="0" y="0"/>
          <a:ext cx="0" cy="0"/>
          <a:chOff x="0" y="0"/>
          <a:chExt cx="0" cy="0"/>
        </a:xfrm>
      </p:grpSpPr>
      <p:sp>
        <p:nvSpPr>
          <p:cNvPr id="2220" name="Google Shape;2220;p55"/>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2221" name="Google Shape;2221;p5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2222" name="Google Shape;2222;p55"/>
          <p:cNvGrpSpPr/>
          <p:nvPr/>
        </p:nvGrpSpPr>
        <p:grpSpPr>
          <a:xfrm>
            <a:off x="5048544" y="3019584"/>
            <a:ext cx="442841" cy="514271"/>
            <a:chOff x="4727025" y="1332775"/>
            <a:chExt cx="59900" cy="69625"/>
          </a:xfrm>
        </p:grpSpPr>
        <p:sp>
          <p:nvSpPr>
            <p:cNvPr id="2223" name="Google Shape;2223;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 name="Google Shape;2225;p55"/>
          <p:cNvGrpSpPr/>
          <p:nvPr/>
        </p:nvGrpSpPr>
        <p:grpSpPr>
          <a:xfrm>
            <a:off x="5723860" y="2267072"/>
            <a:ext cx="500909" cy="500899"/>
            <a:chOff x="4820425" y="1329900"/>
            <a:chExt cx="70175" cy="70350"/>
          </a:xfrm>
        </p:grpSpPr>
        <p:sp>
          <p:nvSpPr>
            <p:cNvPr id="2226" name="Google Shape;2226;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0" name="Google Shape;2230;p55"/>
          <p:cNvGrpSpPr/>
          <p:nvPr/>
        </p:nvGrpSpPr>
        <p:grpSpPr>
          <a:xfrm>
            <a:off x="6376484" y="2278862"/>
            <a:ext cx="538135" cy="493119"/>
            <a:chOff x="4903200" y="1331525"/>
            <a:chExt cx="73575" cy="67425"/>
          </a:xfrm>
        </p:grpSpPr>
        <p:sp>
          <p:nvSpPr>
            <p:cNvPr id="2231" name="Google Shape;2231;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232" name="Google Shape;2232;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 name="Google Shape;2233;p55"/>
          <p:cNvGrpSpPr/>
          <p:nvPr/>
        </p:nvGrpSpPr>
        <p:grpSpPr>
          <a:xfrm>
            <a:off x="5636435" y="3020840"/>
            <a:ext cx="544563" cy="511895"/>
            <a:chOff x="4815575" y="1416800"/>
            <a:chExt cx="73750" cy="71400"/>
          </a:xfrm>
        </p:grpSpPr>
        <p:sp>
          <p:nvSpPr>
            <p:cNvPr id="2234" name="Google Shape;2234;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 name="Google Shape;2237;p55"/>
          <p:cNvGrpSpPr/>
          <p:nvPr/>
        </p:nvGrpSpPr>
        <p:grpSpPr>
          <a:xfrm>
            <a:off x="6333060" y="3020546"/>
            <a:ext cx="602914" cy="512477"/>
            <a:chOff x="4902475" y="1418875"/>
            <a:chExt cx="74500" cy="63775"/>
          </a:xfrm>
        </p:grpSpPr>
        <p:sp>
          <p:nvSpPr>
            <p:cNvPr id="2238" name="Google Shape;2238;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 name="Google Shape;2240;p55"/>
          <p:cNvGrpSpPr/>
          <p:nvPr/>
        </p:nvGrpSpPr>
        <p:grpSpPr>
          <a:xfrm>
            <a:off x="5748932" y="3759785"/>
            <a:ext cx="515391" cy="525699"/>
            <a:chOff x="4818100" y="1507675"/>
            <a:chExt cx="71225" cy="71625"/>
          </a:xfrm>
        </p:grpSpPr>
        <p:sp>
          <p:nvSpPr>
            <p:cNvPr id="2241" name="Google Shape;2241;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 name="Google Shape;2245;p55"/>
          <p:cNvGrpSpPr/>
          <p:nvPr/>
        </p:nvGrpSpPr>
        <p:grpSpPr>
          <a:xfrm>
            <a:off x="5087034" y="3781317"/>
            <a:ext cx="522956" cy="489869"/>
            <a:chOff x="4721450" y="1509475"/>
            <a:chExt cx="79350" cy="74325"/>
          </a:xfrm>
        </p:grpSpPr>
        <p:sp>
          <p:nvSpPr>
            <p:cNvPr id="2246" name="Google Shape;2246;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0" name="Google Shape;2250;p55"/>
          <p:cNvGrpSpPr/>
          <p:nvPr/>
        </p:nvGrpSpPr>
        <p:grpSpPr>
          <a:xfrm>
            <a:off x="6410277" y="3761069"/>
            <a:ext cx="525704" cy="535436"/>
            <a:chOff x="4906800" y="1507500"/>
            <a:chExt cx="70350" cy="71075"/>
          </a:xfrm>
        </p:grpSpPr>
        <p:sp>
          <p:nvSpPr>
            <p:cNvPr id="2251" name="Google Shape;2251;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 name="Google Shape;2256;p55"/>
          <p:cNvGrpSpPr/>
          <p:nvPr/>
        </p:nvGrpSpPr>
        <p:grpSpPr>
          <a:xfrm>
            <a:off x="4443099" y="2267050"/>
            <a:ext cx="508054" cy="508095"/>
            <a:chOff x="3736598" y="2170606"/>
            <a:chExt cx="404889" cy="404889"/>
          </a:xfrm>
        </p:grpSpPr>
        <p:sp>
          <p:nvSpPr>
            <p:cNvPr id="2257" name="Google Shape;2257;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 name="Google Shape;2261;p55"/>
          <p:cNvGrpSpPr/>
          <p:nvPr/>
        </p:nvGrpSpPr>
        <p:grpSpPr>
          <a:xfrm>
            <a:off x="3731139" y="2267145"/>
            <a:ext cx="575790" cy="507904"/>
            <a:chOff x="3161917" y="2170682"/>
            <a:chExt cx="458870" cy="404737"/>
          </a:xfrm>
        </p:grpSpPr>
        <p:sp>
          <p:nvSpPr>
            <p:cNvPr id="2262" name="Google Shape;2262;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263" name="Google Shape;2263;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5" name="Google Shape;2265;p55"/>
          <p:cNvGrpSpPr/>
          <p:nvPr/>
        </p:nvGrpSpPr>
        <p:grpSpPr>
          <a:xfrm>
            <a:off x="3758669" y="3027517"/>
            <a:ext cx="520730" cy="498567"/>
            <a:chOff x="3179914" y="2889488"/>
            <a:chExt cx="422876" cy="404911"/>
          </a:xfrm>
        </p:grpSpPr>
        <p:sp>
          <p:nvSpPr>
            <p:cNvPr id="2266" name="Google Shape;2266;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 name="Google Shape;2272;p55"/>
          <p:cNvGrpSpPr/>
          <p:nvPr/>
        </p:nvGrpSpPr>
        <p:grpSpPr>
          <a:xfrm>
            <a:off x="4387349" y="3027477"/>
            <a:ext cx="516145" cy="498648"/>
            <a:chOff x="3729467" y="2889422"/>
            <a:chExt cx="419153" cy="404977"/>
          </a:xfrm>
        </p:grpSpPr>
        <p:sp>
          <p:nvSpPr>
            <p:cNvPr id="2273" name="Google Shape;2273;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0" name="Google Shape;2280;p55"/>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4" name="Google Shape;2284;p55"/>
          <p:cNvGrpSpPr/>
          <p:nvPr/>
        </p:nvGrpSpPr>
        <p:grpSpPr>
          <a:xfrm>
            <a:off x="7107677" y="2474362"/>
            <a:ext cx="166473" cy="141497"/>
            <a:chOff x="4660325" y="1866850"/>
            <a:chExt cx="68350" cy="58100"/>
          </a:xfrm>
        </p:grpSpPr>
        <p:sp>
          <p:nvSpPr>
            <p:cNvPr id="2285" name="Google Shape;2285;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 name="Google Shape;2287;p55"/>
          <p:cNvGrpSpPr/>
          <p:nvPr/>
        </p:nvGrpSpPr>
        <p:grpSpPr>
          <a:xfrm>
            <a:off x="7417022" y="2500086"/>
            <a:ext cx="162515" cy="90049"/>
            <a:chOff x="4791775" y="1877500"/>
            <a:chExt cx="66725" cy="36975"/>
          </a:xfrm>
        </p:grpSpPr>
        <p:sp>
          <p:nvSpPr>
            <p:cNvPr id="2288" name="Google Shape;2288;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0" name="Google Shape;2290;p55"/>
          <p:cNvGrpSpPr/>
          <p:nvPr/>
        </p:nvGrpSpPr>
        <p:grpSpPr>
          <a:xfrm>
            <a:off x="7738734" y="2500086"/>
            <a:ext cx="144979" cy="90049"/>
            <a:chOff x="4923925" y="1877500"/>
            <a:chExt cx="59525" cy="36975"/>
          </a:xfrm>
        </p:grpSpPr>
        <p:sp>
          <p:nvSpPr>
            <p:cNvPr id="2291" name="Google Shape;2291;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 name="Google Shape;2293;p55"/>
          <p:cNvGrpSpPr/>
          <p:nvPr/>
        </p:nvGrpSpPr>
        <p:grpSpPr>
          <a:xfrm>
            <a:off x="8033226" y="2482277"/>
            <a:ext cx="141447" cy="125667"/>
            <a:chOff x="5058450" y="1870100"/>
            <a:chExt cx="58075" cy="51600"/>
          </a:xfrm>
        </p:grpSpPr>
        <p:sp>
          <p:nvSpPr>
            <p:cNvPr id="2294" name="Google Shape;2294;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6" name="Google Shape;2296;p55"/>
          <p:cNvGrpSpPr/>
          <p:nvPr/>
        </p:nvGrpSpPr>
        <p:grpSpPr>
          <a:xfrm>
            <a:off x="7447741" y="2904685"/>
            <a:ext cx="101077" cy="107645"/>
            <a:chOff x="4811425" y="2065025"/>
            <a:chExt cx="41500" cy="44200"/>
          </a:xfrm>
        </p:grpSpPr>
        <p:sp>
          <p:nvSpPr>
            <p:cNvPr id="2297" name="Google Shape;2297;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9" name="Google Shape;2299;p55"/>
          <p:cNvGrpSpPr/>
          <p:nvPr/>
        </p:nvGrpSpPr>
        <p:grpSpPr>
          <a:xfrm>
            <a:off x="7740178" y="2904898"/>
            <a:ext cx="120867" cy="107218"/>
            <a:chOff x="4929875" y="2065025"/>
            <a:chExt cx="49625" cy="44025"/>
          </a:xfrm>
        </p:grpSpPr>
        <p:sp>
          <p:nvSpPr>
            <p:cNvPr id="2300" name="Google Shape;2300;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2" name="Google Shape;2302;p55"/>
          <p:cNvGrpSpPr/>
          <p:nvPr/>
        </p:nvGrpSpPr>
        <p:grpSpPr>
          <a:xfrm>
            <a:off x="8068847" y="2907912"/>
            <a:ext cx="70206" cy="101191"/>
            <a:chOff x="5083925" y="2066350"/>
            <a:chExt cx="28825" cy="41550"/>
          </a:xfrm>
        </p:grpSpPr>
        <p:sp>
          <p:nvSpPr>
            <p:cNvPr id="2303" name="Google Shape;2303;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 name="Google Shape;2305;p55"/>
          <p:cNvGrpSpPr/>
          <p:nvPr/>
        </p:nvGrpSpPr>
        <p:grpSpPr>
          <a:xfrm>
            <a:off x="7100401" y="2923559"/>
            <a:ext cx="181026" cy="69896"/>
            <a:chOff x="4659775" y="2072775"/>
            <a:chExt cx="74325" cy="28700"/>
          </a:xfrm>
        </p:grpSpPr>
        <p:sp>
          <p:nvSpPr>
            <p:cNvPr id="2306" name="Google Shape;2306;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 name="Google Shape;2309;p55"/>
          <p:cNvGrpSpPr/>
          <p:nvPr/>
        </p:nvGrpSpPr>
        <p:grpSpPr>
          <a:xfrm>
            <a:off x="8020257" y="2714124"/>
            <a:ext cx="167387" cy="89197"/>
            <a:chOff x="4662475" y="1976500"/>
            <a:chExt cx="68725" cy="36625"/>
          </a:xfrm>
        </p:grpSpPr>
        <p:sp>
          <p:nvSpPr>
            <p:cNvPr id="2310" name="Google Shape;2310;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3" name="Google Shape;2313;p55"/>
          <p:cNvGrpSpPr/>
          <p:nvPr/>
        </p:nvGrpSpPr>
        <p:grpSpPr>
          <a:xfrm>
            <a:off x="7717162" y="2717564"/>
            <a:ext cx="166899" cy="82317"/>
            <a:chOff x="4920150" y="1977875"/>
            <a:chExt cx="68525" cy="33800"/>
          </a:xfrm>
        </p:grpSpPr>
        <p:sp>
          <p:nvSpPr>
            <p:cNvPr id="2314" name="Google Shape;2314;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7" name="Google Shape;2317;p55"/>
          <p:cNvGrpSpPr/>
          <p:nvPr/>
        </p:nvGrpSpPr>
        <p:grpSpPr>
          <a:xfrm>
            <a:off x="7128319" y="3121482"/>
            <a:ext cx="125190" cy="127858"/>
            <a:chOff x="4676550" y="2160575"/>
            <a:chExt cx="51400" cy="52500"/>
          </a:xfrm>
        </p:grpSpPr>
        <p:sp>
          <p:nvSpPr>
            <p:cNvPr id="2318" name="Google Shape;2318;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1" name="Google Shape;2321;p55"/>
          <p:cNvGrpSpPr/>
          <p:nvPr/>
        </p:nvGrpSpPr>
        <p:grpSpPr>
          <a:xfrm>
            <a:off x="7425577" y="3128514"/>
            <a:ext cx="145405" cy="113794"/>
            <a:chOff x="4768325" y="2163475"/>
            <a:chExt cx="59700" cy="46725"/>
          </a:xfrm>
        </p:grpSpPr>
        <p:sp>
          <p:nvSpPr>
            <p:cNvPr id="2322" name="Google Shape;2322;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4" name="Google Shape;2324;p55"/>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0" name="Google Shape;2330;p55"/>
          <p:cNvGrpSpPr/>
          <p:nvPr/>
        </p:nvGrpSpPr>
        <p:grpSpPr>
          <a:xfrm>
            <a:off x="7441895" y="3383608"/>
            <a:ext cx="112768" cy="106853"/>
            <a:chOff x="4768575" y="2253950"/>
            <a:chExt cx="46300" cy="43875"/>
          </a:xfrm>
        </p:grpSpPr>
        <p:sp>
          <p:nvSpPr>
            <p:cNvPr id="2331" name="Google Shape;2331;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3" name="Google Shape;2333;p55"/>
          <p:cNvGrpSpPr/>
          <p:nvPr/>
        </p:nvGrpSpPr>
        <p:grpSpPr>
          <a:xfrm>
            <a:off x="7741518" y="3872634"/>
            <a:ext cx="118187" cy="146246"/>
            <a:chOff x="4960900" y="2433225"/>
            <a:chExt cx="48525" cy="60050"/>
          </a:xfrm>
        </p:grpSpPr>
        <p:sp>
          <p:nvSpPr>
            <p:cNvPr id="2334" name="Google Shape;2334;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6" name="Google Shape;2336;p55"/>
          <p:cNvGrpSpPr/>
          <p:nvPr/>
        </p:nvGrpSpPr>
        <p:grpSpPr>
          <a:xfrm>
            <a:off x="7430083" y="4136695"/>
            <a:ext cx="136394" cy="143810"/>
            <a:chOff x="4854075" y="2527625"/>
            <a:chExt cx="56000" cy="59050"/>
          </a:xfrm>
        </p:grpSpPr>
        <p:sp>
          <p:nvSpPr>
            <p:cNvPr id="2337" name="Google Shape;2337;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9" name="Google Shape;2339;p55"/>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2" name="Google Shape;2342;p55"/>
          <p:cNvGrpSpPr/>
          <p:nvPr/>
        </p:nvGrpSpPr>
        <p:grpSpPr>
          <a:xfrm>
            <a:off x="8054294" y="3600439"/>
            <a:ext cx="99312" cy="160797"/>
            <a:chOff x="5059700" y="2334775"/>
            <a:chExt cx="40775" cy="66025"/>
          </a:xfrm>
        </p:grpSpPr>
        <p:sp>
          <p:nvSpPr>
            <p:cNvPr id="2343" name="Google Shape;2343;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2" name="Google Shape;2352;p55"/>
          <p:cNvGrpSpPr/>
          <p:nvPr/>
        </p:nvGrpSpPr>
        <p:grpSpPr>
          <a:xfrm>
            <a:off x="8011458" y="3865571"/>
            <a:ext cx="184984" cy="160371"/>
            <a:chOff x="5037700" y="2430325"/>
            <a:chExt cx="75950" cy="65850"/>
          </a:xfrm>
        </p:grpSpPr>
        <p:sp>
          <p:nvSpPr>
            <p:cNvPr id="2353" name="Google Shape;2353;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 name="Google Shape;2355;p55"/>
          <p:cNvGrpSpPr/>
          <p:nvPr/>
        </p:nvGrpSpPr>
        <p:grpSpPr>
          <a:xfrm>
            <a:off x="7430964" y="3632023"/>
            <a:ext cx="173014" cy="97629"/>
            <a:chOff x="4756975" y="2341800"/>
            <a:chExt cx="91975" cy="51925"/>
          </a:xfrm>
        </p:grpSpPr>
        <p:sp>
          <p:nvSpPr>
            <p:cNvPr id="2356" name="Google Shape;2356;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 name="Google Shape;2376;p55"/>
          <p:cNvGrpSpPr/>
          <p:nvPr/>
        </p:nvGrpSpPr>
        <p:grpSpPr>
          <a:xfrm>
            <a:off x="7697901" y="4120720"/>
            <a:ext cx="212497" cy="175761"/>
            <a:chOff x="4943575" y="2516350"/>
            <a:chExt cx="98675" cy="81700"/>
          </a:xfrm>
        </p:grpSpPr>
        <p:sp>
          <p:nvSpPr>
            <p:cNvPr id="2377" name="Google Shape;2377;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5" name="Google Shape;2455;p55"/>
          <p:cNvGrpSpPr/>
          <p:nvPr/>
        </p:nvGrpSpPr>
        <p:grpSpPr>
          <a:xfrm>
            <a:off x="1955962" y="3346963"/>
            <a:ext cx="965351" cy="134611"/>
            <a:chOff x="4411970" y="2962952"/>
            <a:chExt cx="706544" cy="104212"/>
          </a:xfrm>
        </p:grpSpPr>
        <p:sp>
          <p:nvSpPr>
            <p:cNvPr id="2456" name="Google Shape;2456;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55"/>
          <p:cNvGrpSpPr/>
          <p:nvPr/>
        </p:nvGrpSpPr>
        <p:grpSpPr>
          <a:xfrm>
            <a:off x="1955962" y="2935877"/>
            <a:ext cx="960158" cy="289172"/>
            <a:chOff x="4411970" y="2726085"/>
            <a:chExt cx="643107" cy="193659"/>
          </a:xfrm>
        </p:grpSpPr>
        <p:sp>
          <p:nvSpPr>
            <p:cNvPr id="2461" name="Google Shape;2461;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 name="Google Shape;2464;p55"/>
          <p:cNvGrpSpPr/>
          <p:nvPr/>
        </p:nvGrpSpPr>
        <p:grpSpPr>
          <a:xfrm>
            <a:off x="958854" y="3201987"/>
            <a:ext cx="833173" cy="259209"/>
            <a:chOff x="4411970" y="4340222"/>
            <a:chExt cx="779467" cy="242683"/>
          </a:xfrm>
        </p:grpSpPr>
        <p:sp>
          <p:nvSpPr>
            <p:cNvPr id="2465" name="Google Shape;2465;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 name="Google Shape;2468;p55"/>
          <p:cNvGrpSpPr/>
          <p:nvPr/>
        </p:nvGrpSpPr>
        <p:grpSpPr>
          <a:xfrm>
            <a:off x="1955962" y="2597733"/>
            <a:ext cx="965160" cy="216230"/>
            <a:chOff x="4411970" y="2468674"/>
            <a:chExt cx="747317" cy="167425"/>
          </a:xfrm>
        </p:grpSpPr>
        <p:sp>
          <p:nvSpPr>
            <p:cNvPr id="2469" name="Google Shape;2469;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55"/>
          <p:cNvGrpSpPr/>
          <p:nvPr/>
        </p:nvGrpSpPr>
        <p:grpSpPr>
          <a:xfrm>
            <a:off x="954709" y="2502450"/>
            <a:ext cx="810451" cy="319148"/>
            <a:chOff x="4411970" y="3686602"/>
            <a:chExt cx="797845" cy="314215"/>
          </a:xfrm>
        </p:grpSpPr>
        <p:sp>
          <p:nvSpPr>
            <p:cNvPr id="2472" name="Google Shape;2472;p55"/>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7" name="Google Shape;2477;p55"/>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8" name="Google Shape;2478;p55"/>
          <p:cNvGrpSpPr/>
          <p:nvPr/>
        </p:nvGrpSpPr>
        <p:grpSpPr>
          <a:xfrm>
            <a:off x="954806" y="2256974"/>
            <a:ext cx="1970333" cy="208784"/>
            <a:chOff x="6336019" y="3733725"/>
            <a:chExt cx="2566206" cy="351310"/>
          </a:xfrm>
        </p:grpSpPr>
        <p:sp>
          <p:nvSpPr>
            <p:cNvPr id="2479" name="Google Shape;2479;p55"/>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3" name="Google Shape;2483;p55"/>
          <p:cNvGrpSpPr/>
          <p:nvPr/>
        </p:nvGrpSpPr>
        <p:grpSpPr>
          <a:xfrm>
            <a:off x="1955962" y="3864529"/>
            <a:ext cx="946551" cy="153200"/>
            <a:chOff x="4404545" y="3301592"/>
            <a:chExt cx="782403" cy="129272"/>
          </a:xfrm>
        </p:grpSpPr>
        <p:sp>
          <p:nvSpPr>
            <p:cNvPr id="2484" name="Google Shape;2484;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55"/>
          <p:cNvGrpSpPr/>
          <p:nvPr/>
        </p:nvGrpSpPr>
        <p:grpSpPr>
          <a:xfrm>
            <a:off x="1955962" y="3603488"/>
            <a:ext cx="962257" cy="139127"/>
            <a:chOff x="4411970" y="3131459"/>
            <a:chExt cx="710520" cy="117397"/>
          </a:xfrm>
        </p:grpSpPr>
        <p:sp>
          <p:nvSpPr>
            <p:cNvPr id="2487" name="Google Shape;2487;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489" name="Google Shape;2489;p55"/>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0" name="Google Shape;2490;p55"/>
          <p:cNvGrpSpPr/>
          <p:nvPr/>
        </p:nvGrpSpPr>
        <p:grpSpPr>
          <a:xfrm>
            <a:off x="956107" y="3538282"/>
            <a:ext cx="823838" cy="458988"/>
            <a:chOff x="4411970" y="1801825"/>
            <a:chExt cx="734586" cy="409262"/>
          </a:xfrm>
        </p:grpSpPr>
        <p:sp>
          <p:nvSpPr>
            <p:cNvPr id="2491" name="Google Shape;2491;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 name="Google Shape;2493;p55"/>
          <p:cNvGrpSpPr/>
          <p:nvPr/>
        </p:nvGrpSpPr>
        <p:grpSpPr>
          <a:xfrm>
            <a:off x="956107" y="4086708"/>
            <a:ext cx="856348" cy="212039"/>
            <a:chOff x="4411970" y="2233974"/>
            <a:chExt cx="763574" cy="189068"/>
          </a:xfrm>
        </p:grpSpPr>
        <p:sp>
          <p:nvSpPr>
            <p:cNvPr id="2494" name="Google Shape;2494;p55"/>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55"/>
          <p:cNvGrpSpPr/>
          <p:nvPr/>
        </p:nvGrpSpPr>
        <p:grpSpPr>
          <a:xfrm>
            <a:off x="3066303" y="2262044"/>
            <a:ext cx="511602" cy="511602"/>
            <a:chOff x="5681300" y="2527788"/>
            <a:chExt cx="805800" cy="805800"/>
          </a:xfrm>
        </p:grpSpPr>
        <p:sp>
          <p:nvSpPr>
            <p:cNvPr id="2497" name="Google Shape;2497;p55"/>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9" name="Google Shape;2499;p55"/>
          <p:cNvGrpSpPr/>
          <p:nvPr/>
        </p:nvGrpSpPr>
        <p:grpSpPr>
          <a:xfrm>
            <a:off x="3063497" y="3028627"/>
            <a:ext cx="513021" cy="512935"/>
            <a:chOff x="4049800" y="640400"/>
            <a:chExt cx="858900" cy="858900"/>
          </a:xfrm>
        </p:grpSpPr>
        <p:sp>
          <p:nvSpPr>
            <p:cNvPr id="2500" name="Google Shape;2500;p55"/>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2" name="Google Shape;2502;p55"/>
          <p:cNvGrpSpPr/>
          <p:nvPr/>
        </p:nvGrpSpPr>
        <p:grpSpPr>
          <a:xfrm>
            <a:off x="2980696" y="3680519"/>
            <a:ext cx="686489" cy="686585"/>
            <a:chOff x="5080188" y="927900"/>
            <a:chExt cx="961200" cy="961200"/>
          </a:xfrm>
        </p:grpSpPr>
        <p:sp>
          <p:nvSpPr>
            <p:cNvPr id="2503" name="Google Shape;2503;p55"/>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1" name="Google Shape;2511;p55"/>
          <p:cNvGrpSpPr/>
          <p:nvPr/>
        </p:nvGrpSpPr>
        <p:grpSpPr>
          <a:xfrm>
            <a:off x="3763848" y="3773248"/>
            <a:ext cx="510373" cy="510937"/>
            <a:chOff x="7508249" y="1522825"/>
            <a:chExt cx="1326332" cy="1322987"/>
          </a:xfrm>
        </p:grpSpPr>
        <p:sp>
          <p:nvSpPr>
            <p:cNvPr id="2512" name="Google Shape;2512;p55"/>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2" name="Google Shape;2522;p55"/>
          <p:cNvGrpSpPr/>
          <p:nvPr/>
        </p:nvGrpSpPr>
        <p:grpSpPr>
          <a:xfrm>
            <a:off x="4455441" y="3774653"/>
            <a:ext cx="492652" cy="503348"/>
            <a:chOff x="6039282" y="1042577"/>
            <a:chExt cx="734315" cy="731929"/>
          </a:xfrm>
        </p:grpSpPr>
        <p:sp>
          <p:nvSpPr>
            <p:cNvPr id="2523" name="Google Shape;2523;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4" name="Google Shape;2544;p55"/>
          <p:cNvGrpSpPr/>
          <p:nvPr/>
        </p:nvGrpSpPr>
        <p:grpSpPr>
          <a:xfrm>
            <a:off x="5095855" y="2270694"/>
            <a:ext cx="483304" cy="504902"/>
            <a:chOff x="1825800" y="1651625"/>
            <a:chExt cx="568125" cy="591775"/>
          </a:xfrm>
        </p:grpSpPr>
        <p:sp>
          <p:nvSpPr>
            <p:cNvPr id="2545" name="Google Shape;2545;p55"/>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1" name="Google Shape;2551;p55"/>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8" name="Shape 2558"/>
        <p:cNvGrpSpPr/>
        <p:nvPr/>
      </p:nvGrpSpPr>
      <p:grpSpPr>
        <a:xfrm>
          <a:off x="0" y="0"/>
          <a:ext cx="0" cy="0"/>
          <a:chOff x="0" y="0"/>
          <a:chExt cx="0" cy="0"/>
        </a:xfrm>
      </p:grpSpPr>
      <p:grpSp>
        <p:nvGrpSpPr>
          <p:cNvPr id="2559" name="Google Shape;2559;p56"/>
          <p:cNvGrpSpPr/>
          <p:nvPr/>
        </p:nvGrpSpPr>
        <p:grpSpPr>
          <a:xfrm>
            <a:off x="722059" y="974193"/>
            <a:ext cx="2492868" cy="1379876"/>
            <a:chOff x="2654821" y="2311071"/>
            <a:chExt cx="2279715" cy="1262120"/>
          </a:xfrm>
        </p:grpSpPr>
        <p:grpSp>
          <p:nvGrpSpPr>
            <p:cNvPr id="2560" name="Google Shape;2560;p56"/>
            <p:cNvGrpSpPr/>
            <p:nvPr/>
          </p:nvGrpSpPr>
          <p:grpSpPr>
            <a:xfrm>
              <a:off x="4034269" y="2840745"/>
              <a:ext cx="40212" cy="36437"/>
              <a:chOff x="4293400" y="2574725"/>
              <a:chExt cx="84425" cy="80100"/>
            </a:xfrm>
          </p:grpSpPr>
          <p:sp>
            <p:nvSpPr>
              <p:cNvPr id="2561" name="Google Shape;2561;p5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562" name="Google Shape;2562;p5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56"/>
            <p:cNvGrpSpPr/>
            <p:nvPr/>
          </p:nvGrpSpPr>
          <p:grpSpPr>
            <a:xfrm>
              <a:off x="3894606" y="2334874"/>
              <a:ext cx="913198" cy="518984"/>
              <a:chOff x="4000175" y="1462675"/>
              <a:chExt cx="1917275" cy="1140875"/>
            </a:xfrm>
          </p:grpSpPr>
          <p:sp>
            <p:nvSpPr>
              <p:cNvPr id="2564" name="Google Shape;2564;p5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565" name="Google Shape;2565;p56"/>
              <p:cNvGrpSpPr/>
              <p:nvPr/>
            </p:nvGrpSpPr>
            <p:grpSpPr>
              <a:xfrm>
                <a:off x="4000175" y="1462675"/>
                <a:ext cx="1917275" cy="1140875"/>
                <a:chOff x="4000175" y="1462675"/>
                <a:chExt cx="1917275" cy="1140875"/>
              </a:xfrm>
            </p:grpSpPr>
            <p:sp>
              <p:nvSpPr>
                <p:cNvPr id="2566" name="Google Shape;2566;p5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567" name="Google Shape;2567;p5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71" name="Google Shape;2571;p5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2" name="Google Shape;2572;p56"/>
            <p:cNvGrpSpPr/>
            <p:nvPr/>
          </p:nvGrpSpPr>
          <p:grpSpPr>
            <a:xfrm>
              <a:off x="3875768" y="2846704"/>
              <a:ext cx="44796" cy="47366"/>
              <a:chOff x="3960625" y="2587825"/>
              <a:chExt cx="94050" cy="104125"/>
            </a:xfrm>
          </p:grpSpPr>
          <p:sp>
            <p:nvSpPr>
              <p:cNvPr id="2573" name="Google Shape;2573;p5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574" name="Google Shape;2574;p5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5" name="Google Shape;2575;p56"/>
            <p:cNvGrpSpPr/>
            <p:nvPr/>
          </p:nvGrpSpPr>
          <p:grpSpPr>
            <a:xfrm>
              <a:off x="3782759" y="2807162"/>
              <a:ext cx="82686" cy="85487"/>
              <a:chOff x="3765350" y="2500900"/>
              <a:chExt cx="173600" cy="187925"/>
            </a:xfrm>
          </p:grpSpPr>
          <p:sp>
            <p:nvSpPr>
              <p:cNvPr id="2576" name="Google Shape;2576;p5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577" name="Google Shape;2577;p5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2" name="Google Shape;2582;p56"/>
            <p:cNvGrpSpPr/>
            <p:nvPr/>
          </p:nvGrpSpPr>
          <p:grpSpPr>
            <a:xfrm>
              <a:off x="3775674" y="2798496"/>
              <a:ext cx="40545" cy="23564"/>
              <a:chOff x="3750475" y="2481850"/>
              <a:chExt cx="85125" cy="51800"/>
            </a:xfrm>
          </p:grpSpPr>
          <p:sp>
            <p:nvSpPr>
              <p:cNvPr id="2583" name="Google Shape;2583;p5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585" name="Google Shape;2585;p56"/>
            <p:cNvGrpSpPr/>
            <p:nvPr/>
          </p:nvGrpSpPr>
          <p:grpSpPr>
            <a:xfrm>
              <a:off x="3716946" y="2776024"/>
              <a:ext cx="81971" cy="76912"/>
              <a:chOff x="3627175" y="2432450"/>
              <a:chExt cx="172100" cy="169075"/>
            </a:xfrm>
          </p:grpSpPr>
          <p:sp>
            <p:nvSpPr>
              <p:cNvPr id="2586" name="Google Shape;2586;p5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588" name="Google Shape;2588;p5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589" name="Google Shape;2589;p56"/>
            <p:cNvGrpSpPr/>
            <p:nvPr/>
          </p:nvGrpSpPr>
          <p:grpSpPr>
            <a:xfrm>
              <a:off x="3685682" y="2845624"/>
              <a:ext cx="29311" cy="45055"/>
              <a:chOff x="3561536" y="2585450"/>
              <a:chExt cx="61539" cy="99045"/>
            </a:xfrm>
          </p:grpSpPr>
          <p:sp>
            <p:nvSpPr>
              <p:cNvPr id="2590" name="Google Shape;2590;p5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592" name="Google Shape;2592;p56"/>
            <p:cNvGrpSpPr/>
            <p:nvPr/>
          </p:nvGrpSpPr>
          <p:grpSpPr>
            <a:xfrm>
              <a:off x="3849905" y="2572252"/>
              <a:ext cx="74339" cy="119559"/>
              <a:chOff x="3906325" y="1984500"/>
              <a:chExt cx="156075" cy="262825"/>
            </a:xfrm>
          </p:grpSpPr>
          <p:sp>
            <p:nvSpPr>
              <p:cNvPr id="2593" name="Google Shape;2593;p5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594" name="Google Shape;2594;p5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5" name="Google Shape;2595;p56"/>
            <p:cNvGrpSpPr/>
            <p:nvPr/>
          </p:nvGrpSpPr>
          <p:grpSpPr>
            <a:xfrm>
              <a:off x="2654821" y="2414345"/>
              <a:ext cx="667570" cy="558731"/>
              <a:chOff x="1397225" y="1637375"/>
              <a:chExt cx="1401575" cy="1228250"/>
            </a:xfrm>
          </p:grpSpPr>
          <p:sp>
            <p:nvSpPr>
              <p:cNvPr id="2596" name="Google Shape;2596;p5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597" name="Google Shape;2597;p56"/>
              <p:cNvGrpSpPr/>
              <p:nvPr/>
            </p:nvGrpSpPr>
            <p:grpSpPr>
              <a:xfrm>
                <a:off x="1397225" y="1637375"/>
                <a:ext cx="1398775" cy="1228250"/>
                <a:chOff x="1397225" y="1637375"/>
                <a:chExt cx="1398775" cy="1228250"/>
              </a:xfrm>
            </p:grpSpPr>
            <p:sp>
              <p:nvSpPr>
                <p:cNvPr id="2598" name="Google Shape;2598;p5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00" name="Google Shape;2600;p56"/>
            <p:cNvGrpSpPr/>
            <p:nvPr/>
          </p:nvGrpSpPr>
          <p:grpSpPr>
            <a:xfrm>
              <a:off x="3230417" y="3103734"/>
              <a:ext cx="282982" cy="280332"/>
              <a:chOff x="2605700" y="3152850"/>
              <a:chExt cx="594125" cy="616250"/>
            </a:xfrm>
          </p:grpSpPr>
          <p:sp>
            <p:nvSpPr>
              <p:cNvPr id="2601" name="Google Shape;2601;p5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602" name="Google Shape;2602;p5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603" name="Google Shape;2603;p56"/>
            <p:cNvGrpSpPr/>
            <p:nvPr/>
          </p:nvGrpSpPr>
          <p:grpSpPr>
            <a:xfrm>
              <a:off x="3265985" y="3226989"/>
              <a:ext cx="87151" cy="346202"/>
              <a:chOff x="2680375" y="3423800"/>
              <a:chExt cx="182975" cy="761050"/>
            </a:xfrm>
          </p:grpSpPr>
          <p:sp>
            <p:nvSpPr>
              <p:cNvPr id="2604" name="Google Shape;2604;p5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605" name="Google Shape;2605;p5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6" name="Google Shape;2606;p56"/>
            <p:cNvGrpSpPr/>
            <p:nvPr/>
          </p:nvGrpSpPr>
          <p:grpSpPr>
            <a:xfrm>
              <a:off x="3855466" y="3289811"/>
              <a:ext cx="112514" cy="94210"/>
              <a:chOff x="3918000" y="3561900"/>
              <a:chExt cx="236225" cy="207100"/>
            </a:xfrm>
          </p:grpSpPr>
          <p:sp>
            <p:nvSpPr>
              <p:cNvPr id="2607" name="Google Shape;2607;p5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608" name="Google Shape;2608;p5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9" name="Google Shape;2609;p5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612" name="Google Shape;2612;p56"/>
            <p:cNvGrpSpPr/>
            <p:nvPr/>
          </p:nvGrpSpPr>
          <p:grpSpPr>
            <a:xfrm>
              <a:off x="2905224" y="2311071"/>
              <a:ext cx="596721" cy="528992"/>
              <a:chOff x="1922950" y="1410350"/>
              <a:chExt cx="1252825" cy="1162875"/>
            </a:xfrm>
          </p:grpSpPr>
          <p:sp>
            <p:nvSpPr>
              <p:cNvPr id="2613" name="Google Shape;2613;p5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629" name="Google Shape;2629;p5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649" name="Google Shape;2649;p5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50" name="Google Shape;2650;p5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1" name="Google Shape;2651;p56"/>
            <p:cNvGrpSpPr/>
            <p:nvPr/>
          </p:nvGrpSpPr>
          <p:grpSpPr>
            <a:xfrm>
              <a:off x="3280929" y="3294542"/>
              <a:ext cx="109894" cy="272224"/>
              <a:chOff x="2711750" y="3572300"/>
              <a:chExt cx="230725" cy="598425"/>
            </a:xfrm>
          </p:grpSpPr>
          <p:sp>
            <p:nvSpPr>
              <p:cNvPr id="2652" name="Google Shape;2652;p5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4" name="Google Shape;2654;p5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5" name="Google Shape;2655;p56"/>
            <p:cNvGrpSpPr/>
            <p:nvPr/>
          </p:nvGrpSpPr>
          <p:grpSpPr>
            <a:xfrm>
              <a:off x="3790439" y="2408636"/>
              <a:ext cx="73017" cy="75684"/>
              <a:chOff x="3781475" y="1624825"/>
              <a:chExt cx="153300" cy="166375"/>
            </a:xfrm>
          </p:grpSpPr>
          <p:sp>
            <p:nvSpPr>
              <p:cNvPr id="2656" name="Google Shape;2656;p5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0" name="Google Shape;2660;p5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7" name="Google Shape;2667;p56"/>
            <p:cNvGrpSpPr/>
            <p:nvPr/>
          </p:nvGrpSpPr>
          <p:grpSpPr>
            <a:xfrm>
              <a:off x="4403342" y="3107749"/>
              <a:ext cx="316680" cy="101374"/>
              <a:chOff x="5068275" y="3161675"/>
              <a:chExt cx="664875" cy="222850"/>
            </a:xfrm>
          </p:grpSpPr>
          <p:sp>
            <p:nvSpPr>
              <p:cNvPr id="2668" name="Google Shape;2668;p5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2" name="Google Shape;2672;p5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1" name="Google Shape;2701;p56"/>
            <p:cNvGrpSpPr/>
            <p:nvPr/>
          </p:nvGrpSpPr>
          <p:grpSpPr>
            <a:xfrm>
              <a:off x="3697513" y="2707266"/>
              <a:ext cx="59549" cy="79733"/>
              <a:chOff x="3586375" y="2281300"/>
              <a:chExt cx="125025" cy="175275"/>
            </a:xfrm>
          </p:grpSpPr>
          <p:sp>
            <p:nvSpPr>
              <p:cNvPr id="2702" name="Google Shape;2702;p5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4" name="Google Shape;2704;p5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5" name="Google Shape;2705;p56"/>
            <p:cNvGrpSpPr/>
            <p:nvPr/>
          </p:nvGrpSpPr>
          <p:grpSpPr>
            <a:xfrm>
              <a:off x="4513224" y="3221724"/>
              <a:ext cx="274563" cy="280321"/>
              <a:chOff x="5298975" y="3412225"/>
              <a:chExt cx="576450" cy="616225"/>
            </a:xfrm>
          </p:grpSpPr>
          <p:sp>
            <p:nvSpPr>
              <p:cNvPr id="2706" name="Google Shape;2706;p5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07" name="Google Shape;2707;p5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8" name="Google Shape;2708;p56"/>
            <p:cNvGrpSpPr/>
            <p:nvPr/>
          </p:nvGrpSpPr>
          <p:grpSpPr>
            <a:xfrm>
              <a:off x="4824403" y="3421846"/>
              <a:ext cx="110132" cy="130647"/>
              <a:chOff x="5952300" y="3852150"/>
              <a:chExt cx="231225" cy="287200"/>
            </a:xfrm>
          </p:grpSpPr>
          <p:sp>
            <p:nvSpPr>
              <p:cNvPr id="2709" name="Google Shape;2709;p5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1" name="Google Shape;2711;p5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9" name="Google Shape;2719;p56"/>
            <p:cNvGrpSpPr/>
            <p:nvPr/>
          </p:nvGrpSpPr>
          <p:grpSpPr>
            <a:xfrm>
              <a:off x="4295710" y="3079670"/>
              <a:ext cx="14968" cy="27135"/>
              <a:chOff x="4842300" y="3099950"/>
              <a:chExt cx="31425" cy="59650"/>
            </a:xfrm>
          </p:grpSpPr>
          <p:sp>
            <p:nvSpPr>
              <p:cNvPr id="2720" name="Google Shape;2720;p5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4" name="Google Shape;2724;p5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2" name="Google Shape;2732;p56"/>
            <p:cNvGrpSpPr/>
            <p:nvPr/>
          </p:nvGrpSpPr>
          <p:grpSpPr>
            <a:xfrm>
              <a:off x="3831056" y="2816010"/>
              <a:ext cx="37378" cy="27612"/>
              <a:chOff x="3866750" y="2520350"/>
              <a:chExt cx="78475" cy="60700"/>
            </a:xfrm>
          </p:grpSpPr>
          <p:sp>
            <p:nvSpPr>
              <p:cNvPr id="2733" name="Google Shape;2733;p5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7" name="Google Shape;2737;p5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54" name="Google Shape;2754;p5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66" name="Google Shape;2766;p5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9" name="Google Shape;2779;p56"/>
            <p:cNvGrpSpPr/>
            <p:nvPr/>
          </p:nvGrpSpPr>
          <p:grpSpPr>
            <a:xfrm>
              <a:off x="3632736" y="3051591"/>
              <a:ext cx="63288" cy="45217"/>
              <a:chOff x="3450375" y="3038225"/>
              <a:chExt cx="132875" cy="99400"/>
            </a:xfrm>
          </p:grpSpPr>
          <p:sp>
            <p:nvSpPr>
              <p:cNvPr id="2780" name="Google Shape;2780;p5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2" name="Google Shape;2782;p5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91" name="Google Shape;2791;p5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01" name="Google Shape;2801;p5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807" name="Google Shape;2807;p5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7" name="Google Shape;2817;p56"/>
          <p:cNvGrpSpPr/>
          <p:nvPr/>
        </p:nvGrpSpPr>
        <p:grpSpPr>
          <a:xfrm>
            <a:off x="719116" y="2869970"/>
            <a:ext cx="2622876" cy="1333540"/>
            <a:chOff x="238125" y="1038125"/>
            <a:chExt cx="7146800" cy="3633625"/>
          </a:xfrm>
        </p:grpSpPr>
        <p:sp>
          <p:nvSpPr>
            <p:cNvPr id="2818" name="Google Shape;2818;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56"/>
          <p:cNvGrpSpPr/>
          <p:nvPr/>
        </p:nvGrpSpPr>
        <p:grpSpPr>
          <a:xfrm>
            <a:off x="5834044" y="1012080"/>
            <a:ext cx="2590840" cy="1380235"/>
            <a:chOff x="233350" y="949250"/>
            <a:chExt cx="7137300" cy="3802300"/>
          </a:xfrm>
        </p:grpSpPr>
        <p:sp>
          <p:nvSpPr>
            <p:cNvPr id="4391" name="Google Shape;4391;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56"/>
          <p:cNvGrpSpPr/>
          <p:nvPr/>
        </p:nvGrpSpPr>
        <p:grpSpPr>
          <a:xfrm>
            <a:off x="7648473" y="3056853"/>
            <a:ext cx="104231" cy="320340"/>
            <a:chOff x="7564426" y="3224343"/>
            <a:chExt cx="119985" cy="368801"/>
          </a:xfrm>
        </p:grpSpPr>
        <p:sp>
          <p:nvSpPr>
            <p:cNvPr id="4443" name="Google Shape;4443;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56"/>
          <p:cNvGrpSpPr/>
          <p:nvPr/>
        </p:nvGrpSpPr>
        <p:grpSpPr>
          <a:xfrm>
            <a:off x="7347962" y="3050954"/>
            <a:ext cx="189489" cy="332132"/>
            <a:chOff x="8370831" y="3202002"/>
            <a:chExt cx="218129" cy="382376"/>
          </a:xfrm>
        </p:grpSpPr>
        <p:sp>
          <p:nvSpPr>
            <p:cNvPr id="4446" name="Google Shape;4446;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56"/>
          <p:cNvGrpSpPr/>
          <p:nvPr/>
        </p:nvGrpSpPr>
        <p:grpSpPr>
          <a:xfrm>
            <a:off x="8071351" y="3462086"/>
            <a:ext cx="309429" cy="267000"/>
            <a:chOff x="6742064" y="3750480"/>
            <a:chExt cx="399315" cy="344560"/>
          </a:xfrm>
        </p:grpSpPr>
        <p:sp>
          <p:nvSpPr>
            <p:cNvPr id="4449" name="Google Shape;4449;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56"/>
          <p:cNvGrpSpPr/>
          <p:nvPr/>
        </p:nvGrpSpPr>
        <p:grpSpPr>
          <a:xfrm>
            <a:off x="7610370" y="3813134"/>
            <a:ext cx="180437" cy="281608"/>
            <a:chOff x="7248525" y="3739696"/>
            <a:chExt cx="230531" cy="359790"/>
          </a:xfrm>
        </p:grpSpPr>
        <p:sp>
          <p:nvSpPr>
            <p:cNvPr id="4452" name="Google Shape;4452;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56"/>
          <p:cNvGrpSpPr/>
          <p:nvPr/>
        </p:nvGrpSpPr>
        <p:grpSpPr>
          <a:xfrm>
            <a:off x="7856289" y="3456358"/>
            <a:ext cx="162896" cy="278710"/>
            <a:chOff x="7601242" y="3729267"/>
            <a:chExt cx="222566" cy="380803"/>
          </a:xfrm>
        </p:grpSpPr>
        <p:sp>
          <p:nvSpPr>
            <p:cNvPr id="4455" name="Google Shape;4455;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7" name="Google Shape;4457;p56"/>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8" name="Google Shape;4458;p56"/>
          <p:cNvGrpSpPr/>
          <p:nvPr/>
        </p:nvGrpSpPr>
        <p:grpSpPr>
          <a:xfrm>
            <a:off x="7345935" y="3457498"/>
            <a:ext cx="193543" cy="275990"/>
            <a:chOff x="8304647" y="3738687"/>
            <a:chExt cx="225076" cy="320956"/>
          </a:xfrm>
        </p:grpSpPr>
        <p:sp>
          <p:nvSpPr>
            <p:cNvPr id="4459" name="Google Shape;4459;p5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2" name="Google Shape;4462;p56"/>
          <p:cNvGrpSpPr/>
          <p:nvPr/>
        </p:nvGrpSpPr>
        <p:grpSpPr>
          <a:xfrm>
            <a:off x="7618427" y="3457498"/>
            <a:ext cx="178492" cy="275990"/>
            <a:chOff x="8615101" y="3738687"/>
            <a:chExt cx="207573" cy="320956"/>
          </a:xfrm>
        </p:grpSpPr>
        <p:sp>
          <p:nvSpPr>
            <p:cNvPr id="4463" name="Google Shape;4463;p5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6" name="Google Shape;4466;p56"/>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7" name="Google Shape;4467;p56"/>
          <p:cNvGrpSpPr/>
          <p:nvPr/>
        </p:nvGrpSpPr>
        <p:grpSpPr>
          <a:xfrm>
            <a:off x="6013132" y="3578986"/>
            <a:ext cx="557671" cy="511283"/>
            <a:chOff x="6015419" y="3716859"/>
            <a:chExt cx="557671" cy="511283"/>
          </a:xfrm>
        </p:grpSpPr>
        <p:sp>
          <p:nvSpPr>
            <p:cNvPr id="4468" name="Google Shape;4468;p5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9" name="Google Shape;4469;p56"/>
            <p:cNvGrpSpPr/>
            <p:nvPr/>
          </p:nvGrpSpPr>
          <p:grpSpPr>
            <a:xfrm>
              <a:off x="6036094" y="3716980"/>
              <a:ext cx="529860" cy="510468"/>
              <a:chOff x="6036094" y="3716980"/>
              <a:chExt cx="529860" cy="510468"/>
            </a:xfrm>
          </p:grpSpPr>
          <p:sp>
            <p:nvSpPr>
              <p:cNvPr id="4470" name="Google Shape;4470;p5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0" name="Google Shape;4480;p56"/>
          <p:cNvGrpSpPr/>
          <p:nvPr/>
        </p:nvGrpSpPr>
        <p:grpSpPr>
          <a:xfrm>
            <a:off x="6642017" y="2935755"/>
            <a:ext cx="576302" cy="511871"/>
            <a:chOff x="6644304" y="3073628"/>
            <a:chExt cx="576302" cy="511871"/>
          </a:xfrm>
        </p:grpSpPr>
        <p:sp>
          <p:nvSpPr>
            <p:cNvPr id="4481" name="Google Shape;4481;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2" name="Google Shape;4482;p56"/>
            <p:cNvGrpSpPr/>
            <p:nvPr/>
          </p:nvGrpSpPr>
          <p:grpSpPr>
            <a:xfrm>
              <a:off x="6712169" y="3085440"/>
              <a:ext cx="481622" cy="494913"/>
              <a:chOff x="6712169" y="3085440"/>
              <a:chExt cx="481622" cy="494913"/>
            </a:xfrm>
          </p:grpSpPr>
          <p:sp>
            <p:nvSpPr>
              <p:cNvPr id="4483" name="Google Shape;4483;p5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8" name="Google Shape;4488;p5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1" name="Google Shape;4491;p56"/>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2" name="Google Shape;4492;p56"/>
          <p:cNvGrpSpPr/>
          <p:nvPr/>
        </p:nvGrpSpPr>
        <p:grpSpPr>
          <a:xfrm>
            <a:off x="6649868" y="3578750"/>
            <a:ext cx="560631" cy="511352"/>
            <a:chOff x="6652154" y="3716623"/>
            <a:chExt cx="560631" cy="511352"/>
          </a:xfrm>
        </p:grpSpPr>
        <p:sp>
          <p:nvSpPr>
            <p:cNvPr id="4493" name="Google Shape;4493;p5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4" name="Google Shape;4494;p56"/>
            <p:cNvGrpSpPr/>
            <p:nvPr/>
          </p:nvGrpSpPr>
          <p:grpSpPr>
            <a:xfrm>
              <a:off x="6669657" y="3716715"/>
              <a:ext cx="466779" cy="464290"/>
              <a:chOff x="6669657" y="3716715"/>
              <a:chExt cx="466779" cy="464290"/>
            </a:xfrm>
          </p:grpSpPr>
          <p:sp>
            <p:nvSpPr>
              <p:cNvPr id="4495" name="Google Shape;4495;p5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8" name="Google Shape;4508;p56"/>
          <p:cNvGrpSpPr/>
          <p:nvPr/>
        </p:nvGrpSpPr>
        <p:grpSpPr>
          <a:xfrm>
            <a:off x="7843959" y="3860159"/>
            <a:ext cx="187557" cy="187557"/>
            <a:chOff x="8565775" y="671075"/>
            <a:chExt cx="441000" cy="441000"/>
          </a:xfrm>
        </p:grpSpPr>
        <p:sp>
          <p:nvSpPr>
            <p:cNvPr id="4509" name="Google Shape;4509;p5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1" name="Google Shape;4511;p56"/>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3" name="Google Shape;4513;p56"/>
          <p:cNvGrpSpPr/>
          <p:nvPr/>
        </p:nvGrpSpPr>
        <p:grpSpPr>
          <a:xfrm>
            <a:off x="5997814" y="2938377"/>
            <a:ext cx="587871" cy="512373"/>
            <a:chOff x="6000100" y="3076250"/>
            <a:chExt cx="587871" cy="512373"/>
          </a:xfrm>
        </p:grpSpPr>
        <p:sp>
          <p:nvSpPr>
            <p:cNvPr id="4514" name="Google Shape;4514;p5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5" name="Google Shape;4515;p56"/>
            <p:cNvGrpSpPr/>
            <p:nvPr/>
          </p:nvGrpSpPr>
          <p:grpSpPr>
            <a:xfrm>
              <a:off x="6031360" y="3076713"/>
              <a:ext cx="539107" cy="480965"/>
              <a:chOff x="6031360" y="3076713"/>
              <a:chExt cx="539107" cy="480965"/>
            </a:xfrm>
          </p:grpSpPr>
          <p:sp>
            <p:nvSpPr>
              <p:cNvPr id="4516" name="Google Shape;4516;p5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3" name="Google Shape;4523;p56"/>
          <p:cNvGrpSpPr/>
          <p:nvPr/>
        </p:nvGrpSpPr>
        <p:grpSpPr>
          <a:xfrm>
            <a:off x="3416805" y="919691"/>
            <a:ext cx="2310381" cy="1488888"/>
            <a:chOff x="229225" y="549050"/>
            <a:chExt cx="7161750" cy="4615275"/>
          </a:xfrm>
        </p:grpSpPr>
        <p:sp>
          <p:nvSpPr>
            <p:cNvPr id="4524" name="Google Shape;4524;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56"/>
          <p:cNvGrpSpPr/>
          <p:nvPr/>
        </p:nvGrpSpPr>
        <p:grpSpPr>
          <a:xfrm>
            <a:off x="3514723" y="2849588"/>
            <a:ext cx="2310282" cy="1374222"/>
            <a:chOff x="238125" y="732525"/>
            <a:chExt cx="7130500" cy="4241425"/>
          </a:xfrm>
        </p:grpSpPr>
        <p:sp>
          <p:nvSpPr>
            <p:cNvPr id="4642" name="Google Shape;4642;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538" name="Google Shape;538;p30"/>
          <p:cNvSpPr txBox="1"/>
          <p:nvPr>
            <p:ph idx="3" type="subTitle"/>
          </p:nvPr>
        </p:nvSpPr>
        <p:spPr>
          <a:xfrm>
            <a:off x="1424345" y="3531191"/>
            <a:ext cx="3147600" cy="572700"/>
          </a:xfrm>
          <a:prstGeom prst="rect">
            <a:avLst/>
          </a:prstGeom>
        </p:spPr>
        <p:txBody>
          <a:bodyPr anchorCtr="0" anchor="t" bIns="91425" lIns="91425" spcFirstLastPara="1" rIns="274300" wrap="square" tIns="91425">
            <a:noAutofit/>
          </a:bodyPr>
          <a:lstStyle/>
          <a:p>
            <a:pPr indent="0" lvl="0" marL="0" rtl="0" algn="l">
              <a:spcBef>
                <a:spcPts val="0"/>
              </a:spcBef>
              <a:spcAft>
                <a:spcPts val="0"/>
              </a:spcAft>
              <a:buNone/>
            </a:pPr>
            <a:r>
              <a:rPr lang="en"/>
              <a:t>Dive into the world of grammar to ensure </a:t>
            </a:r>
            <a:r>
              <a:rPr lang="en"/>
              <a:t>efficiency</a:t>
            </a:r>
            <a:r>
              <a:rPr lang="en"/>
              <a:t>!</a:t>
            </a:r>
            <a:endParaRPr/>
          </a:p>
        </p:txBody>
      </p:sp>
      <p:sp>
        <p:nvSpPr>
          <p:cNvPr id="539" name="Google Shape;539;p30"/>
          <p:cNvSpPr txBox="1"/>
          <p:nvPr>
            <p:ph idx="1" type="subTitle"/>
          </p:nvPr>
        </p:nvSpPr>
        <p:spPr>
          <a:xfrm>
            <a:off x="1424345" y="1967886"/>
            <a:ext cx="3147600" cy="572700"/>
          </a:xfrm>
          <a:prstGeom prst="rect">
            <a:avLst/>
          </a:prstGeom>
        </p:spPr>
        <p:txBody>
          <a:bodyPr anchorCtr="0" anchor="t" bIns="91425" lIns="91425" spcFirstLastPara="1" rIns="274300" wrap="square" tIns="91425">
            <a:noAutofit/>
          </a:bodyPr>
          <a:lstStyle/>
          <a:p>
            <a:pPr indent="0" lvl="0" marL="0" rtl="0" algn="l">
              <a:spcBef>
                <a:spcPts val="0"/>
              </a:spcBef>
              <a:spcAft>
                <a:spcPts val="0"/>
              </a:spcAft>
              <a:buNone/>
            </a:pPr>
            <a:r>
              <a:rPr lang="en"/>
              <a:t>It’s the key to unlocking your language potential!</a:t>
            </a:r>
            <a:endParaRPr/>
          </a:p>
        </p:txBody>
      </p:sp>
      <p:sp>
        <p:nvSpPr>
          <p:cNvPr id="540" name="Google Shape;540;p30"/>
          <p:cNvSpPr txBox="1"/>
          <p:nvPr>
            <p:ph idx="2" type="subTitle"/>
          </p:nvPr>
        </p:nvSpPr>
        <p:spPr>
          <a:xfrm>
            <a:off x="5255495" y="1967886"/>
            <a:ext cx="3147600" cy="572700"/>
          </a:xfrm>
          <a:prstGeom prst="rect">
            <a:avLst/>
          </a:prstGeom>
        </p:spPr>
        <p:txBody>
          <a:bodyPr anchorCtr="0" anchor="t" bIns="91425" lIns="91425" spcFirstLastPara="1" rIns="274300" wrap="square" tIns="91425">
            <a:noAutofit/>
          </a:bodyPr>
          <a:lstStyle/>
          <a:p>
            <a:pPr indent="0" lvl="0" marL="0" rtl="0" algn="l">
              <a:spcBef>
                <a:spcPts val="0"/>
              </a:spcBef>
              <a:spcAft>
                <a:spcPts val="0"/>
              </a:spcAft>
              <a:buNone/>
            </a:pPr>
            <a:r>
              <a:rPr lang="en"/>
              <a:t>Feel more comfortable </a:t>
            </a:r>
            <a:r>
              <a:rPr lang="en"/>
              <a:t>speaking the language!</a:t>
            </a:r>
            <a:endParaRPr/>
          </a:p>
        </p:txBody>
      </p:sp>
      <p:sp>
        <p:nvSpPr>
          <p:cNvPr id="541" name="Google Shape;541;p30"/>
          <p:cNvSpPr txBox="1"/>
          <p:nvPr>
            <p:ph idx="4" type="subTitle"/>
          </p:nvPr>
        </p:nvSpPr>
        <p:spPr>
          <a:xfrm>
            <a:off x="5255495" y="3531191"/>
            <a:ext cx="3147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Learning a new language can present benefits and challenges</a:t>
            </a:r>
            <a:endParaRPr/>
          </a:p>
        </p:txBody>
      </p:sp>
      <p:sp>
        <p:nvSpPr>
          <p:cNvPr id="542" name="Google Shape;542;p30"/>
          <p:cNvSpPr txBox="1"/>
          <p:nvPr>
            <p:ph idx="5" type="title"/>
          </p:nvPr>
        </p:nvSpPr>
        <p:spPr>
          <a:xfrm>
            <a:off x="740899" y="1580772"/>
            <a:ext cx="690000" cy="447600"/>
          </a:xfrm>
          <a:prstGeom prst="rect">
            <a:avLst/>
          </a:prstGeom>
        </p:spPr>
        <p:txBody>
          <a:bodyPr anchorCtr="0" anchor="b" bIns="0" lIns="0" spcFirstLastPara="1" rIns="0" wrap="square" tIns="91425">
            <a:noAutofit/>
          </a:bodyPr>
          <a:lstStyle/>
          <a:p>
            <a:pPr indent="0" lvl="0" marL="0" rtl="0" algn="ctr">
              <a:spcBef>
                <a:spcPts val="0"/>
              </a:spcBef>
              <a:spcAft>
                <a:spcPts val="0"/>
              </a:spcAft>
              <a:buNone/>
            </a:pPr>
            <a:r>
              <a:rPr lang="en"/>
              <a:t>01</a:t>
            </a:r>
            <a:endParaRPr/>
          </a:p>
        </p:txBody>
      </p:sp>
      <p:sp>
        <p:nvSpPr>
          <p:cNvPr id="543" name="Google Shape;543;p30"/>
          <p:cNvSpPr txBox="1"/>
          <p:nvPr>
            <p:ph idx="6" type="title"/>
          </p:nvPr>
        </p:nvSpPr>
        <p:spPr>
          <a:xfrm>
            <a:off x="740899" y="3140221"/>
            <a:ext cx="690000" cy="447600"/>
          </a:xfrm>
          <a:prstGeom prst="rect">
            <a:avLst/>
          </a:prstGeom>
        </p:spPr>
        <p:txBody>
          <a:bodyPr anchorCtr="0" anchor="b" bIns="0" lIns="0" spcFirstLastPara="1" rIns="0" wrap="square" tIns="91425">
            <a:noAutofit/>
          </a:bodyPr>
          <a:lstStyle/>
          <a:p>
            <a:pPr indent="0" lvl="0" marL="0" rtl="0" algn="ctr">
              <a:spcBef>
                <a:spcPts val="0"/>
              </a:spcBef>
              <a:spcAft>
                <a:spcPts val="0"/>
              </a:spcAft>
              <a:buNone/>
            </a:pPr>
            <a:r>
              <a:rPr lang="en"/>
              <a:t>03</a:t>
            </a:r>
            <a:endParaRPr/>
          </a:p>
        </p:txBody>
      </p:sp>
      <p:sp>
        <p:nvSpPr>
          <p:cNvPr id="544" name="Google Shape;544;p30"/>
          <p:cNvSpPr txBox="1"/>
          <p:nvPr>
            <p:ph idx="7" type="title"/>
          </p:nvPr>
        </p:nvSpPr>
        <p:spPr>
          <a:xfrm>
            <a:off x="4572059" y="1580772"/>
            <a:ext cx="690000" cy="447600"/>
          </a:xfrm>
          <a:prstGeom prst="rect">
            <a:avLst/>
          </a:prstGeom>
        </p:spPr>
        <p:txBody>
          <a:bodyPr anchorCtr="0" anchor="b" bIns="0" lIns="0" spcFirstLastPara="1" rIns="0" wrap="square" tIns="91425">
            <a:noAutofit/>
          </a:bodyPr>
          <a:lstStyle/>
          <a:p>
            <a:pPr indent="0" lvl="0" marL="0" rtl="0" algn="ctr">
              <a:spcBef>
                <a:spcPts val="0"/>
              </a:spcBef>
              <a:spcAft>
                <a:spcPts val="0"/>
              </a:spcAft>
              <a:buNone/>
            </a:pPr>
            <a:r>
              <a:rPr lang="en"/>
              <a:t>02</a:t>
            </a:r>
            <a:endParaRPr/>
          </a:p>
        </p:txBody>
      </p:sp>
      <p:sp>
        <p:nvSpPr>
          <p:cNvPr id="545" name="Google Shape;545;p30"/>
          <p:cNvSpPr txBox="1"/>
          <p:nvPr>
            <p:ph idx="8" type="title"/>
          </p:nvPr>
        </p:nvSpPr>
        <p:spPr>
          <a:xfrm>
            <a:off x="4572059" y="3140221"/>
            <a:ext cx="690000" cy="447600"/>
          </a:xfrm>
          <a:prstGeom prst="rect">
            <a:avLst/>
          </a:prstGeom>
        </p:spPr>
        <p:txBody>
          <a:bodyPr anchorCtr="0" anchor="b" bIns="0" lIns="0" spcFirstLastPara="1" rIns="0" wrap="square" tIns="91425">
            <a:noAutofit/>
          </a:bodyPr>
          <a:lstStyle/>
          <a:p>
            <a:pPr indent="0" lvl="0" marL="0" rtl="0" algn="ctr">
              <a:spcBef>
                <a:spcPts val="0"/>
              </a:spcBef>
              <a:spcAft>
                <a:spcPts val="0"/>
              </a:spcAft>
              <a:buNone/>
            </a:pPr>
            <a:r>
              <a:rPr lang="en"/>
              <a:t>04</a:t>
            </a:r>
            <a:endParaRPr/>
          </a:p>
        </p:txBody>
      </p:sp>
      <p:sp>
        <p:nvSpPr>
          <p:cNvPr id="546" name="Google Shape;546;p30"/>
          <p:cNvSpPr txBox="1"/>
          <p:nvPr>
            <p:ph idx="9" type="subTitle"/>
          </p:nvPr>
        </p:nvSpPr>
        <p:spPr>
          <a:xfrm>
            <a:off x="1424351" y="1501900"/>
            <a:ext cx="3147600" cy="4476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Vocabulary</a:t>
            </a:r>
            <a:endParaRPr/>
          </a:p>
        </p:txBody>
      </p:sp>
      <p:sp>
        <p:nvSpPr>
          <p:cNvPr id="547" name="Google Shape;547;p30"/>
          <p:cNvSpPr txBox="1"/>
          <p:nvPr>
            <p:ph idx="13" type="subTitle"/>
          </p:nvPr>
        </p:nvSpPr>
        <p:spPr>
          <a:xfrm>
            <a:off x="5255501" y="1501900"/>
            <a:ext cx="3147600" cy="447600"/>
          </a:xfrm>
          <a:prstGeom prst="rect">
            <a:avLst/>
          </a:prstGeom>
        </p:spPr>
        <p:txBody>
          <a:bodyPr anchorCtr="0" anchor="b" bIns="0" lIns="91425" spcFirstLastPara="1" rIns="0" wrap="square" tIns="91425">
            <a:noAutofit/>
          </a:bodyPr>
          <a:lstStyle/>
          <a:p>
            <a:pPr indent="0" lvl="0" marL="0" rtl="0" algn="l">
              <a:spcBef>
                <a:spcPts val="0"/>
              </a:spcBef>
              <a:spcAft>
                <a:spcPts val="0"/>
              </a:spcAft>
              <a:buNone/>
            </a:pPr>
            <a:r>
              <a:rPr lang="en"/>
              <a:t>Pronunciation practice</a:t>
            </a:r>
            <a:endParaRPr/>
          </a:p>
        </p:txBody>
      </p:sp>
      <p:sp>
        <p:nvSpPr>
          <p:cNvPr id="548" name="Google Shape;548;p30"/>
          <p:cNvSpPr txBox="1"/>
          <p:nvPr>
            <p:ph idx="14" type="subTitle"/>
          </p:nvPr>
        </p:nvSpPr>
        <p:spPr>
          <a:xfrm>
            <a:off x="1424351" y="3061351"/>
            <a:ext cx="3147600" cy="4476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Grammar rules</a:t>
            </a:r>
            <a:endParaRPr/>
          </a:p>
        </p:txBody>
      </p:sp>
      <p:sp>
        <p:nvSpPr>
          <p:cNvPr id="549" name="Google Shape;549;p30"/>
          <p:cNvSpPr txBox="1"/>
          <p:nvPr>
            <p:ph idx="15" type="subTitle"/>
          </p:nvPr>
        </p:nvSpPr>
        <p:spPr>
          <a:xfrm>
            <a:off x="5255501" y="3061351"/>
            <a:ext cx="3147600" cy="4476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Conclusions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9" name="Shape 4759"/>
        <p:cNvGrpSpPr/>
        <p:nvPr/>
      </p:nvGrpSpPr>
      <p:grpSpPr>
        <a:xfrm>
          <a:off x="0" y="0"/>
          <a:ext cx="0" cy="0"/>
          <a:chOff x="0" y="0"/>
          <a:chExt cx="0" cy="0"/>
        </a:xfrm>
      </p:grpSpPr>
      <p:grpSp>
        <p:nvGrpSpPr>
          <p:cNvPr id="4760" name="Google Shape;4760;p57"/>
          <p:cNvGrpSpPr/>
          <p:nvPr/>
        </p:nvGrpSpPr>
        <p:grpSpPr>
          <a:xfrm>
            <a:off x="725414" y="969763"/>
            <a:ext cx="2507799" cy="206239"/>
            <a:chOff x="106648" y="895722"/>
            <a:chExt cx="4481413" cy="374300"/>
          </a:xfrm>
        </p:grpSpPr>
        <p:grpSp>
          <p:nvGrpSpPr>
            <p:cNvPr id="4761" name="Google Shape;4761;p57"/>
            <p:cNvGrpSpPr/>
            <p:nvPr/>
          </p:nvGrpSpPr>
          <p:grpSpPr>
            <a:xfrm>
              <a:off x="2233276" y="895722"/>
              <a:ext cx="1082667" cy="223591"/>
              <a:chOff x="4808316" y="2800065"/>
              <a:chExt cx="1999386" cy="412910"/>
            </a:xfrm>
          </p:grpSpPr>
          <p:sp>
            <p:nvSpPr>
              <p:cNvPr id="4762" name="Google Shape;4762;p57"/>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3" name="Google Shape;4763;p57"/>
              <p:cNvGrpSpPr/>
              <p:nvPr/>
            </p:nvGrpSpPr>
            <p:grpSpPr>
              <a:xfrm>
                <a:off x="4808316" y="2800065"/>
                <a:ext cx="92400" cy="411825"/>
                <a:chOff x="845575" y="2563700"/>
                <a:chExt cx="92400" cy="411825"/>
              </a:xfrm>
            </p:grpSpPr>
            <p:cxnSp>
              <p:nvCxnSpPr>
                <p:cNvPr id="4764" name="Google Shape;4764;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65" name="Google Shape;4765;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66" name="Google Shape;4766;p57"/>
            <p:cNvGrpSpPr/>
            <p:nvPr/>
          </p:nvGrpSpPr>
          <p:grpSpPr>
            <a:xfrm>
              <a:off x="106648" y="895722"/>
              <a:ext cx="1088401" cy="223591"/>
              <a:chOff x="881025" y="2800065"/>
              <a:chExt cx="2009975" cy="412910"/>
            </a:xfrm>
          </p:grpSpPr>
          <p:sp>
            <p:nvSpPr>
              <p:cNvPr id="4767" name="Google Shape;4767;p57"/>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8" name="Google Shape;4768;p57"/>
              <p:cNvGrpSpPr/>
              <p:nvPr/>
            </p:nvGrpSpPr>
            <p:grpSpPr>
              <a:xfrm>
                <a:off x="881025" y="2800065"/>
                <a:ext cx="92400" cy="411825"/>
                <a:chOff x="845575" y="2563700"/>
                <a:chExt cx="92400" cy="411825"/>
              </a:xfrm>
            </p:grpSpPr>
            <p:cxnSp>
              <p:nvCxnSpPr>
                <p:cNvPr id="4769" name="Google Shape;4769;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70" name="Google Shape;4770;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1" name="Google Shape;4771;p57"/>
            <p:cNvGrpSpPr/>
            <p:nvPr/>
          </p:nvGrpSpPr>
          <p:grpSpPr>
            <a:xfrm>
              <a:off x="1172346" y="1047018"/>
              <a:ext cx="1083151" cy="223003"/>
              <a:chOff x="2849073" y="3079467"/>
              <a:chExt cx="2000279" cy="411825"/>
            </a:xfrm>
          </p:grpSpPr>
          <p:sp>
            <p:nvSpPr>
              <p:cNvPr id="4772" name="Google Shape;4772;p57"/>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3" name="Google Shape;4773;p57"/>
              <p:cNvGrpSpPr/>
              <p:nvPr/>
            </p:nvGrpSpPr>
            <p:grpSpPr>
              <a:xfrm rot="10800000">
                <a:off x="2849073" y="3079467"/>
                <a:ext cx="92400" cy="411825"/>
                <a:chOff x="2070100" y="2563700"/>
                <a:chExt cx="92400" cy="411825"/>
              </a:xfrm>
            </p:grpSpPr>
            <p:cxnSp>
              <p:nvCxnSpPr>
                <p:cNvPr id="4774" name="Google Shape;4774;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75" name="Google Shape;4775;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6" name="Google Shape;4776;p57"/>
            <p:cNvGrpSpPr/>
            <p:nvPr/>
          </p:nvGrpSpPr>
          <p:grpSpPr>
            <a:xfrm>
              <a:off x="3290132" y="1047018"/>
              <a:ext cx="1297929" cy="223003"/>
              <a:chOff x="6760035" y="3079467"/>
              <a:chExt cx="2396914" cy="411825"/>
            </a:xfrm>
          </p:grpSpPr>
          <p:sp>
            <p:nvSpPr>
              <p:cNvPr id="4777" name="Google Shape;4777;p57"/>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8" name="Google Shape;4778;p57"/>
              <p:cNvGrpSpPr/>
              <p:nvPr/>
            </p:nvGrpSpPr>
            <p:grpSpPr>
              <a:xfrm rot="10800000">
                <a:off x="6760035" y="3079467"/>
                <a:ext cx="92400" cy="411825"/>
                <a:chOff x="2070100" y="2563700"/>
                <a:chExt cx="92400" cy="411825"/>
              </a:xfrm>
            </p:grpSpPr>
            <p:cxnSp>
              <p:nvCxnSpPr>
                <p:cNvPr id="4779" name="Google Shape;4779;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80" name="Google Shape;4780;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81" name="Google Shape;4781;p57"/>
          <p:cNvGrpSpPr/>
          <p:nvPr/>
        </p:nvGrpSpPr>
        <p:grpSpPr>
          <a:xfrm>
            <a:off x="2143176" y="3369134"/>
            <a:ext cx="1086701" cy="799429"/>
            <a:chOff x="2183288" y="3555572"/>
            <a:chExt cx="1136241" cy="835873"/>
          </a:xfrm>
        </p:grpSpPr>
        <p:sp>
          <p:nvSpPr>
            <p:cNvPr id="4782" name="Google Shape;4782;p5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3" name="Google Shape;4783;p57"/>
            <p:cNvGrpSpPr/>
            <p:nvPr/>
          </p:nvGrpSpPr>
          <p:grpSpPr>
            <a:xfrm>
              <a:off x="2205895" y="3637269"/>
              <a:ext cx="1089848" cy="724993"/>
              <a:chOff x="2205895" y="3637269"/>
              <a:chExt cx="1089848" cy="724993"/>
            </a:xfrm>
          </p:grpSpPr>
          <p:sp>
            <p:nvSpPr>
              <p:cNvPr id="4784" name="Google Shape;4784;p5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0" name="Google Shape;4790;p5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91" name="Google Shape;4791;p5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792" name="Google Shape;4792;p57"/>
            <p:cNvGrpSpPr/>
            <p:nvPr/>
          </p:nvGrpSpPr>
          <p:grpSpPr>
            <a:xfrm>
              <a:off x="3173850" y="3779426"/>
              <a:ext cx="145679" cy="70048"/>
              <a:chOff x="3173850" y="3779426"/>
              <a:chExt cx="145679" cy="70048"/>
            </a:xfrm>
          </p:grpSpPr>
          <p:cxnSp>
            <p:nvCxnSpPr>
              <p:cNvPr id="4793" name="Google Shape;4793;p5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794" name="Google Shape;4794;p5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5" name="Google Shape;4795;p57"/>
            <p:cNvGrpSpPr/>
            <p:nvPr/>
          </p:nvGrpSpPr>
          <p:grpSpPr>
            <a:xfrm>
              <a:off x="2183288" y="4139483"/>
              <a:ext cx="145133" cy="70048"/>
              <a:chOff x="2183288" y="4139483"/>
              <a:chExt cx="145133" cy="70048"/>
            </a:xfrm>
          </p:grpSpPr>
          <p:cxnSp>
            <p:nvCxnSpPr>
              <p:cNvPr id="4796" name="Google Shape;4796;p5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797" name="Google Shape;4797;p5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8" name="Google Shape;4798;p5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99" name="Google Shape;4799;p5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800" name="Google Shape;4800;p57"/>
            <p:cNvGrpSpPr/>
            <p:nvPr/>
          </p:nvGrpSpPr>
          <p:grpSpPr>
            <a:xfrm>
              <a:off x="2943836" y="4268886"/>
              <a:ext cx="60717" cy="122559"/>
              <a:chOff x="2943836" y="4268886"/>
              <a:chExt cx="60717" cy="122559"/>
            </a:xfrm>
          </p:grpSpPr>
          <p:sp>
            <p:nvSpPr>
              <p:cNvPr id="4801" name="Google Shape;4801;p5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2" name="Google Shape;4802;p5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803" name="Google Shape;4803;p57"/>
          <p:cNvGrpSpPr/>
          <p:nvPr/>
        </p:nvGrpSpPr>
        <p:grpSpPr>
          <a:xfrm>
            <a:off x="3406121" y="1290134"/>
            <a:ext cx="1675870" cy="758251"/>
            <a:chOff x="3530532" y="1496185"/>
            <a:chExt cx="1562000" cy="706730"/>
          </a:xfrm>
        </p:grpSpPr>
        <p:cxnSp>
          <p:nvCxnSpPr>
            <p:cNvPr id="4804" name="Google Shape;4804;p5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805" name="Google Shape;4805;p57"/>
            <p:cNvGrpSpPr/>
            <p:nvPr/>
          </p:nvGrpSpPr>
          <p:grpSpPr>
            <a:xfrm>
              <a:off x="3530532" y="1496185"/>
              <a:ext cx="323430" cy="463587"/>
              <a:chOff x="3530532" y="1496185"/>
              <a:chExt cx="323430" cy="463587"/>
            </a:xfrm>
          </p:grpSpPr>
          <p:grpSp>
            <p:nvGrpSpPr>
              <p:cNvPr id="4806" name="Google Shape;4806;p57"/>
              <p:cNvGrpSpPr/>
              <p:nvPr/>
            </p:nvGrpSpPr>
            <p:grpSpPr>
              <a:xfrm>
                <a:off x="3567462" y="1496185"/>
                <a:ext cx="286500" cy="361376"/>
                <a:chOff x="3567462" y="1496185"/>
                <a:chExt cx="286500" cy="361376"/>
              </a:xfrm>
            </p:grpSpPr>
            <p:cxnSp>
              <p:nvCxnSpPr>
                <p:cNvPr id="4807" name="Google Shape;4807;p5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808" name="Google Shape;4808;p57"/>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9" name="Google Shape;4809;p57"/>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0" name="Google Shape;4810;p57"/>
            <p:cNvGrpSpPr/>
            <p:nvPr/>
          </p:nvGrpSpPr>
          <p:grpSpPr>
            <a:xfrm>
              <a:off x="3891569" y="1779209"/>
              <a:ext cx="323945" cy="423706"/>
              <a:chOff x="3891569" y="1779209"/>
              <a:chExt cx="323945" cy="423706"/>
            </a:xfrm>
          </p:grpSpPr>
          <p:grpSp>
            <p:nvGrpSpPr>
              <p:cNvPr id="4811" name="Google Shape;4811;p57"/>
              <p:cNvGrpSpPr/>
              <p:nvPr/>
            </p:nvGrpSpPr>
            <p:grpSpPr>
              <a:xfrm>
                <a:off x="3929014" y="1881638"/>
                <a:ext cx="286500" cy="321278"/>
                <a:chOff x="3929014" y="1881638"/>
                <a:chExt cx="286500" cy="321278"/>
              </a:xfrm>
            </p:grpSpPr>
            <p:cxnSp>
              <p:nvCxnSpPr>
                <p:cNvPr id="4812" name="Google Shape;4812;p5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813" name="Google Shape;4813;p57"/>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4" name="Google Shape;4814;p57"/>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5" name="Google Shape;4815;p57"/>
            <p:cNvGrpSpPr/>
            <p:nvPr/>
          </p:nvGrpSpPr>
          <p:grpSpPr>
            <a:xfrm>
              <a:off x="4252606" y="1496185"/>
              <a:ext cx="324721" cy="463587"/>
              <a:chOff x="4252606" y="1496185"/>
              <a:chExt cx="324721" cy="463587"/>
            </a:xfrm>
          </p:grpSpPr>
          <p:grpSp>
            <p:nvGrpSpPr>
              <p:cNvPr id="4816" name="Google Shape;4816;p57"/>
              <p:cNvGrpSpPr/>
              <p:nvPr/>
            </p:nvGrpSpPr>
            <p:grpSpPr>
              <a:xfrm>
                <a:off x="4290828" y="1496185"/>
                <a:ext cx="286500" cy="361376"/>
                <a:chOff x="4290828" y="1496185"/>
                <a:chExt cx="286500" cy="361376"/>
              </a:xfrm>
            </p:grpSpPr>
            <p:cxnSp>
              <p:nvCxnSpPr>
                <p:cNvPr id="4817" name="Google Shape;4817;p5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818" name="Google Shape;4818;p57"/>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9" name="Google Shape;4819;p57"/>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57"/>
            <p:cNvGrpSpPr/>
            <p:nvPr/>
          </p:nvGrpSpPr>
          <p:grpSpPr>
            <a:xfrm>
              <a:off x="4613643" y="1763716"/>
              <a:ext cx="325308" cy="439200"/>
              <a:chOff x="4613643" y="1763716"/>
              <a:chExt cx="325308" cy="439200"/>
            </a:xfrm>
          </p:grpSpPr>
          <p:grpSp>
            <p:nvGrpSpPr>
              <p:cNvPr id="4821" name="Google Shape;4821;p57"/>
              <p:cNvGrpSpPr/>
              <p:nvPr/>
            </p:nvGrpSpPr>
            <p:grpSpPr>
              <a:xfrm>
                <a:off x="4652451" y="1879538"/>
                <a:ext cx="286500" cy="323378"/>
                <a:chOff x="4652451" y="1879538"/>
                <a:chExt cx="286500" cy="323378"/>
              </a:xfrm>
            </p:grpSpPr>
            <p:cxnSp>
              <p:nvCxnSpPr>
                <p:cNvPr id="4822" name="Google Shape;4822;p5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823" name="Google Shape;4823;p57"/>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4" name="Google Shape;4824;p57"/>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5" name="Google Shape;4825;p57"/>
          <p:cNvGrpSpPr/>
          <p:nvPr/>
        </p:nvGrpSpPr>
        <p:grpSpPr>
          <a:xfrm>
            <a:off x="3417981" y="2143759"/>
            <a:ext cx="1652173" cy="391517"/>
            <a:chOff x="3512551" y="2358270"/>
            <a:chExt cx="1597383" cy="378533"/>
          </a:xfrm>
        </p:grpSpPr>
        <p:cxnSp>
          <p:nvCxnSpPr>
            <p:cNvPr id="4826" name="Google Shape;4826;p57"/>
            <p:cNvCxnSpPr>
              <a:stCxn id="4827" idx="6"/>
              <a:endCxn id="482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829" name="Google Shape;4829;p57"/>
            <p:cNvGrpSpPr/>
            <p:nvPr/>
          </p:nvGrpSpPr>
          <p:grpSpPr>
            <a:xfrm>
              <a:off x="3512551" y="2358270"/>
              <a:ext cx="225647" cy="307714"/>
              <a:chOff x="2182679" y="2004714"/>
              <a:chExt cx="792300" cy="1080458"/>
            </a:xfrm>
          </p:grpSpPr>
          <p:cxnSp>
            <p:nvCxnSpPr>
              <p:cNvPr id="4830" name="Google Shape;4830;p57"/>
              <p:cNvCxnSpPr>
                <a:stCxn id="483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827" name="Google Shape;4827;p5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57"/>
            <p:cNvGrpSpPr/>
            <p:nvPr/>
          </p:nvGrpSpPr>
          <p:grpSpPr>
            <a:xfrm>
              <a:off x="3969644" y="2440153"/>
              <a:ext cx="225853" cy="296651"/>
              <a:chOff x="3775710" y="1729289"/>
              <a:chExt cx="136500" cy="179289"/>
            </a:xfrm>
          </p:grpSpPr>
          <p:cxnSp>
            <p:nvCxnSpPr>
              <p:cNvPr id="4833" name="Google Shape;4833;p5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834" name="Google Shape;4834;p5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57"/>
            <p:cNvGrpSpPr/>
            <p:nvPr/>
          </p:nvGrpSpPr>
          <p:grpSpPr>
            <a:xfrm>
              <a:off x="4427051" y="2358270"/>
              <a:ext cx="225647" cy="307714"/>
              <a:chOff x="5393704" y="2004714"/>
              <a:chExt cx="792300" cy="1080458"/>
            </a:xfrm>
          </p:grpSpPr>
          <p:cxnSp>
            <p:nvCxnSpPr>
              <p:cNvPr id="4837" name="Google Shape;4837;p57"/>
              <p:cNvCxnSpPr>
                <a:stCxn id="483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839" name="Google Shape;4839;p5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0" name="Google Shape;4840;p57"/>
            <p:cNvGrpSpPr/>
            <p:nvPr/>
          </p:nvGrpSpPr>
          <p:grpSpPr>
            <a:xfrm>
              <a:off x="4884287" y="2440252"/>
              <a:ext cx="225647" cy="296532"/>
              <a:chOff x="6999166" y="2292572"/>
              <a:chExt cx="792300" cy="1041192"/>
            </a:xfrm>
          </p:grpSpPr>
          <p:cxnSp>
            <p:nvCxnSpPr>
              <p:cNvPr id="4841" name="Google Shape;4841;p5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828" name="Google Shape;4828;p5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3" name="Google Shape;4843;p57"/>
          <p:cNvGrpSpPr/>
          <p:nvPr/>
        </p:nvGrpSpPr>
        <p:grpSpPr>
          <a:xfrm>
            <a:off x="6838789" y="979959"/>
            <a:ext cx="1581844" cy="732818"/>
            <a:chOff x="634175" y="2986275"/>
            <a:chExt cx="3147949" cy="1458344"/>
          </a:xfrm>
        </p:grpSpPr>
        <p:cxnSp>
          <p:nvCxnSpPr>
            <p:cNvPr id="4844" name="Google Shape;4844;p57"/>
            <p:cNvCxnSpPr>
              <a:stCxn id="4845" idx="4"/>
              <a:endCxn id="484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847" name="Google Shape;4847;p57"/>
            <p:cNvCxnSpPr>
              <a:stCxn id="4846" idx="0"/>
              <a:endCxn id="484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849" name="Google Shape;4849;p57"/>
            <p:cNvCxnSpPr>
              <a:stCxn id="4848" idx="4"/>
              <a:endCxn id="485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851" name="Google Shape;4851;p57"/>
            <p:cNvCxnSpPr>
              <a:stCxn id="4850" idx="0"/>
              <a:endCxn id="485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852" name="Google Shape;4852;p5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48" name="Google Shape;4848;p5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45" name="Google Shape;4845;p5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50" name="Google Shape;4850;p5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46" name="Google Shape;4846;p5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853" name="Google Shape;4853;p57"/>
          <p:cNvGrpSpPr/>
          <p:nvPr/>
        </p:nvGrpSpPr>
        <p:grpSpPr>
          <a:xfrm>
            <a:off x="3406504" y="2674269"/>
            <a:ext cx="1675128" cy="313674"/>
            <a:chOff x="998425" y="1182125"/>
            <a:chExt cx="1065400" cy="199500"/>
          </a:xfrm>
        </p:grpSpPr>
        <p:sp>
          <p:nvSpPr>
            <p:cNvPr id="4854" name="Google Shape;4854;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9" name="Google Shape;4859;p57"/>
          <p:cNvGrpSpPr/>
          <p:nvPr/>
        </p:nvGrpSpPr>
        <p:grpSpPr>
          <a:xfrm>
            <a:off x="3406503" y="3630235"/>
            <a:ext cx="1675129" cy="525345"/>
            <a:chOff x="5194708" y="3484366"/>
            <a:chExt cx="3148148" cy="987304"/>
          </a:xfrm>
        </p:grpSpPr>
        <p:grpSp>
          <p:nvGrpSpPr>
            <p:cNvPr id="4860" name="Google Shape;4860;p57"/>
            <p:cNvGrpSpPr/>
            <p:nvPr/>
          </p:nvGrpSpPr>
          <p:grpSpPr>
            <a:xfrm>
              <a:off x="7531521" y="3484366"/>
              <a:ext cx="811335" cy="987304"/>
              <a:chOff x="3379425" y="1617275"/>
              <a:chExt cx="1090650" cy="1327200"/>
            </a:xfrm>
          </p:grpSpPr>
          <p:sp>
            <p:nvSpPr>
              <p:cNvPr id="4861" name="Google Shape;4861;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57"/>
            <p:cNvGrpSpPr/>
            <p:nvPr/>
          </p:nvGrpSpPr>
          <p:grpSpPr>
            <a:xfrm>
              <a:off x="6752546" y="3484366"/>
              <a:ext cx="811428" cy="987304"/>
              <a:chOff x="2332275" y="1617275"/>
              <a:chExt cx="1090775" cy="1327200"/>
            </a:xfrm>
          </p:grpSpPr>
          <p:sp>
            <p:nvSpPr>
              <p:cNvPr id="4865" name="Google Shape;4865;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57"/>
            <p:cNvGrpSpPr/>
            <p:nvPr/>
          </p:nvGrpSpPr>
          <p:grpSpPr>
            <a:xfrm>
              <a:off x="5973664" y="3484366"/>
              <a:ext cx="811335" cy="987304"/>
              <a:chOff x="1285250" y="1617275"/>
              <a:chExt cx="1090650" cy="1327200"/>
            </a:xfrm>
          </p:grpSpPr>
          <p:sp>
            <p:nvSpPr>
              <p:cNvPr id="4869" name="Google Shape;4869;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2" name="Google Shape;4872;p57"/>
            <p:cNvGrpSpPr/>
            <p:nvPr/>
          </p:nvGrpSpPr>
          <p:grpSpPr>
            <a:xfrm>
              <a:off x="5194708" y="3484366"/>
              <a:ext cx="811409" cy="987304"/>
              <a:chOff x="238125" y="1617275"/>
              <a:chExt cx="1090750" cy="1327200"/>
            </a:xfrm>
          </p:grpSpPr>
          <p:sp>
            <p:nvSpPr>
              <p:cNvPr id="4873" name="Google Shape;4873;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6" name="Google Shape;4876;p57"/>
          <p:cNvGrpSpPr/>
          <p:nvPr/>
        </p:nvGrpSpPr>
        <p:grpSpPr>
          <a:xfrm>
            <a:off x="6840188" y="2276124"/>
            <a:ext cx="1579046" cy="522230"/>
            <a:chOff x="6853641" y="2534077"/>
            <a:chExt cx="1515545" cy="501229"/>
          </a:xfrm>
        </p:grpSpPr>
        <p:grpSp>
          <p:nvGrpSpPr>
            <p:cNvPr id="4877" name="Google Shape;4877;p57"/>
            <p:cNvGrpSpPr/>
            <p:nvPr/>
          </p:nvGrpSpPr>
          <p:grpSpPr>
            <a:xfrm>
              <a:off x="6853641" y="2618923"/>
              <a:ext cx="1515545" cy="324556"/>
              <a:chOff x="6853641" y="2618923"/>
              <a:chExt cx="1515545" cy="324556"/>
            </a:xfrm>
          </p:grpSpPr>
          <p:sp>
            <p:nvSpPr>
              <p:cNvPr id="4878" name="Google Shape;4878;p5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83" name="Google Shape;4883;p5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8" name="Google Shape;4888;p57"/>
          <p:cNvGrpSpPr/>
          <p:nvPr/>
        </p:nvGrpSpPr>
        <p:grpSpPr>
          <a:xfrm>
            <a:off x="3435080" y="3151165"/>
            <a:ext cx="1617976" cy="346616"/>
            <a:chOff x="1808063" y="4294338"/>
            <a:chExt cx="3370782" cy="721817"/>
          </a:xfrm>
        </p:grpSpPr>
        <p:sp>
          <p:nvSpPr>
            <p:cNvPr id="4889" name="Google Shape;4889;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9" name="Google Shape;4899;p57"/>
          <p:cNvGrpSpPr/>
          <p:nvPr/>
        </p:nvGrpSpPr>
        <p:grpSpPr>
          <a:xfrm>
            <a:off x="5261076" y="3817915"/>
            <a:ext cx="1417067" cy="350605"/>
            <a:chOff x="4234950" y="2101012"/>
            <a:chExt cx="4219974" cy="1044090"/>
          </a:xfrm>
        </p:grpSpPr>
        <p:sp>
          <p:nvSpPr>
            <p:cNvPr id="4900" name="Google Shape;4900;p5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57"/>
          <p:cNvGrpSpPr/>
          <p:nvPr/>
        </p:nvGrpSpPr>
        <p:grpSpPr>
          <a:xfrm>
            <a:off x="6836548" y="1808672"/>
            <a:ext cx="1586327" cy="371557"/>
            <a:chOff x="1247650" y="2075423"/>
            <a:chExt cx="6648477" cy="1557238"/>
          </a:xfrm>
        </p:grpSpPr>
        <p:sp>
          <p:nvSpPr>
            <p:cNvPr id="4917" name="Google Shape;4917;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57"/>
          <p:cNvGrpSpPr/>
          <p:nvPr/>
        </p:nvGrpSpPr>
        <p:grpSpPr>
          <a:xfrm>
            <a:off x="5267818" y="961862"/>
            <a:ext cx="1415601" cy="1648533"/>
            <a:chOff x="1839112" y="2209163"/>
            <a:chExt cx="1918159" cy="2233784"/>
          </a:xfrm>
        </p:grpSpPr>
        <p:sp>
          <p:nvSpPr>
            <p:cNvPr id="4924" name="Google Shape;4924;p57"/>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7" name="Google Shape;4927;p57"/>
            <p:cNvCxnSpPr>
              <a:stCxn id="4924" idx="6"/>
              <a:endCxn id="492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928" name="Google Shape;4928;p57"/>
            <p:cNvCxnSpPr>
              <a:stCxn id="4925" idx="4"/>
              <a:endCxn id="492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930" name="Google Shape;4930;p57"/>
            <p:cNvCxnSpPr>
              <a:stCxn id="4929" idx="6"/>
              <a:endCxn id="492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931" name="Google Shape;4931;p57"/>
            <p:cNvCxnSpPr>
              <a:stCxn id="4926" idx="4"/>
              <a:endCxn id="493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929" name="Google Shape;4929;p57"/>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4" name="Google Shape;4934;p57"/>
            <p:cNvCxnSpPr>
              <a:endCxn id="493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935" name="Google Shape;4935;p57"/>
          <p:cNvGrpSpPr/>
          <p:nvPr/>
        </p:nvGrpSpPr>
        <p:grpSpPr>
          <a:xfrm>
            <a:off x="3425084" y="979946"/>
            <a:ext cx="1637968" cy="154942"/>
            <a:chOff x="238125" y="2506075"/>
            <a:chExt cx="7115411" cy="673075"/>
          </a:xfrm>
        </p:grpSpPr>
        <p:sp>
          <p:nvSpPr>
            <p:cNvPr id="4936" name="Google Shape;4936;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1" name="Google Shape;4941;p57"/>
          <p:cNvGrpSpPr/>
          <p:nvPr/>
        </p:nvGrpSpPr>
        <p:grpSpPr>
          <a:xfrm>
            <a:off x="1965820" y="1294664"/>
            <a:ext cx="1262932" cy="785408"/>
            <a:chOff x="548861" y="389676"/>
            <a:chExt cx="3843371" cy="2390163"/>
          </a:xfrm>
        </p:grpSpPr>
        <p:cxnSp>
          <p:nvCxnSpPr>
            <p:cNvPr id="4942" name="Google Shape;4942;p5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43" name="Google Shape;4943;p5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44" name="Google Shape;4944;p57"/>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45" name="Google Shape;4945;p5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946" name="Google Shape;4946;p5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947" name="Google Shape;4947;p5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8" name="Google Shape;4948;p57"/>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949" name="Google Shape;4949;p5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57"/>
          <p:cNvGrpSpPr/>
          <p:nvPr/>
        </p:nvGrpSpPr>
        <p:grpSpPr>
          <a:xfrm>
            <a:off x="753952" y="2401541"/>
            <a:ext cx="1412054" cy="633562"/>
            <a:chOff x="1187400" y="2529299"/>
            <a:chExt cx="6769193" cy="2241903"/>
          </a:xfrm>
        </p:grpSpPr>
        <p:sp>
          <p:nvSpPr>
            <p:cNvPr id="4956" name="Google Shape;4956;p57"/>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957" name="Google Shape;4957;p57"/>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58" name="Google Shape;4958;p57"/>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59" name="Google Shape;4959;p57"/>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60" name="Google Shape;4960;p57"/>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61" name="Google Shape;4961;p57"/>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62" name="Google Shape;4962;p57"/>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963" name="Google Shape;4963;p57"/>
            <p:cNvCxnSpPr>
              <a:stCxn id="4956" idx="2"/>
              <a:endCxn id="495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64" name="Google Shape;4964;p57"/>
            <p:cNvCxnSpPr>
              <a:stCxn id="4958" idx="0"/>
              <a:endCxn id="495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65" name="Google Shape;4965;p57"/>
            <p:cNvCxnSpPr>
              <a:stCxn id="4958" idx="2"/>
              <a:endCxn id="496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66" name="Google Shape;4966;p57"/>
            <p:cNvCxnSpPr>
              <a:stCxn id="4959" idx="0"/>
              <a:endCxn id="495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67" name="Google Shape;4967;p57"/>
            <p:cNvCxnSpPr>
              <a:stCxn id="4957" idx="2"/>
              <a:endCxn id="496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68" name="Google Shape;4968;p57"/>
            <p:cNvCxnSpPr>
              <a:stCxn id="4961" idx="0"/>
              <a:endCxn id="495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969" name="Google Shape;4969;p57"/>
          <p:cNvGrpSpPr/>
          <p:nvPr/>
        </p:nvGrpSpPr>
        <p:grpSpPr>
          <a:xfrm>
            <a:off x="6840198" y="2894250"/>
            <a:ext cx="1579035" cy="540873"/>
            <a:chOff x="6895650" y="3126697"/>
            <a:chExt cx="1436662" cy="492105"/>
          </a:xfrm>
        </p:grpSpPr>
        <p:sp>
          <p:nvSpPr>
            <p:cNvPr id="4970" name="Google Shape;4970;p5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5" name="Google Shape;4975;p57"/>
            <p:cNvGrpSpPr/>
            <p:nvPr/>
          </p:nvGrpSpPr>
          <p:grpSpPr>
            <a:xfrm>
              <a:off x="6995957" y="3335810"/>
              <a:ext cx="1230393" cy="71754"/>
              <a:chOff x="6995957" y="3287964"/>
              <a:chExt cx="1230393" cy="71754"/>
            </a:xfrm>
          </p:grpSpPr>
          <p:sp>
            <p:nvSpPr>
              <p:cNvPr id="4976" name="Google Shape;4976;p5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1" name="Google Shape;4981;p57"/>
          <p:cNvGrpSpPr/>
          <p:nvPr/>
        </p:nvGrpSpPr>
        <p:grpSpPr>
          <a:xfrm>
            <a:off x="6838780" y="3531013"/>
            <a:ext cx="1581862" cy="650625"/>
            <a:chOff x="6777990" y="3710194"/>
            <a:chExt cx="1646915" cy="677382"/>
          </a:xfrm>
        </p:grpSpPr>
        <p:grpSp>
          <p:nvGrpSpPr>
            <p:cNvPr id="4982" name="Google Shape;4982;p57"/>
            <p:cNvGrpSpPr/>
            <p:nvPr/>
          </p:nvGrpSpPr>
          <p:grpSpPr>
            <a:xfrm>
              <a:off x="6777990" y="3874492"/>
              <a:ext cx="411129" cy="513083"/>
              <a:chOff x="6777990" y="3874492"/>
              <a:chExt cx="411129" cy="513083"/>
            </a:xfrm>
          </p:grpSpPr>
          <p:cxnSp>
            <p:nvCxnSpPr>
              <p:cNvPr id="4983" name="Google Shape;4983;p5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984" name="Google Shape;4984;p5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5" name="Google Shape;4985;p57"/>
            <p:cNvGrpSpPr/>
            <p:nvPr/>
          </p:nvGrpSpPr>
          <p:grpSpPr>
            <a:xfrm>
              <a:off x="7188425" y="3710194"/>
              <a:ext cx="411123" cy="520535"/>
              <a:chOff x="7188425" y="3710194"/>
              <a:chExt cx="411123" cy="520535"/>
            </a:xfrm>
          </p:grpSpPr>
          <p:cxnSp>
            <p:nvCxnSpPr>
              <p:cNvPr id="4986" name="Google Shape;4986;p5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987" name="Google Shape;4987;p5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8" name="Google Shape;4988;p57"/>
            <p:cNvGrpSpPr/>
            <p:nvPr/>
          </p:nvGrpSpPr>
          <p:grpSpPr>
            <a:xfrm>
              <a:off x="7603341" y="3874492"/>
              <a:ext cx="411474" cy="513083"/>
              <a:chOff x="7603341" y="3874492"/>
              <a:chExt cx="411474" cy="513083"/>
            </a:xfrm>
          </p:grpSpPr>
          <p:cxnSp>
            <p:nvCxnSpPr>
              <p:cNvPr id="4989" name="Google Shape;4989;p5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990" name="Google Shape;4990;p5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57"/>
            <p:cNvGrpSpPr/>
            <p:nvPr/>
          </p:nvGrpSpPr>
          <p:grpSpPr>
            <a:xfrm>
              <a:off x="8013776" y="3722847"/>
              <a:ext cx="411129" cy="507881"/>
              <a:chOff x="8013776" y="3722847"/>
              <a:chExt cx="411129" cy="507881"/>
            </a:xfrm>
          </p:grpSpPr>
          <p:cxnSp>
            <p:nvCxnSpPr>
              <p:cNvPr id="4992" name="Google Shape;4992;p5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993" name="Google Shape;4993;p5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94" name="Google Shape;4994;p57"/>
          <p:cNvGrpSpPr/>
          <p:nvPr/>
        </p:nvGrpSpPr>
        <p:grpSpPr>
          <a:xfrm>
            <a:off x="5258295" y="2703853"/>
            <a:ext cx="1421889" cy="1020603"/>
            <a:chOff x="5190863" y="2824811"/>
            <a:chExt cx="1544860" cy="1108869"/>
          </a:xfrm>
        </p:grpSpPr>
        <p:grpSp>
          <p:nvGrpSpPr>
            <p:cNvPr id="4995" name="Google Shape;4995;p57"/>
            <p:cNvGrpSpPr/>
            <p:nvPr/>
          </p:nvGrpSpPr>
          <p:grpSpPr>
            <a:xfrm>
              <a:off x="5938695" y="3176919"/>
              <a:ext cx="685761" cy="404739"/>
              <a:chOff x="5938695" y="3176919"/>
              <a:chExt cx="685761" cy="404739"/>
            </a:xfrm>
          </p:grpSpPr>
          <p:grpSp>
            <p:nvGrpSpPr>
              <p:cNvPr id="4996" name="Google Shape;4996;p57"/>
              <p:cNvGrpSpPr/>
              <p:nvPr/>
            </p:nvGrpSpPr>
            <p:grpSpPr>
              <a:xfrm>
                <a:off x="5938695" y="3176919"/>
                <a:ext cx="685761" cy="404739"/>
                <a:chOff x="5938695" y="3176919"/>
                <a:chExt cx="685761" cy="404739"/>
              </a:xfrm>
            </p:grpSpPr>
            <p:sp>
              <p:nvSpPr>
                <p:cNvPr id="4997" name="Google Shape;4997;p5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9" name="Google Shape;4999;p5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57"/>
            <p:cNvGrpSpPr/>
            <p:nvPr/>
          </p:nvGrpSpPr>
          <p:grpSpPr>
            <a:xfrm>
              <a:off x="5305233" y="3176835"/>
              <a:ext cx="685971" cy="404655"/>
              <a:chOff x="5305233" y="3176835"/>
              <a:chExt cx="685971" cy="404655"/>
            </a:xfrm>
          </p:grpSpPr>
          <p:grpSp>
            <p:nvGrpSpPr>
              <p:cNvPr id="5001" name="Google Shape;5001;p57"/>
              <p:cNvGrpSpPr/>
              <p:nvPr/>
            </p:nvGrpSpPr>
            <p:grpSpPr>
              <a:xfrm>
                <a:off x="5305233" y="3176835"/>
                <a:ext cx="685971" cy="404655"/>
                <a:chOff x="5305233" y="3176835"/>
                <a:chExt cx="685971" cy="404655"/>
              </a:xfrm>
            </p:grpSpPr>
            <p:sp>
              <p:nvSpPr>
                <p:cNvPr id="5002" name="Google Shape;5002;p5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4" name="Google Shape;5004;p5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5" name="Google Shape;5005;p5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6" name="Google Shape;5006;p57"/>
            <p:cNvGrpSpPr/>
            <p:nvPr/>
          </p:nvGrpSpPr>
          <p:grpSpPr>
            <a:xfrm>
              <a:off x="5657361" y="2824811"/>
              <a:ext cx="1078361" cy="404655"/>
              <a:chOff x="5657361" y="2824811"/>
              <a:chExt cx="1078361" cy="404655"/>
            </a:xfrm>
          </p:grpSpPr>
          <p:grpSp>
            <p:nvGrpSpPr>
              <p:cNvPr id="5007" name="Google Shape;5007;p57"/>
              <p:cNvGrpSpPr/>
              <p:nvPr/>
            </p:nvGrpSpPr>
            <p:grpSpPr>
              <a:xfrm>
                <a:off x="5657361" y="2824811"/>
                <a:ext cx="1078361" cy="404655"/>
                <a:chOff x="5657361" y="2824811"/>
                <a:chExt cx="1078361" cy="404655"/>
              </a:xfrm>
            </p:grpSpPr>
            <p:grpSp>
              <p:nvGrpSpPr>
                <p:cNvPr id="5008" name="Google Shape;5008;p57"/>
                <p:cNvGrpSpPr/>
                <p:nvPr/>
              </p:nvGrpSpPr>
              <p:grpSpPr>
                <a:xfrm>
                  <a:off x="5938485" y="2824811"/>
                  <a:ext cx="797237" cy="404655"/>
                  <a:chOff x="5938485" y="2824811"/>
                  <a:chExt cx="797237" cy="404655"/>
                </a:xfrm>
              </p:grpSpPr>
              <p:sp>
                <p:nvSpPr>
                  <p:cNvPr id="5009" name="Google Shape;5009;p5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1" name="Google Shape;5011;p5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2" name="Google Shape;5012;p5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57"/>
            <p:cNvGrpSpPr/>
            <p:nvPr/>
          </p:nvGrpSpPr>
          <p:grpSpPr>
            <a:xfrm>
              <a:off x="5190863" y="3528942"/>
              <a:ext cx="1078026" cy="404739"/>
              <a:chOff x="5190863" y="3528942"/>
              <a:chExt cx="1078026" cy="404739"/>
            </a:xfrm>
          </p:grpSpPr>
          <p:sp>
            <p:nvSpPr>
              <p:cNvPr id="5014" name="Google Shape;5014;p5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5" name="Google Shape;5015;p57"/>
              <p:cNvGrpSpPr/>
              <p:nvPr/>
            </p:nvGrpSpPr>
            <p:grpSpPr>
              <a:xfrm>
                <a:off x="5190863" y="3528942"/>
                <a:ext cx="1078026" cy="404739"/>
                <a:chOff x="5190863" y="3528942"/>
                <a:chExt cx="1078026" cy="404739"/>
              </a:xfrm>
            </p:grpSpPr>
            <p:sp>
              <p:nvSpPr>
                <p:cNvPr id="5016" name="Google Shape;5016;p5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18" name="Google Shape;5018;p57"/>
          <p:cNvGrpSpPr/>
          <p:nvPr/>
        </p:nvGrpSpPr>
        <p:grpSpPr>
          <a:xfrm>
            <a:off x="724302" y="1268321"/>
            <a:ext cx="1086719" cy="879487"/>
            <a:chOff x="803162" y="1474292"/>
            <a:chExt cx="1086719" cy="879487"/>
          </a:xfrm>
        </p:grpSpPr>
        <p:grpSp>
          <p:nvGrpSpPr>
            <p:cNvPr id="5019" name="Google Shape;5019;p57"/>
            <p:cNvGrpSpPr/>
            <p:nvPr/>
          </p:nvGrpSpPr>
          <p:grpSpPr>
            <a:xfrm>
              <a:off x="803162" y="1625948"/>
              <a:ext cx="445856" cy="576579"/>
              <a:chOff x="803162" y="1625948"/>
              <a:chExt cx="445856" cy="576579"/>
            </a:xfrm>
          </p:grpSpPr>
          <p:sp>
            <p:nvSpPr>
              <p:cNvPr id="5020" name="Google Shape;5020;p5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1" name="Google Shape;5021;p57"/>
              <p:cNvGrpSpPr/>
              <p:nvPr/>
            </p:nvGrpSpPr>
            <p:grpSpPr>
              <a:xfrm>
                <a:off x="1056023" y="1625948"/>
                <a:ext cx="192995" cy="576579"/>
                <a:chOff x="1056023" y="1625948"/>
                <a:chExt cx="192995" cy="576579"/>
              </a:xfrm>
            </p:grpSpPr>
            <p:sp>
              <p:nvSpPr>
                <p:cNvPr id="5022" name="Google Shape;5022;p5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27" name="Google Shape;5027;p57"/>
            <p:cNvGrpSpPr/>
            <p:nvPr/>
          </p:nvGrpSpPr>
          <p:grpSpPr>
            <a:xfrm>
              <a:off x="1371406" y="1474292"/>
              <a:ext cx="518475" cy="879487"/>
              <a:chOff x="1398231" y="1474292"/>
              <a:chExt cx="518475" cy="879487"/>
            </a:xfrm>
          </p:grpSpPr>
          <p:grpSp>
            <p:nvGrpSpPr>
              <p:cNvPr id="5028" name="Google Shape;5028;p57"/>
              <p:cNvGrpSpPr/>
              <p:nvPr/>
            </p:nvGrpSpPr>
            <p:grpSpPr>
              <a:xfrm>
                <a:off x="1398231" y="1474292"/>
                <a:ext cx="518475" cy="341643"/>
                <a:chOff x="1398231" y="1474292"/>
                <a:chExt cx="518475" cy="341643"/>
              </a:xfrm>
            </p:grpSpPr>
            <p:sp>
              <p:nvSpPr>
                <p:cNvPr id="5029" name="Google Shape;5029;p5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0" name="Google Shape;5030;p57"/>
                <p:cNvGrpSpPr/>
                <p:nvPr/>
              </p:nvGrpSpPr>
              <p:grpSpPr>
                <a:xfrm>
                  <a:off x="1616453" y="1474292"/>
                  <a:ext cx="300253" cy="341643"/>
                  <a:chOff x="1616453" y="1475379"/>
                  <a:chExt cx="300253" cy="341643"/>
                </a:xfrm>
              </p:grpSpPr>
              <p:sp>
                <p:nvSpPr>
                  <p:cNvPr id="5031" name="Google Shape;5031;p5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8" name="Google Shape;5038;p57"/>
                  <p:cNvGrpSpPr/>
                  <p:nvPr/>
                </p:nvGrpSpPr>
                <p:grpSpPr>
                  <a:xfrm>
                    <a:off x="1839639" y="1475379"/>
                    <a:ext cx="77067" cy="341643"/>
                    <a:chOff x="1839639" y="1475379"/>
                    <a:chExt cx="77067" cy="341643"/>
                  </a:xfrm>
                </p:grpSpPr>
                <p:sp>
                  <p:nvSpPr>
                    <p:cNvPr id="5039" name="Google Shape;5039;p5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41" name="Google Shape;5041;p57"/>
              <p:cNvGrpSpPr/>
              <p:nvPr/>
            </p:nvGrpSpPr>
            <p:grpSpPr>
              <a:xfrm>
                <a:off x="1398451" y="2012951"/>
                <a:ext cx="518255" cy="340828"/>
                <a:chOff x="1398451" y="2012951"/>
                <a:chExt cx="518255" cy="340828"/>
              </a:xfrm>
            </p:grpSpPr>
            <p:sp>
              <p:nvSpPr>
                <p:cNvPr id="5042" name="Google Shape;5042;p5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3" name="Google Shape;5043;p57"/>
                <p:cNvGrpSpPr/>
                <p:nvPr/>
              </p:nvGrpSpPr>
              <p:grpSpPr>
                <a:xfrm>
                  <a:off x="1616453" y="2012951"/>
                  <a:ext cx="300253" cy="340828"/>
                  <a:chOff x="1616453" y="2013538"/>
                  <a:chExt cx="300253" cy="340828"/>
                </a:xfrm>
              </p:grpSpPr>
              <p:sp>
                <p:nvSpPr>
                  <p:cNvPr id="5044" name="Google Shape;5044;p5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1" name="Google Shape;5051;p57"/>
                  <p:cNvGrpSpPr/>
                  <p:nvPr/>
                </p:nvGrpSpPr>
                <p:grpSpPr>
                  <a:xfrm>
                    <a:off x="1839639" y="2013538"/>
                    <a:ext cx="77067" cy="340828"/>
                    <a:chOff x="1839639" y="2013538"/>
                    <a:chExt cx="77067" cy="340828"/>
                  </a:xfrm>
                </p:grpSpPr>
                <p:sp>
                  <p:nvSpPr>
                    <p:cNvPr id="5052" name="Google Shape;5052;p5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054" name="Google Shape;5054;p57"/>
          <p:cNvGrpSpPr/>
          <p:nvPr/>
        </p:nvGrpSpPr>
        <p:grpSpPr>
          <a:xfrm>
            <a:off x="721126" y="3399508"/>
            <a:ext cx="1368681" cy="682918"/>
            <a:chOff x="724986" y="3605478"/>
            <a:chExt cx="1368681" cy="682918"/>
          </a:xfrm>
        </p:grpSpPr>
        <p:grpSp>
          <p:nvGrpSpPr>
            <p:cNvPr id="5055" name="Google Shape;5055;p57"/>
            <p:cNvGrpSpPr/>
            <p:nvPr/>
          </p:nvGrpSpPr>
          <p:grpSpPr>
            <a:xfrm>
              <a:off x="1289102" y="3823629"/>
              <a:ext cx="240442" cy="250435"/>
              <a:chOff x="-165066" y="3843615"/>
              <a:chExt cx="221259" cy="230455"/>
            </a:xfrm>
          </p:grpSpPr>
          <p:sp>
            <p:nvSpPr>
              <p:cNvPr id="5056" name="Google Shape;5056;p5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6" name="Google Shape;5076;p57"/>
            <p:cNvGrpSpPr/>
            <p:nvPr/>
          </p:nvGrpSpPr>
          <p:grpSpPr>
            <a:xfrm>
              <a:off x="724986" y="3605478"/>
              <a:ext cx="1368681" cy="682918"/>
              <a:chOff x="724986" y="3605478"/>
              <a:chExt cx="1368681" cy="682918"/>
            </a:xfrm>
          </p:grpSpPr>
          <p:grpSp>
            <p:nvGrpSpPr>
              <p:cNvPr id="5077" name="Google Shape;5077;p57"/>
              <p:cNvGrpSpPr/>
              <p:nvPr/>
            </p:nvGrpSpPr>
            <p:grpSpPr>
              <a:xfrm>
                <a:off x="1498221" y="4047614"/>
                <a:ext cx="529172" cy="240783"/>
                <a:chOff x="1498221" y="4047614"/>
                <a:chExt cx="529172" cy="240783"/>
              </a:xfrm>
            </p:grpSpPr>
            <p:grpSp>
              <p:nvGrpSpPr>
                <p:cNvPr id="5078" name="Google Shape;5078;p57"/>
                <p:cNvGrpSpPr/>
                <p:nvPr/>
              </p:nvGrpSpPr>
              <p:grpSpPr>
                <a:xfrm>
                  <a:off x="1826655" y="4224370"/>
                  <a:ext cx="200738" cy="25631"/>
                  <a:chOff x="1826655" y="4224370"/>
                  <a:chExt cx="200738" cy="25631"/>
                </a:xfrm>
              </p:grpSpPr>
              <p:sp>
                <p:nvSpPr>
                  <p:cNvPr id="5079" name="Google Shape;5079;p5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57"/>
                <p:cNvGrpSpPr/>
                <p:nvPr/>
              </p:nvGrpSpPr>
              <p:grpSpPr>
                <a:xfrm>
                  <a:off x="1498221" y="4047614"/>
                  <a:ext cx="328444" cy="240783"/>
                  <a:chOff x="1498221" y="4047614"/>
                  <a:chExt cx="328444" cy="240783"/>
                </a:xfrm>
              </p:grpSpPr>
              <p:sp>
                <p:nvSpPr>
                  <p:cNvPr id="5082" name="Google Shape;5082;p5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3" name="Google Shape;5083;p57"/>
                  <p:cNvGrpSpPr/>
                  <p:nvPr/>
                </p:nvGrpSpPr>
                <p:grpSpPr>
                  <a:xfrm>
                    <a:off x="1498221" y="4047614"/>
                    <a:ext cx="150566" cy="190416"/>
                    <a:chOff x="1498221" y="4047614"/>
                    <a:chExt cx="150566" cy="190416"/>
                  </a:xfrm>
                </p:grpSpPr>
                <p:sp>
                  <p:nvSpPr>
                    <p:cNvPr id="5084" name="Google Shape;5084;p5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86" name="Google Shape;5086;p57"/>
              <p:cNvGrpSpPr/>
              <p:nvPr/>
            </p:nvGrpSpPr>
            <p:grpSpPr>
              <a:xfrm>
                <a:off x="1560718" y="3800594"/>
                <a:ext cx="532948" cy="302090"/>
                <a:chOff x="1560718" y="3800594"/>
                <a:chExt cx="532948" cy="302090"/>
              </a:xfrm>
            </p:grpSpPr>
            <p:grpSp>
              <p:nvGrpSpPr>
                <p:cNvPr id="5087" name="Google Shape;5087;p57"/>
                <p:cNvGrpSpPr/>
                <p:nvPr/>
              </p:nvGrpSpPr>
              <p:grpSpPr>
                <a:xfrm>
                  <a:off x="1912179" y="3827344"/>
                  <a:ext cx="181487" cy="25631"/>
                  <a:chOff x="1912179" y="3827344"/>
                  <a:chExt cx="181487" cy="25631"/>
                </a:xfrm>
              </p:grpSpPr>
              <p:sp>
                <p:nvSpPr>
                  <p:cNvPr id="5088" name="Google Shape;5088;p5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57"/>
                <p:cNvGrpSpPr/>
                <p:nvPr/>
              </p:nvGrpSpPr>
              <p:grpSpPr>
                <a:xfrm>
                  <a:off x="1912179" y="4044505"/>
                  <a:ext cx="181487" cy="25622"/>
                  <a:chOff x="1912179" y="4044506"/>
                  <a:chExt cx="181487" cy="25622"/>
                </a:xfrm>
              </p:grpSpPr>
              <p:sp>
                <p:nvSpPr>
                  <p:cNvPr id="5091" name="Google Shape;5091;p5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7"/>
                <p:cNvGrpSpPr/>
                <p:nvPr/>
              </p:nvGrpSpPr>
              <p:grpSpPr>
                <a:xfrm>
                  <a:off x="1560718" y="3800594"/>
                  <a:ext cx="351472" cy="302090"/>
                  <a:chOff x="1560718" y="3800594"/>
                  <a:chExt cx="351472" cy="302090"/>
                </a:xfrm>
              </p:grpSpPr>
              <p:grpSp>
                <p:nvGrpSpPr>
                  <p:cNvPr id="5094" name="Google Shape;5094;p57"/>
                  <p:cNvGrpSpPr/>
                  <p:nvPr/>
                </p:nvGrpSpPr>
                <p:grpSpPr>
                  <a:xfrm>
                    <a:off x="1560718" y="3842857"/>
                    <a:ext cx="173586" cy="217131"/>
                    <a:chOff x="1560718" y="3842857"/>
                    <a:chExt cx="173586" cy="217131"/>
                  </a:xfrm>
                </p:grpSpPr>
                <p:sp>
                  <p:nvSpPr>
                    <p:cNvPr id="5095" name="Google Shape;5095;p5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8" name="Google Shape;5098;p5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00" name="Google Shape;5100;p5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1" name="Google Shape;5101;p57"/>
              <p:cNvGrpSpPr/>
              <p:nvPr/>
            </p:nvGrpSpPr>
            <p:grpSpPr>
              <a:xfrm>
                <a:off x="785350" y="3605478"/>
                <a:ext cx="535311" cy="249245"/>
                <a:chOff x="785350" y="3605478"/>
                <a:chExt cx="535311" cy="249245"/>
              </a:xfrm>
            </p:grpSpPr>
            <p:grpSp>
              <p:nvGrpSpPr>
                <p:cNvPr id="5102" name="Google Shape;5102;p57"/>
                <p:cNvGrpSpPr/>
                <p:nvPr/>
              </p:nvGrpSpPr>
              <p:grpSpPr>
                <a:xfrm>
                  <a:off x="785350" y="3605478"/>
                  <a:ext cx="376191" cy="102736"/>
                  <a:chOff x="785350" y="3605478"/>
                  <a:chExt cx="376191" cy="102736"/>
                </a:xfrm>
              </p:grpSpPr>
              <p:sp>
                <p:nvSpPr>
                  <p:cNvPr id="5103" name="Google Shape;5103;p5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6" name="Google Shape;5106;p57"/>
                <p:cNvGrpSpPr/>
                <p:nvPr/>
              </p:nvGrpSpPr>
              <p:grpSpPr>
                <a:xfrm>
                  <a:off x="1161530" y="3655851"/>
                  <a:ext cx="159131" cy="198872"/>
                  <a:chOff x="1161530" y="3655851"/>
                  <a:chExt cx="159131" cy="198872"/>
                </a:xfrm>
              </p:grpSpPr>
              <p:sp>
                <p:nvSpPr>
                  <p:cNvPr id="5107" name="Google Shape;5107;p5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9" name="Google Shape;5109;p57"/>
              <p:cNvGrpSpPr/>
              <p:nvPr/>
            </p:nvGrpSpPr>
            <p:grpSpPr>
              <a:xfrm>
                <a:off x="785350" y="4047614"/>
                <a:ext cx="535311" cy="240783"/>
                <a:chOff x="785350" y="4047614"/>
                <a:chExt cx="535311" cy="240783"/>
              </a:xfrm>
            </p:grpSpPr>
            <p:grpSp>
              <p:nvGrpSpPr>
                <p:cNvPr id="5110" name="Google Shape;5110;p57"/>
                <p:cNvGrpSpPr/>
                <p:nvPr/>
              </p:nvGrpSpPr>
              <p:grpSpPr>
                <a:xfrm>
                  <a:off x="1161636" y="4047614"/>
                  <a:ext cx="159025" cy="190415"/>
                  <a:chOff x="1161636" y="4047614"/>
                  <a:chExt cx="159025" cy="190415"/>
                </a:xfrm>
              </p:grpSpPr>
              <p:sp>
                <p:nvSpPr>
                  <p:cNvPr id="5111" name="Google Shape;5111;p5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57"/>
                <p:cNvGrpSpPr/>
                <p:nvPr/>
              </p:nvGrpSpPr>
              <p:grpSpPr>
                <a:xfrm>
                  <a:off x="785350" y="4185661"/>
                  <a:ext cx="376191" cy="102736"/>
                  <a:chOff x="785350" y="4185661"/>
                  <a:chExt cx="376191" cy="102736"/>
                </a:xfrm>
              </p:grpSpPr>
              <p:sp>
                <p:nvSpPr>
                  <p:cNvPr id="5114" name="Google Shape;5114;p5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7" name="Google Shape;5117;p57"/>
              <p:cNvGrpSpPr/>
              <p:nvPr/>
            </p:nvGrpSpPr>
            <p:grpSpPr>
              <a:xfrm>
                <a:off x="1501054" y="3605478"/>
                <a:ext cx="526340" cy="249240"/>
                <a:chOff x="1501054" y="3605478"/>
                <a:chExt cx="526340" cy="249240"/>
              </a:xfrm>
            </p:grpSpPr>
            <p:grpSp>
              <p:nvGrpSpPr>
                <p:cNvPr id="5118" name="Google Shape;5118;p57"/>
                <p:cNvGrpSpPr/>
                <p:nvPr/>
              </p:nvGrpSpPr>
              <p:grpSpPr>
                <a:xfrm>
                  <a:off x="1834208" y="3643867"/>
                  <a:ext cx="193185" cy="25622"/>
                  <a:chOff x="1834208" y="3643867"/>
                  <a:chExt cx="193185" cy="25622"/>
                </a:xfrm>
              </p:grpSpPr>
              <p:sp>
                <p:nvSpPr>
                  <p:cNvPr id="5119" name="Google Shape;5119;p5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57"/>
                <p:cNvGrpSpPr/>
                <p:nvPr/>
              </p:nvGrpSpPr>
              <p:grpSpPr>
                <a:xfrm>
                  <a:off x="1501054" y="3605478"/>
                  <a:ext cx="333165" cy="249240"/>
                  <a:chOff x="1501054" y="3605478"/>
                  <a:chExt cx="333165" cy="249240"/>
                </a:xfrm>
              </p:grpSpPr>
              <p:sp>
                <p:nvSpPr>
                  <p:cNvPr id="5122" name="Google Shape;5122;p5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3" name="Google Shape;5123;p57"/>
                  <p:cNvGrpSpPr/>
                  <p:nvPr/>
                </p:nvGrpSpPr>
                <p:grpSpPr>
                  <a:xfrm>
                    <a:off x="1501054" y="3655851"/>
                    <a:ext cx="155286" cy="198867"/>
                    <a:chOff x="1501054" y="3655851"/>
                    <a:chExt cx="155286" cy="198867"/>
                  </a:xfrm>
                </p:grpSpPr>
                <p:sp>
                  <p:nvSpPr>
                    <p:cNvPr id="5124" name="Google Shape;5124;p5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26" name="Google Shape;5126;p57"/>
              <p:cNvGrpSpPr/>
              <p:nvPr/>
            </p:nvGrpSpPr>
            <p:grpSpPr>
              <a:xfrm>
                <a:off x="724986" y="3800594"/>
                <a:ext cx="532950" cy="302090"/>
                <a:chOff x="724986" y="3800594"/>
                <a:chExt cx="532950" cy="302090"/>
              </a:xfrm>
            </p:grpSpPr>
            <p:grpSp>
              <p:nvGrpSpPr>
                <p:cNvPr id="5127" name="Google Shape;5127;p57"/>
                <p:cNvGrpSpPr/>
                <p:nvPr/>
              </p:nvGrpSpPr>
              <p:grpSpPr>
                <a:xfrm>
                  <a:off x="724986" y="4044367"/>
                  <a:ext cx="181314" cy="25626"/>
                  <a:chOff x="724986" y="4044367"/>
                  <a:chExt cx="181314" cy="25626"/>
                </a:xfrm>
              </p:grpSpPr>
              <p:sp>
                <p:nvSpPr>
                  <p:cNvPr id="5128" name="Google Shape;5128;p5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57"/>
                <p:cNvGrpSpPr/>
                <p:nvPr/>
              </p:nvGrpSpPr>
              <p:grpSpPr>
                <a:xfrm>
                  <a:off x="906290" y="3800594"/>
                  <a:ext cx="351646" cy="302090"/>
                  <a:chOff x="906290" y="3800594"/>
                  <a:chExt cx="351646" cy="302090"/>
                </a:xfrm>
              </p:grpSpPr>
              <p:grpSp>
                <p:nvGrpSpPr>
                  <p:cNvPr id="5131" name="Google Shape;5131;p57"/>
                  <p:cNvGrpSpPr/>
                  <p:nvPr/>
                </p:nvGrpSpPr>
                <p:grpSpPr>
                  <a:xfrm>
                    <a:off x="1084172" y="3842857"/>
                    <a:ext cx="173764" cy="217131"/>
                    <a:chOff x="1084172" y="3842857"/>
                    <a:chExt cx="173764" cy="217131"/>
                  </a:xfrm>
                </p:grpSpPr>
                <p:grpSp>
                  <p:nvGrpSpPr>
                    <p:cNvPr id="5132" name="Google Shape;5132;p57"/>
                    <p:cNvGrpSpPr/>
                    <p:nvPr/>
                  </p:nvGrpSpPr>
                  <p:grpSpPr>
                    <a:xfrm>
                      <a:off x="1156862" y="3936509"/>
                      <a:ext cx="101073" cy="25622"/>
                      <a:chOff x="1156862" y="3936509"/>
                      <a:chExt cx="101073" cy="25622"/>
                    </a:xfrm>
                  </p:grpSpPr>
                  <p:sp>
                    <p:nvSpPr>
                      <p:cNvPr id="5133" name="Google Shape;5133;p5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5" name="Google Shape;5135;p5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6" name="Google Shape;5136;p5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57"/>
                <p:cNvGrpSpPr/>
                <p:nvPr/>
              </p:nvGrpSpPr>
              <p:grpSpPr>
                <a:xfrm>
                  <a:off x="724986" y="3830189"/>
                  <a:ext cx="189533" cy="25626"/>
                  <a:chOff x="724986" y="3830189"/>
                  <a:chExt cx="189533" cy="25626"/>
                </a:xfrm>
              </p:grpSpPr>
              <p:sp>
                <p:nvSpPr>
                  <p:cNvPr id="5139" name="Google Shape;5139;p5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141" name="Google Shape;5141;p57"/>
          <p:cNvGrpSpPr/>
          <p:nvPr/>
        </p:nvGrpSpPr>
        <p:grpSpPr>
          <a:xfrm>
            <a:off x="2249438" y="2249669"/>
            <a:ext cx="948701" cy="935378"/>
            <a:chOff x="2253298" y="2428317"/>
            <a:chExt cx="948701" cy="935378"/>
          </a:xfrm>
        </p:grpSpPr>
        <p:sp>
          <p:nvSpPr>
            <p:cNvPr id="5142" name="Google Shape;5142;p5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8" name="Shape 5178"/>
        <p:cNvGrpSpPr/>
        <p:nvPr/>
      </p:nvGrpSpPr>
      <p:grpSpPr>
        <a:xfrm>
          <a:off x="0" y="0"/>
          <a:ext cx="0" cy="0"/>
          <a:chOff x="0" y="0"/>
          <a:chExt cx="0" cy="0"/>
        </a:xfrm>
      </p:grpSpPr>
      <p:graphicFrame>
        <p:nvGraphicFramePr>
          <p:cNvPr id="5179" name="Google Shape;5179;p58"/>
          <p:cNvGraphicFramePr/>
          <p:nvPr/>
        </p:nvGraphicFramePr>
        <p:xfrm>
          <a:off x="3342575" y="2130461"/>
          <a:ext cx="3000000" cy="3000000"/>
        </p:xfrm>
        <a:graphic>
          <a:graphicData uri="http://schemas.openxmlformats.org/drawingml/2006/table">
            <a:tbl>
              <a:tblPr>
                <a:noFill/>
                <a:tableStyleId>{DC8DEF28-F15C-4EA1-A435-98E786F0A9E3}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180" name="Google Shape;5180;p58"/>
          <p:cNvGrpSpPr/>
          <p:nvPr/>
        </p:nvGrpSpPr>
        <p:grpSpPr>
          <a:xfrm>
            <a:off x="3339745" y="952988"/>
            <a:ext cx="2363393" cy="1017867"/>
            <a:chOff x="3292400" y="1219146"/>
            <a:chExt cx="2615240" cy="1110239"/>
          </a:xfrm>
        </p:grpSpPr>
        <p:sp>
          <p:nvSpPr>
            <p:cNvPr id="5181" name="Google Shape;5181;p5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182" name="Google Shape;5182;p5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83" name="Google Shape;5183;p5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184" name="Google Shape;5184;p5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185" name="Google Shape;5185;p5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186" name="Google Shape;5186;p5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187" name="Google Shape;5187;p5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188" name="Google Shape;5188;p5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189" name="Google Shape;5189;p5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190" name="Google Shape;5190;p5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191" name="Google Shape;5191;p5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192" name="Google Shape;5192;p5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193" name="Google Shape;5193;p5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194" name="Google Shape;5194;p5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195" name="Google Shape;5195;p58"/>
            <p:cNvGrpSpPr/>
            <p:nvPr/>
          </p:nvGrpSpPr>
          <p:grpSpPr>
            <a:xfrm>
              <a:off x="3748438" y="1378608"/>
              <a:ext cx="2159202" cy="903971"/>
              <a:chOff x="1683525" y="2179850"/>
              <a:chExt cx="4519050" cy="2134525"/>
            </a:xfrm>
          </p:grpSpPr>
          <p:sp>
            <p:nvSpPr>
              <p:cNvPr id="5196" name="Google Shape;5196;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97" name="Google Shape;5197;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98" name="Google Shape;5198;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199" name="Google Shape;5199;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0" name="Google Shape;5200;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1" name="Google Shape;5201;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2" name="Google Shape;5202;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3" name="Google Shape;5203;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4" name="Google Shape;5204;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5" name="Google Shape;5205;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6" name="Google Shape;5206;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7" name="Google Shape;5207;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208" name="Google Shape;5208;p58"/>
          <p:cNvGraphicFramePr/>
          <p:nvPr/>
        </p:nvGraphicFramePr>
        <p:xfrm>
          <a:off x="5935838" y="2130461"/>
          <a:ext cx="3000000" cy="3000000"/>
        </p:xfrm>
        <a:graphic>
          <a:graphicData uri="http://schemas.openxmlformats.org/drawingml/2006/table">
            <a:tbl>
              <a:tblPr>
                <a:noFill/>
                <a:tableStyleId>{DC8DEF28-F15C-4EA1-A435-98E786F0A9E3}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209" name="Google Shape;5209;p58"/>
          <p:cNvGrpSpPr/>
          <p:nvPr/>
        </p:nvGrpSpPr>
        <p:grpSpPr>
          <a:xfrm>
            <a:off x="5910045" y="3189058"/>
            <a:ext cx="2522867" cy="1001454"/>
            <a:chOff x="1904318" y="789980"/>
            <a:chExt cx="1489472" cy="606868"/>
          </a:xfrm>
        </p:grpSpPr>
        <p:cxnSp>
          <p:nvCxnSpPr>
            <p:cNvPr id="5210" name="Google Shape;5210;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211" name="Google Shape;5211;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212" name="Google Shape;5212;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213" name="Google Shape;5213;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214" name="Google Shape;5214;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215" name="Google Shape;5215;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216" name="Google Shape;5216;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217" name="Google Shape;5217;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224" name="Google Shape;5224;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225" name="Google Shape;5225;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226" name="Google Shape;5226;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58"/>
          <p:cNvGrpSpPr/>
          <p:nvPr/>
        </p:nvGrpSpPr>
        <p:grpSpPr>
          <a:xfrm>
            <a:off x="712562" y="998017"/>
            <a:ext cx="2394370" cy="976502"/>
            <a:chOff x="749309" y="1112739"/>
            <a:chExt cx="2371603" cy="976502"/>
          </a:xfrm>
        </p:grpSpPr>
        <p:sp>
          <p:nvSpPr>
            <p:cNvPr id="5228" name="Google Shape;5228;p58"/>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8"/>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8"/>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8"/>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8"/>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8"/>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8"/>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8"/>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8"/>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8"/>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8"/>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8"/>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8"/>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8"/>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8"/>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8"/>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8"/>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8"/>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8"/>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8"/>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8"/>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8"/>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8"/>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8"/>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8"/>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8"/>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8"/>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8"/>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260" name="Google Shape;5260;p58"/>
          <p:cNvGraphicFramePr/>
          <p:nvPr/>
        </p:nvGraphicFramePr>
        <p:xfrm>
          <a:off x="5935863" y="996311"/>
          <a:ext cx="3000000" cy="3000000"/>
        </p:xfrm>
        <a:graphic>
          <a:graphicData uri="http://schemas.openxmlformats.org/drawingml/2006/table">
            <a:tbl>
              <a:tblPr>
                <a:noFill/>
                <a:tableStyleId>{DC8DEF28-F15C-4EA1-A435-98E786F0A9E3}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5261" name="Google Shape;5261;p58"/>
          <p:cNvGrpSpPr/>
          <p:nvPr/>
        </p:nvGrpSpPr>
        <p:grpSpPr>
          <a:xfrm>
            <a:off x="4086505" y="2517104"/>
            <a:ext cx="1517436" cy="74460"/>
            <a:chOff x="3980086" y="2804397"/>
            <a:chExt cx="1227600" cy="66900"/>
          </a:xfrm>
        </p:grpSpPr>
        <p:sp>
          <p:nvSpPr>
            <p:cNvPr id="5262" name="Google Shape;5262;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58"/>
          <p:cNvGrpSpPr/>
          <p:nvPr/>
        </p:nvGrpSpPr>
        <p:grpSpPr>
          <a:xfrm>
            <a:off x="4711569" y="2809692"/>
            <a:ext cx="892956" cy="74460"/>
            <a:chOff x="3980086" y="2804397"/>
            <a:chExt cx="1227600" cy="66900"/>
          </a:xfrm>
        </p:grpSpPr>
        <p:sp>
          <p:nvSpPr>
            <p:cNvPr id="5265" name="Google Shape;5265;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7" name="Google Shape;5267;p58"/>
          <p:cNvGrpSpPr/>
          <p:nvPr/>
        </p:nvGrpSpPr>
        <p:grpSpPr>
          <a:xfrm>
            <a:off x="3344661" y="3168575"/>
            <a:ext cx="2363244" cy="1005943"/>
            <a:chOff x="3358415" y="3361302"/>
            <a:chExt cx="2363244" cy="1024695"/>
          </a:xfrm>
        </p:grpSpPr>
        <p:grpSp>
          <p:nvGrpSpPr>
            <p:cNvPr id="5268" name="Google Shape;5268;p58"/>
            <p:cNvGrpSpPr/>
            <p:nvPr/>
          </p:nvGrpSpPr>
          <p:grpSpPr>
            <a:xfrm>
              <a:off x="3358415" y="3361302"/>
              <a:ext cx="441300" cy="1024695"/>
              <a:chOff x="3358415" y="3361302"/>
              <a:chExt cx="441300" cy="1024695"/>
            </a:xfrm>
          </p:grpSpPr>
          <p:sp>
            <p:nvSpPr>
              <p:cNvPr id="5269" name="Google Shape;5269;p58"/>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8"/>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8"/>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8"/>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8"/>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8"/>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58"/>
            <p:cNvGrpSpPr/>
            <p:nvPr/>
          </p:nvGrpSpPr>
          <p:grpSpPr>
            <a:xfrm>
              <a:off x="3838901" y="3361302"/>
              <a:ext cx="441300" cy="1024695"/>
              <a:chOff x="3838901" y="3361302"/>
              <a:chExt cx="441300" cy="1024695"/>
            </a:xfrm>
          </p:grpSpPr>
          <p:sp>
            <p:nvSpPr>
              <p:cNvPr id="5276" name="Google Shape;5276;p58"/>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8"/>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8"/>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8"/>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8"/>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8"/>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58"/>
            <p:cNvGrpSpPr/>
            <p:nvPr/>
          </p:nvGrpSpPr>
          <p:grpSpPr>
            <a:xfrm>
              <a:off x="4319387" y="3361302"/>
              <a:ext cx="441300" cy="1024695"/>
              <a:chOff x="4319387" y="3361302"/>
              <a:chExt cx="441300" cy="1024695"/>
            </a:xfrm>
          </p:grpSpPr>
          <p:sp>
            <p:nvSpPr>
              <p:cNvPr id="5283" name="Google Shape;5283;p58"/>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8"/>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8"/>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8"/>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8"/>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8"/>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58"/>
            <p:cNvGrpSpPr/>
            <p:nvPr/>
          </p:nvGrpSpPr>
          <p:grpSpPr>
            <a:xfrm>
              <a:off x="4799873" y="3361302"/>
              <a:ext cx="441300" cy="1024695"/>
              <a:chOff x="4799873" y="3361302"/>
              <a:chExt cx="441300" cy="1024695"/>
            </a:xfrm>
          </p:grpSpPr>
          <p:sp>
            <p:nvSpPr>
              <p:cNvPr id="5290" name="Google Shape;5290;p58"/>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8"/>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8"/>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8"/>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8"/>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8"/>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6" name="Google Shape;5296;p58"/>
            <p:cNvGrpSpPr/>
            <p:nvPr/>
          </p:nvGrpSpPr>
          <p:grpSpPr>
            <a:xfrm>
              <a:off x="5280360" y="3361302"/>
              <a:ext cx="441300" cy="1024695"/>
              <a:chOff x="5280360" y="3361302"/>
              <a:chExt cx="441300" cy="1024695"/>
            </a:xfrm>
          </p:grpSpPr>
          <p:sp>
            <p:nvSpPr>
              <p:cNvPr id="5297" name="Google Shape;5297;p58"/>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8"/>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8"/>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8"/>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8"/>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8"/>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303" name="Google Shape;5303;p58"/>
          <p:cNvGraphicFramePr/>
          <p:nvPr/>
        </p:nvGraphicFramePr>
        <p:xfrm>
          <a:off x="711088" y="2130461"/>
          <a:ext cx="3000000" cy="3000000"/>
        </p:xfrm>
        <a:graphic>
          <a:graphicData uri="http://schemas.openxmlformats.org/drawingml/2006/table">
            <a:tbl>
              <a:tblPr>
                <a:noFill/>
                <a:tableStyleId>{DC8DEF28-F15C-4EA1-A435-98E786F0A9E3}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304" name="Google Shape;5304;p58"/>
          <p:cNvGrpSpPr/>
          <p:nvPr/>
        </p:nvGrpSpPr>
        <p:grpSpPr>
          <a:xfrm>
            <a:off x="712613" y="3180186"/>
            <a:ext cx="2403614" cy="1005900"/>
            <a:chOff x="726450" y="3372825"/>
            <a:chExt cx="2403614" cy="1005900"/>
          </a:xfrm>
        </p:grpSpPr>
        <p:grpSp>
          <p:nvGrpSpPr>
            <p:cNvPr id="5305" name="Google Shape;5305;p58"/>
            <p:cNvGrpSpPr/>
            <p:nvPr/>
          </p:nvGrpSpPr>
          <p:grpSpPr>
            <a:xfrm>
              <a:off x="726450" y="3696000"/>
              <a:ext cx="2403614" cy="500898"/>
              <a:chOff x="726450" y="3696000"/>
              <a:chExt cx="2403614" cy="500898"/>
            </a:xfrm>
          </p:grpSpPr>
          <p:sp>
            <p:nvSpPr>
              <p:cNvPr id="5306" name="Google Shape;5306;p58"/>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07" name="Google Shape;5307;p58"/>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308" name="Google Shape;5308;p58"/>
            <p:cNvGrpSpPr/>
            <p:nvPr/>
          </p:nvGrpSpPr>
          <p:grpSpPr>
            <a:xfrm>
              <a:off x="1348050" y="3372825"/>
              <a:ext cx="1720425" cy="1005900"/>
              <a:chOff x="1348050" y="3372825"/>
              <a:chExt cx="1720425" cy="1005900"/>
            </a:xfrm>
          </p:grpSpPr>
          <p:sp>
            <p:nvSpPr>
              <p:cNvPr id="5309" name="Google Shape;5309;p5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10" name="Google Shape;5310;p5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11" name="Google Shape;5311;p5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12" name="Google Shape;5312;p5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13" name="Google Shape;5313;p5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314" name="Google Shape;5314;p58"/>
            <p:cNvGrpSpPr/>
            <p:nvPr/>
          </p:nvGrpSpPr>
          <p:grpSpPr>
            <a:xfrm>
              <a:off x="1455707" y="3731058"/>
              <a:ext cx="1491150" cy="417657"/>
              <a:chOff x="1455707" y="3731058"/>
              <a:chExt cx="1491150" cy="417657"/>
            </a:xfrm>
          </p:grpSpPr>
          <p:grpSp>
            <p:nvGrpSpPr>
              <p:cNvPr id="5315" name="Google Shape;5315;p58"/>
              <p:cNvGrpSpPr/>
              <p:nvPr/>
            </p:nvGrpSpPr>
            <p:grpSpPr>
              <a:xfrm>
                <a:off x="1472938" y="3745828"/>
                <a:ext cx="72126" cy="53788"/>
                <a:chOff x="1472938" y="3745828"/>
                <a:chExt cx="72126" cy="53788"/>
              </a:xfrm>
            </p:grpSpPr>
            <p:sp>
              <p:nvSpPr>
                <p:cNvPr id="5316" name="Google Shape;5316;p5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58"/>
              <p:cNvGrpSpPr/>
              <p:nvPr/>
            </p:nvGrpSpPr>
            <p:grpSpPr>
              <a:xfrm>
                <a:off x="1819181" y="4089633"/>
                <a:ext cx="72126" cy="53788"/>
                <a:chOff x="1819181" y="4089633"/>
                <a:chExt cx="72126" cy="53788"/>
              </a:xfrm>
            </p:grpSpPr>
            <p:sp>
              <p:nvSpPr>
                <p:cNvPr id="5319" name="Google Shape;5319;p5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58"/>
              <p:cNvGrpSpPr/>
              <p:nvPr/>
            </p:nvGrpSpPr>
            <p:grpSpPr>
              <a:xfrm>
                <a:off x="1455707" y="4084171"/>
                <a:ext cx="64321" cy="64544"/>
                <a:chOff x="1455707" y="4084171"/>
                <a:chExt cx="64321" cy="64544"/>
              </a:xfrm>
            </p:grpSpPr>
            <p:sp>
              <p:nvSpPr>
                <p:cNvPr id="5322" name="Google Shape;5322;p5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58"/>
              <p:cNvGrpSpPr/>
              <p:nvPr/>
            </p:nvGrpSpPr>
            <p:grpSpPr>
              <a:xfrm>
                <a:off x="1818610" y="3731058"/>
                <a:ext cx="64321" cy="64544"/>
                <a:chOff x="1818610" y="3731058"/>
                <a:chExt cx="64321" cy="64544"/>
              </a:xfrm>
            </p:grpSpPr>
            <p:sp>
              <p:nvSpPr>
                <p:cNvPr id="5325" name="Google Shape;5325;p5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58"/>
              <p:cNvGrpSpPr/>
              <p:nvPr/>
            </p:nvGrpSpPr>
            <p:grpSpPr>
              <a:xfrm>
                <a:off x="2172491" y="4089633"/>
                <a:ext cx="72126" cy="53788"/>
                <a:chOff x="2172491" y="4089633"/>
                <a:chExt cx="72126" cy="53788"/>
              </a:xfrm>
            </p:grpSpPr>
            <p:sp>
              <p:nvSpPr>
                <p:cNvPr id="5328" name="Google Shape;5328;p5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58"/>
              <p:cNvGrpSpPr/>
              <p:nvPr/>
            </p:nvGrpSpPr>
            <p:grpSpPr>
              <a:xfrm>
                <a:off x="2171920" y="3731058"/>
                <a:ext cx="64321" cy="64544"/>
                <a:chOff x="2171920" y="3731058"/>
                <a:chExt cx="64321" cy="64544"/>
              </a:xfrm>
            </p:grpSpPr>
            <p:sp>
              <p:nvSpPr>
                <p:cNvPr id="5331" name="Google Shape;5331;p5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3" name="Google Shape;5333;p58"/>
              <p:cNvGrpSpPr/>
              <p:nvPr/>
            </p:nvGrpSpPr>
            <p:grpSpPr>
              <a:xfrm>
                <a:off x="2874730" y="3745828"/>
                <a:ext cx="72126" cy="53788"/>
                <a:chOff x="2874730" y="3745828"/>
                <a:chExt cx="72126" cy="53788"/>
              </a:xfrm>
            </p:grpSpPr>
            <p:sp>
              <p:nvSpPr>
                <p:cNvPr id="5334" name="Google Shape;5334;p5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6" name="Google Shape;5336;p58"/>
              <p:cNvGrpSpPr/>
              <p:nvPr/>
            </p:nvGrpSpPr>
            <p:grpSpPr>
              <a:xfrm>
                <a:off x="2878589" y="4081481"/>
                <a:ext cx="64321" cy="64544"/>
                <a:chOff x="2878589" y="4081481"/>
                <a:chExt cx="64321" cy="64544"/>
              </a:xfrm>
            </p:grpSpPr>
            <p:sp>
              <p:nvSpPr>
                <p:cNvPr id="5337" name="Google Shape;5337;p5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58"/>
              <p:cNvGrpSpPr/>
              <p:nvPr/>
            </p:nvGrpSpPr>
            <p:grpSpPr>
              <a:xfrm>
                <a:off x="2525796" y="4089633"/>
                <a:ext cx="72126" cy="53788"/>
                <a:chOff x="2525796" y="4089633"/>
                <a:chExt cx="72126" cy="53788"/>
              </a:xfrm>
            </p:grpSpPr>
            <p:sp>
              <p:nvSpPr>
                <p:cNvPr id="5340" name="Google Shape;5340;p5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58"/>
              <p:cNvGrpSpPr/>
              <p:nvPr/>
            </p:nvGrpSpPr>
            <p:grpSpPr>
              <a:xfrm>
                <a:off x="2525225" y="3731058"/>
                <a:ext cx="64321" cy="64544"/>
                <a:chOff x="2525225" y="3731058"/>
                <a:chExt cx="64321" cy="64544"/>
              </a:xfrm>
            </p:grpSpPr>
            <p:sp>
              <p:nvSpPr>
                <p:cNvPr id="5343" name="Google Shape;5343;p5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8" name="Shape 5348"/>
        <p:cNvGrpSpPr/>
        <p:nvPr/>
      </p:nvGrpSpPr>
      <p:grpSpPr>
        <a:xfrm>
          <a:off x="0" y="0"/>
          <a:ext cx="0" cy="0"/>
          <a:chOff x="0" y="0"/>
          <a:chExt cx="0" cy="0"/>
        </a:xfrm>
      </p:grpSpPr>
      <p:grpSp>
        <p:nvGrpSpPr>
          <p:cNvPr id="5349" name="Google Shape;5349;p59"/>
          <p:cNvGrpSpPr/>
          <p:nvPr/>
        </p:nvGrpSpPr>
        <p:grpSpPr>
          <a:xfrm>
            <a:off x="716996" y="971307"/>
            <a:ext cx="845921" cy="690752"/>
            <a:chOff x="732428" y="1198513"/>
            <a:chExt cx="845921" cy="690752"/>
          </a:xfrm>
        </p:grpSpPr>
        <p:grpSp>
          <p:nvGrpSpPr>
            <p:cNvPr id="5350" name="Google Shape;5350;p59"/>
            <p:cNvGrpSpPr/>
            <p:nvPr/>
          </p:nvGrpSpPr>
          <p:grpSpPr>
            <a:xfrm>
              <a:off x="823030" y="1198513"/>
              <a:ext cx="755319" cy="690752"/>
              <a:chOff x="823030" y="1198513"/>
              <a:chExt cx="755319" cy="690752"/>
            </a:xfrm>
          </p:grpSpPr>
          <p:sp>
            <p:nvSpPr>
              <p:cNvPr id="5351" name="Google Shape;5351;p5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59"/>
            <p:cNvGrpSpPr/>
            <p:nvPr/>
          </p:nvGrpSpPr>
          <p:grpSpPr>
            <a:xfrm>
              <a:off x="732428" y="1239937"/>
              <a:ext cx="739912" cy="607886"/>
              <a:chOff x="732428" y="1239937"/>
              <a:chExt cx="739912" cy="607886"/>
            </a:xfrm>
          </p:grpSpPr>
          <p:sp>
            <p:nvSpPr>
              <p:cNvPr id="5354" name="Google Shape;5354;p5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59"/>
            <p:cNvGrpSpPr/>
            <p:nvPr/>
          </p:nvGrpSpPr>
          <p:grpSpPr>
            <a:xfrm>
              <a:off x="732428" y="1277018"/>
              <a:ext cx="702832" cy="533758"/>
              <a:chOff x="732428" y="1277018"/>
              <a:chExt cx="702832" cy="533758"/>
            </a:xfrm>
          </p:grpSpPr>
          <p:sp>
            <p:nvSpPr>
              <p:cNvPr id="5357" name="Google Shape;5357;p5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59"/>
            <p:cNvGrpSpPr/>
            <p:nvPr/>
          </p:nvGrpSpPr>
          <p:grpSpPr>
            <a:xfrm>
              <a:off x="931170" y="1306653"/>
              <a:ext cx="647179" cy="474455"/>
              <a:chOff x="931170" y="1306653"/>
              <a:chExt cx="647179" cy="474455"/>
            </a:xfrm>
          </p:grpSpPr>
          <p:sp>
            <p:nvSpPr>
              <p:cNvPr id="5360" name="Google Shape;5360;p5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2" name="Google Shape;5362;p5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59"/>
          <p:cNvGrpSpPr/>
          <p:nvPr/>
        </p:nvGrpSpPr>
        <p:grpSpPr>
          <a:xfrm>
            <a:off x="3948605" y="971313"/>
            <a:ext cx="634656" cy="699982"/>
            <a:chOff x="5985650" y="2860025"/>
            <a:chExt cx="1396075" cy="1539775"/>
          </a:xfrm>
        </p:grpSpPr>
        <p:sp>
          <p:nvSpPr>
            <p:cNvPr id="5364" name="Google Shape;5364;p5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59"/>
          <p:cNvGrpSpPr/>
          <p:nvPr/>
        </p:nvGrpSpPr>
        <p:grpSpPr>
          <a:xfrm>
            <a:off x="4704254" y="971307"/>
            <a:ext cx="725845" cy="699975"/>
            <a:chOff x="4249973" y="1201875"/>
            <a:chExt cx="1958568" cy="1888762"/>
          </a:xfrm>
        </p:grpSpPr>
        <p:sp>
          <p:nvSpPr>
            <p:cNvPr id="5397" name="Google Shape;5397;p5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8" name="Google Shape;5398;p59"/>
            <p:cNvGrpSpPr/>
            <p:nvPr/>
          </p:nvGrpSpPr>
          <p:grpSpPr>
            <a:xfrm>
              <a:off x="5853086" y="1789142"/>
              <a:ext cx="355454" cy="1048099"/>
              <a:chOff x="5576108" y="2016725"/>
              <a:chExt cx="565200" cy="1666560"/>
            </a:xfrm>
          </p:grpSpPr>
          <p:sp>
            <p:nvSpPr>
              <p:cNvPr id="5399" name="Google Shape;5399;p59"/>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00" name="Google Shape;5400;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1" name="Google Shape;5401;p59"/>
            <p:cNvGrpSpPr/>
            <p:nvPr/>
          </p:nvGrpSpPr>
          <p:grpSpPr>
            <a:xfrm>
              <a:off x="4869455" y="2691676"/>
              <a:ext cx="1013897" cy="398961"/>
              <a:chOff x="4012057" y="3451825"/>
              <a:chExt cx="1612175" cy="634379"/>
            </a:xfrm>
          </p:grpSpPr>
          <p:sp>
            <p:nvSpPr>
              <p:cNvPr id="5402" name="Google Shape;5402;p59"/>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03" name="Google Shape;5403;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4" name="Google Shape;5404;p59"/>
            <p:cNvGrpSpPr/>
            <p:nvPr/>
          </p:nvGrpSpPr>
          <p:grpSpPr>
            <a:xfrm>
              <a:off x="4276937" y="2155961"/>
              <a:ext cx="651965" cy="891358"/>
              <a:chOff x="3069908" y="2599997"/>
              <a:chExt cx="1036675" cy="1417328"/>
            </a:xfrm>
          </p:grpSpPr>
          <p:sp>
            <p:nvSpPr>
              <p:cNvPr id="5405" name="Google Shape;5405;p59"/>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06" name="Google Shape;5406;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59"/>
            <p:cNvGrpSpPr/>
            <p:nvPr/>
          </p:nvGrpSpPr>
          <p:grpSpPr>
            <a:xfrm>
              <a:off x="5054918" y="1201875"/>
              <a:ext cx="999548" cy="602711"/>
              <a:chOff x="4306958" y="1082925"/>
              <a:chExt cx="1589359" cy="958358"/>
            </a:xfrm>
          </p:grpSpPr>
          <p:sp>
            <p:nvSpPr>
              <p:cNvPr id="5408" name="Google Shape;5408;p59"/>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09" name="Google Shape;5409;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0" name="Google Shape;5410;p59"/>
            <p:cNvGrpSpPr/>
            <p:nvPr/>
          </p:nvGrpSpPr>
          <p:grpSpPr>
            <a:xfrm>
              <a:off x="4249973" y="1303451"/>
              <a:ext cx="799317" cy="841334"/>
              <a:chOff x="3027033" y="1244439"/>
              <a:chExt cx="1270977" cy="1337786"/>
            </a:xfrm>
          </p:grpSpPr>
          <p:sp>
            <p:nvSpPr>
              <p:cNvPr id="5411" name="Google Shape;5411;p59"/>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12" name="Google Shape;5412;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13" name="Google Shape;5413;p59"/>
          <p:cNvGrpSpPr/>
          <p:nvPr/>
        </p:nvGrpSpPr>
        <p:grpSpPr>
          <a:xfrm>
            <a:off x="4057119" y="1858087"/>
            <a:ext cx="750769" cy="683784"/>
            <a:chOff x="4204684" y="2104422"/>
            <a:chExt cx="699822" cy="637382"/>
          </a:xfrm>
        </p:grpSpPr>
        <p:grpSp>
          <p:nvGrpSpPr>
            <p:cNvPr id="5414" name="Google Shape;5414;p59"/>
            <p:cNvGrpSpPr/>
            <p:nvPr/>
          </p:nvGrpSpPr>
          <p:grpSpPr>
            <a:xfrm>
              <a:off x="4204684" y="2430067"/>
              <a:ext cx="342957" cy="311738"/>
              <a:chOff x="4204684" y="2430067"/>
              <a:chExt cx="342957" cy="311738"/>
            </a:xfrm>
          </p:grpSpPr>
          <p:sp>
            <p:nvSpPr>
              <p:cNvPr id="5415" name="Google Shape;5415;p5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59"/>
            <p:cNvGrpSpPr/>
            <p:nvPr/>
          </p:nvGrpSpPr>
          <p:grpSpPr>
            <a:xfrm>
              <a:off x="4561586" y="2430067"/>
              <a:ext cx="342920" cy="311738"/>
              <a:chOff x="4561586" y="2430067"/>
              <a:chExt cx="342920" cy="311738"/>
            </a:xfrm>
          </p:grpSpPr>
          <p:sp>
            <p:nvSpPr>
              <p:cNvPr id="5418" name="Google Shape;5418;p5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59"/>
            <p:cNvGrpSpPr/>
            <p:nvPr/>
          </p:nvGrpSpPr>
          <p:grpSpPr>
            <a:xfrm>
              <a:off x="4561586" y="2104422"/>
              <a:ext cx="342920" cy="311738"/>
              <a:chOff x="4561586" y="2104422"/>
              <a:chExt cx="342920" cy="311738"/>
            </a:xfrm>
          </p:grpSpPr>
          <p:sp>
            <p:nvSpPr>
              <p:cNvPr id="5421" name="Google Shape;5421;p5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59"/>
            <p:cNvGrpSpPr/>
            <p:nvPr/>
          </p:nvGrpSpPr>
          <p:grpSpPr>
            <a:xfrm>
              <a:off x="4204684" y="2104422"/>
              <a:ext cx="342957" cy="311664"/>
              <a:chOff x="4204684" y="2104422"/>
              <a:chExt cx="342957" cy="311664"/>
            </a:xfrm>
          </p:grpSpPr>
          <p:sp>
            <p:nvSpPr>
              <p:cNvPr id="5424" name="Google Shape;5424;p5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6" name="Google Shape;5426;p59"/>
          <p:cNvGrpSpPr/>
          <p:nvPr/>
        </p:nvGrpSpPr>
        <p:grpSpPr>
          <a:xfrm>
            <a:off x="5521552" y="971301"/>
            <a:ext cx="660591" cy="688867"/>
            <a:chOff x="5830645" y="1267368"/>
            <a:chExt cx="530340" cy="553040"/>
          </a:xfrm>
        </p:grpSpPr>
        <p:sp>
          <p:nvSpPr>
            <p:cNvPr id="5427" name="Google Shape;5427;p5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8" name="Google Shape;5428;p59"/>
            <p:cNvGrpSpPr/>
            <p:nvPr/>
          </p:nvGrpSpPr>
          <p:grpSpPr>
            <a:xfrm>
              <a:off x="5830645" y="1267368"/>
              <a:ext cx="259743" cy="269909"/>
              <a:chOff x="5830645" y="1267368"/>
              <a:chExt cx="259743" cy="269909"/>
            </a:xfrm>
          </p:grpSpPr>
          <p:sp>
            <p:nvSpPr>
              <p:cNvPr id="5429" name="Google Shape;5429;p5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1" name="Google Shape;5431;p59"/>
            <p:cNvGrpSpPr/>
            <p:nvPr/>
          </p:nvGrpSpPr>
          <p:grpSpPr>
            <a:xfrm>
              <a:off x="6101293" y="1267368"/>
              <a:ext cx="259692" cy="269909"/>
              <a:chOff x="6101293" y="1267368"/>
              <a:chExt cx="259692" cy="269909"/>
            </a:xfrm>
          </p:grpSpPr>
          <p:sp>
            <p:nvSpPr>
              <p:cNvPr id="5432" name="Google Shape;5432;p5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59"/>
            <p:cNvGrpSpPr/>
            <p:nvPr/>
          </p:nvGrpSpPr>
          <p:grpSpPr>
            <a:xfrm>
              <a:off x="5830645" y="1550500"/>
              <a:ext cx="259692" cy="269909"/>
              <a:chOff x="5830645" y="1550500"/>
              <a:chExt cx="259692" cy="269909"/>
            </a:xfrm>
          </p:grpSpPr>
          <p:sp>
            <p:nvSpPr>
              <p:cNvPr id="5435" name="Google Shape;5435;p5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59"/>
            <p:cNvGrpSpPr/>
            <p:nvPr/>
          </p:nvGrpSpPr>
          <p:grpSpPr>
            <a:xfrm>
              <a:off x="6101293" y="1550500"/>
              <a:ext cx="259692" cy="269909"/>
              <a:chOff x="6101293" y="1550500"/>
              <a:chExt cx="259692" cy="269909"/>
            </a:xfrm>
          </p:grpSpPr>
          <p:sp>
            <p:nvSpPr>
              <p:cNvPr id="5438" name="Google Shape;5438;p5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0" name="Google Shape;5440;p59"/>
          <p:cNvGrpSpPr/>
          <p:nvPr/>
        </p:nvGrpSpPr>
        <p:grpSpPr>
          <a:xfrm>
            <a:off x="723705" y="1861761"/>
            <a:ext cx="697154" cy="679574"/>
            <a:chOff x="2679875" y="2361475"/>
            <a:chExt cx="780425" cy="760575"/>
          </a:xfrm>
        </p:grpSpPr>
        <p:sp>
          <p:nvSpPr>
            <p:cNvPr id="5441" name="Google Shape;5441;p5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7" name="Google Shape;5447;p59"/>
          <p:cNvGrpSpPr/>
          <p:nvPr/>
        </p:nvGrpSpPr>
        <p:grpSpPr>
          <a:xfrm>
            <a:off x="3122864" y="971353"/>
            <a:ext cx="735829" cy="684547"/>
            <a:chOff x="3351965" y="1148808"/>
            <a:chExt cx="750770" cy="698375"/>
          </a:xfrm>
        </p:grpSpPr>
        <p:grpSp>
          <p:nvGrpSpPr>
            <p:cNvPr id="5448" name="Google Shape;5448;p59"/>
            <p:cNvGrpSpPr/>
            <p:nvPr/>
          </p:nvGrpSpPr>
          <p:grpSpPr>
            <a:xfrm>
              <a:off x="3586796" y="1148808"/>
              <a:ext cx="294857" cy="286830"/>
              <a:chOff x="3750225" y="1774000"/>
              <a:chExt cx="149575" cy="145525"/>
            </a:xfrm>
          </p:grpSpPr>
          <p:sp>
            <p:nvSpPr>
              <p:cNvPr id="5449" name="Google Shape;5449;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59"/>
            <p:cNvGrpSpPr/>
            <p:nvPr/>
          </p:nvGrpSpPr>
          <p:grpSpPr>
            <a:xfrm>
              <a:off x="3779245" y="1375768"/>
              <a:ext cx="323490" cy="286978"/>
              <a:chOff x="3847850" y="1889150"/>
              <a:chExt cx="164100" cy="145600"/>
            </a:xfrm>
          </p:grpSpPr>
          <p:sp>
            <p:nvSpPr>
              <p:cNvPr id="5452" name="Google Shape;5452;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59"/>
            <p:cNvGrpSpPr/>
            <p:nvPr/>
          </p:nvGrpSpPr>
          <p:grpSpPr>
            <a:xfrm>
              <a:off x="3351965" y="1330435"/>
              <a:ext cx="295449" cy="285401"/>
              <a:chOff x="3631100" y="1866150"/>
              <a:chExt cx="149875" cy="144800"/>
            </a:xfrm>
          </p:grpSpPr>
          <p:sp>
            <p:nvSpPr>
              <p:cNvPr id="5455" name="Google Shape;5455;p5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59"/>
            <p:cNvGrpSpPr/>
            <p:nvPr/>
          </p:nvGrpSpPr>
          <p:grpSpPr>
            <a:xfrm>
              <a:off x="3548208" y="1560352"/>
              <a:ext cx="294808" cy="286830"/>
              <a:chOff x="3730650" y="1982800"/>
              <a:chExt cx="149550" cy="145525"/>
            </a:xfrm>
          </p:grpSpPr>
          <p:sp>
            <p:nvSpPr>
              <p:cNvPr id="5458" name="Google Shape;5458;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0" name="Google Shape;5460;p59"/>
          <p:cNvGrpSpPr/>
          <p:nvPr/>
        </p:nvGrpSpPr>
        <p:grpSpPr>
          <a:xfrm>
            <a:off x="7624517" y="971307"/>
            <a:ext cx="804565" cy="677795"/>
            <a:chOff x="7636443" y="1204988"/>
            <a:chExt cx="804565" cy="677795"/>
          </a:xfrm>
        </p:grpSpPr>
        <p:grpSp>
          <p:nvGrpSpPr>
            <p:cNvPr id="5461" name="Google Shape;5461;p59"/>
            <p:cNvGrpSpPr/>
            <p:nvPr/>
          </p:nvGrpSpPr>
          <p:grpSpPr>
            <a:xfrm>
              <a:off x="7636443" y="1509705"/>
              <a:ext cx="804565" cy="373078"/>
              <a:chOff x="7636443" y="1509705"/>
              <a:chExt cx="804565" cy="373078"/>
            </a:xfrm>
          </p:grpSpPr>
          <p:sp>
            <p:nvSpPr>
              <p:cNvPr id="5462" name="Google Shape;5462;p5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4" name="Google Shape;5464;p59"/>
            <p:cNvGrpSpPr/>
            <p:nvPr/>
          </p:nvGrpSpPr>
          <p:grpSpPr>
            <a:xfrm>
              <a:off x="7636443" y="1408133"/>
              <a:ext cx="804565" cy="373078"/>
              <a:chOff x="7636443" y="1408133"/>
              <a:chExt cx="804565" cy="373078"/>
            </a:xfrm>
          </p:grpSpPr>
          <p:sp>
            <p:nvSpPr>
              <p:cNvPr id="5465" name="Google Shape;5465;p5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59"/>
            <p:cNvGrpSpPr/>
            <p:nvPr/>
          </p:nvGrpSpPr>
          <p:grpSpPr>
            <a:xfrm>
              <a:off x="7636443" y="1306560"/>
              <a:ext cx="804565" cy="373078"/>
              <a:chOff x="7636443" y="1306560"/>
              <a:chExt cx="804565" cy="373078"/>
            </a:xfrm>
          </p:grpSpPr>
          <p:sp>
            <p:nvSpPr>
              <p:cNvPr id="5468" name="Google Shape;5468;p5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59"/>
            <p:cNvGrpSpPr/>
            <p:nvPr/>
          </p:nvGrpSpPr>
          <p:grpSpPr>
            <a:xfrm>
              <a:off x="7636443" y="1204988"/>
              <a:ext cx="804565" cy="373078"/>
              <a:chOff x="7636443" y="1204988"/>
              <a:chExt cx="804565" cy="373078"/>
            </a:xfrm>
          </p:grpSpPr>
          <p:sp>
            <p:nvSpPr>
              <p:cNvPr id="5471" name="Google Shape;5471;p5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73" name="Google Shape;5473;p59"/>
          <p:cNvGrpSpPr/>
          <p:nvPr/>
        </p:nvGrpSpPr>
        <p:grpSpPr>
          <a:xfrm>
            <a:off x="4963363" y="1878721"/>
            <a:ext cx="661339" cy="661188"/>
            <a:chOff x="3990000" y="975400"/>
            <a:chExt cx="3934200" cy="3933300"/>
          </a:xfrm>
        </p:grpSpPr>
        <p:sp>
          <p:nvSpPr>
            <p:cNvPr id="5474" name="Google Shape;5474;p59"/>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9"/>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9"/>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9"/>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8" name="Google Shape;5478;p59"/>
          <p:cNvGrpSpPr/>
          <p:nvPr/>
        </p:nvGrpSpPr>
        <p:grpSpPr>
          <a:xfrm>
            <a:off x="6607011" y="1857359"/>
            <a:ext cx="868881" cy="684241"/>
            <a:chOff x="6598259" y="2078634"/>
            <a:chExt cx="868881" cy="684241"/>
          </a:xfrm>
        </p:grpSpPr>
        <p:sp>
          <p:nvSpPr>
            <p:cNvPr id="5479" name="Google Shape;5479;p5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5" name="Google Shape;5485;p59"/>
            <p:cNvGrpSpPr/>
            <p:nvPr/>
          </p:nvGrpSpPr>
          <p:grpSpPr>
            <a:xfrm>
              <a:off x="6808175" y="2078634"/>
              <a:ext cx="452229" cy="684241"/>
              <a:chOff x="6808175" y="2078634"/>
              <a:chExt cx="452229" cy="684241"/>
            </a:xfrm>
          </p:grpSpPr>
          <p:sp>
            <p:nvSpPr>
              <p:cNvPr id="5486" name="Google Shape;5486;p5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2" name="Google Shape;5492;p59"/>
              <p:cNvGrpSpPr/>
              <p:nvPr/>
            </p:nvGrpSpPr>
            <p:grpSpPr>
              <a:xfrm>
                <a:off x="6821586" y="2078634"/>
                <a:ext cx="426871" cy="684241"/>
                <a:chOff x="6821586" y="2078634"/>
                <a:chExt cx="426871" cy="684241"/>
              </a:xfrm>
            </p:grpSpPr>
            <p:grpSp>
              <p:nvGrpSpPr>
                <p:cNvPr id="5493" name="Google Shape;5493;p59"/>
                <p:cNvGrpSpPr/>
                <p:nvPr/>
              </p:nvGrpSpPr>
              <p:grpSpPr>
                <a:xfrm>
                  <a:off x="6821586" y="2078634"/>
                  <a:ext cx="426871" cy="684241"/>
                  <a:chOff x="6821586" y="2078634"/>
                  <a:chExt cx="426871" cy="684241"/>
                </a:xfrm>
              </p:grpSpPr>
              <p:sp>
                <p:nvSpPr>
                  <p:cNvPr id="5494" name="Google Shape;5494;p5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3" name="Google Shape;5513;p5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19" name="Google Shape;5519;p59"/>
          <p:cNvGrpSpPr/>
          <p:nvPr/>
        </p:nvGrpSpPr>
        <p:grpSpPr>
          <a:xfrm>
            <a:off x="5780178" y="1862968"/>
            <a:ext cx="671358" cy="671358"/>
            <a:chOff x="6535625" y="760425"/>
            <a:chExt cx="1665900" cy="1665900"/>
          </a:xfrm>
        </p:grpSpPr>
        <p:sp>
          <p:nvSpPr>
            <p:cNvPr id="5520" name="Google Shape;5520;p59"/>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9"/>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9"/>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9"/>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59"/>
          <p:cNvGrpSpPr/>
          <p:nvPr/>
        </p:nvGrpSpPr>
        <p:grpSpPr>
          <a:xfrm>
            <a:off x="716994" y="3531369"/>
            <a:ext cx="1340789" cy="640830"/>
            <a:chOff x="238125" y="1151100"/>
            <a:chExt cx="7139450" cy="3412300"/>
          </a:xfrm>
        </p:grpSpPr>
        <p:sp>
          <p:nvSpPr>
            <p:cNvPr id="5525" name="Google Shape;5525;p5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59"/>
          <p:cNvGrpSpPr/>
          <p:nvPr/>
        </p:nvGrpSpPr>
        <p:grpSpPr>
          <a:xfrm>
            <a:off x="5584217" y="2734650"/>
            <a:ext cx="985357" cy="585764"/>
            <a:chOff x="5145061" y="2881789"/>
            <a:chExt cx="1107641" cy="658458"/>
          </a:xfrm>
        </p:grpSpPr>
        <p:grpSp>
          <p:nvGrpSpPr>
            <p:cNvPr id="5538" name="Google Shape;5538;p59"/>
            <p:cNvGrpSpPr/>
            <p:nvPr/>
          </p:nvGrpSpPr>
          <p:grpSpPr>
            <a:xfrm>
              <a:off x="5722989" y="3244587"/>
              <a:ext cx="529713" cy="295659"/>
              <a:chOff x="5722989" y="3244587"/>
              <a:chExt cx="529713" cy="295659"/>
            </a:xfrm>
          </p:grpSpPr>
          <p:sp>
            <p:nvSpPr>
              <p:cNvPr id="5539" name="Google Shape;5539;p5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40" name="Google Shape;5540;p5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41" name="Google Shape;5541;p59"/>
            <p:cNvGrpSpPr/>
            <p:nvPr/>
          </p:nvGrpSpPr>
          <p:grpSpPr>
            <a:xfrm>
              <a:off x="5145061" y="3244587"/>
              <a:ext cx="536807" cy="295659"/>
              <a:chOff x="5145061" y="3244587"/>
              <a:chExt cx="536807" cy="295659"/>
            </a:xfrm>
          </p:grpSpPr>
          <p:sp>
            <p:nvSpPr>
              <p:cNvPr id="5542" name="Google Shape;5542;p5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43" name="Google Shape;5543;p5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44" name="Google Shape;5544;p59"/>
            <p:cNvGrpSpPr/>
            <p:nvPr/>
          </p:nvGrpSpPr>
          <p:grpSpPr>
            <a:xfrm>
              <a:off x="5341327" y="2898245"/>
              <a:ext cx="532309" cy="614891"/>
              <a:chOff x="5341327" y="2898245"/>
              <a:chExt cx="532309" cy="614891"/>
            </a:xfrm>
          </p:grpSpPr>
          <p:sp>
            <p:nvSpPr>
              <p:cNvPr id="5545" name="Google Shape;5545;p5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46" name="Google Shape;5546;p5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47" name="Google Shape;5547;p59"/>
            <p:cNvGrpSpPr/>
            <p:nvPr/>
          </p:nvGrpSpPr>
          <p:grpSpPr>
            <a:xfrm>
              <a:off x="5532290" y="2881789"/>
              <a:ext cx="620516" cy="305456"/>
              <a:chOff x="5532290" y="2881789"/>
              <a:chExt cx="620516" cy="305456"/>
            </a:xfrm>
          </p:grpSpPr>
          <p:sp>
            <p:nvSpPr>
              <p:cNvPr id="5548" name="Google Shape;5548;p5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49" name="Google Shape;5549;p5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550" name="Google Shape;5550;p59"/>
          <p:cNvGrpSpPr/>
          <p:nvPr/>
        </p:nvGrpSpPr>
        <p:grpSpPr>
          <a:xfrm>
            <a:off x="8163140" y="3526708"/>
            <a:ext cx="269068" cy="645491"/>
            <a:chOff x="7026852" y="3311869"/>
            <a:chExt cx="434331" cy="1041954"/>
          </a:xfrm>
        </p:grpSpPr>
        <p:sp>
          <p:nvSpPr>
            <p:cNvPr id="5551" name="Google Shape;5551;p5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59"/>
          <p:cNvGrpSpPr/>
          <p:nvPr/>
        </p:nvGrpSpPr>
        <p:grpSpPr>
          <a:xfrm>
            <a:off x="6179721" y="3565945"/>
            <a:ext cx="293882" cy="293836"/>
            <a:chOff x="4873519" y="3311869"/>
            <a:chExt cx="499374" cy="499296"/>
          </a:xfrm>
        </p:grpSpPr>
        <p:sp>
          <p:nvSpPr>
            <p:cNvPr id="5555" name="Google Shape;5555;p5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59"/>
          <p:cNvGrpSpPr/>
          <p:nvPr/>
        </p:nvGrpSpPr>
        <p:grpSpPr>
          <a:xfrm>
            <a:off x="6179721" y="3878317"/>
            <a:ext cx="293882" cy="293882"/>
            <a:chOff x="4873519" y="3875839"/>
            <a:chExt cx="499374" cy="499374"/>
          </a:xfrm>
        </p:grpSpPr>
        <p:sp>
          <p:nvSpPr>
            <p:cNvPr id="5558" name="Google Shape;5558;p5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59"/>
          <p:cNvGrpSpPr/>
          <p:nvPr/>
        </p:nvGrpSpPr>
        <p:grpSpPr>
          <a:xfrm>
            <a:off x="2410248" y="1850269"/>
            <a:ext cx="698104" cy="698208"/>
            <a:chOff x="2565073" y="2075876"/>
            <a:chExt cx="672482" cy="672518"/>
          </a:xfrm>
        </p:grpSpPr>
        <p:sp>
          <p:nvSpPr>
            <p:cNvPr id="5561" name="Google Shape;5561;p5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59"/>
          <p:cNvGrpSpPr/>
          <p:nvPr/>
        </p:nvGrpSpPr>
        <p:grpSpPr>
          <a:xfrm>
            <a:off x="5633660" y="3534870"/>
            <a:ext cx="438354" cy="637329"/>
            <a:chOff x="1697726" y="3244179"/>
            <a:chExt cx="788124" cy="1146069"/>
          </a:xfrm>
        </p:grpSpPr>
        <p:sp>
          <p:nvSpPr>
            <p:cNvPr id="5568" name="Google Shape;5568;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0" name="Google Shape;5570;p59"/>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1" name="Google Shape;5571;p59"/>
          <p:cNvGrpSpPr/>
          <p:nvPr/>
        </p:nvGrpSpPr>
        <p:grpSpPr>
          <a:xfrm>
            <a:off x="7634874" y="1863232"/>
            <a:ext cx="799565" cy="670282"/>
            <a:chOff x="7617850" y="2063282"/>
            <a:chExt cx="799565" cy="670282"/>
          </a:xfrm>
        </p:grpSpPr>
        <p:cxnSp>
          <p:nvCxnSpPr>
            <p:cNvPr id="5572" name="Google Shape;5572;p5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73" name="Google Shape;5573;p5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74" name="Google Shape;5574;p5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75" name="Google Shape;5575;p5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76" name="Google Shape;5576;p5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577" name="Google Shape;5577;p5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578" name="Google Shape;5578;p59"/>
            <p:cNvGrpSpPr/>
            <p:nvPr/>
          </p:nvGrpSpPr>
          <p:grpSpPr>
            <a:xfrm>
              <a:off x="7734309" y="2063282"/>
              <a:ext cx="570957" cy="620095"/>
              <a:chOff x="7734309" y="2063282"/>
              <a:chExt cx="570957" cy="620095"/>
            </a:xfrm>
          </p:grpSpPr>
          <p:grpSp>
            <p:nvGrpSpPr>
              <p:cNvPr id="5579" name="Google Shape;5579;p59"/>
              <p:cNvGrpSpPr/>
              <p:nvPr/>
            </p:nvGrpSpPr>
            <p:grpSpPr>
              <a:xfrm>
                <a:off x="8031573" y="2063282"/>
                <a:ext cx="273693" cy="620095"/>
                <a:chOff x="8031573" y="2063282"/>
                <a:chExt cx="273693" cy="620095"/>
              </a:xfrm>
            </p:grpSpPr>
            <p:sp>
              <p:nvSpPr>
                <p:cNvPr id="5580" name="Google Shape;5580;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59"/>
              <p:cNvGrpSpPr/>
              <p:nvPr/>
            </p:nvGrpSpPr>
            <p:grpSpPr>
              <a:xfrm flipH="1">
                <a:off x="7734309" y="2063282"/>
                <a:ext cx="273693" cy="620095"/>
                <a:chOff x="8031573" y="2063282"/>
                <a:chExt cx="273693" cy="620095"/>
              </a:xfrm>
            </p:grpSpPr>
            <p:sp>
              <p:nvSpPr>
                <p:cNvPr id="5585" name="Google Shape;5585;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589" name="Google Shape;5589;p59"/>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9"/>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1" name="Google Shape;5591;p59"/>
          <p:cNvGrpSpPr/>
          <p:nvPr/>
        </p:nvGrpSpPr>
        <p:grpSpPr>
          <a:xfrm>
            <a:off x="7821480" y="2716716"/>
            <a:ext cx="602567" cy="601884"/>
            <a:chOff x="1186975" y="238125"/>
            <a:chExt cx="5244275" cy="5238325"/>
          </a:xfrm>
        </p:grpSpPr>
        <p:sp>
          <p:nvSpPr>
            <p:cNvPr id="5592" name="Google Shape;5592;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59"/>
          <p:cNvGrpSpPr/>
          <p:nvPr/>
        </p:nvGrpSpPr>
        <p:grpSpPr>
          <a:xfrm>
            <a:off x="3264218" y="1856199"/>
            <a:ext cx="651848" cy="687338"/>
            <a:chOff x="3400515" y="2056248"/>
            <a:chExt cx="698134" cy="735987"/>
          </a:xfrm>
        </p:grpSpPr>
        <p:grpSp>
          <p:nvGrpSpPr>
            <p:cNvPr id="5597" name="Google Shape;5597;p59"/>
            <p:cNvGrpSpPr/>
            <p:nvPr/>
          </p:nvGrpSpPr>
          <p:grpSpPr>
            <a:xfrm>
              <a:off x="3400515" y="2283913"/>
              <a:ext cx="312919" cy="219900"/>
              <a:chOff x="3400515" y="2283913"/>
              <a:chExt cx="312919" cy="219900"/>
            </a:xfrm>
          </p:grpSpPr>
          <p:sp>
            <p:nvSpPr>
              <p:cNvPr id="5598" name="Google Shape;5598;p59"/>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599" name="Google Shape;5599;p5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600" name="Google Shape;5600;p59"/>
            <p:cNvGrpSpPr/>
            <p:nvPr/>
          </p:nvGrpSpPr>
          <p:grpSpPr>
            <a:xfrm>
              <a:off x="3547823" y="2461089"/>
              <a:ext cx="219900" cy="331146"/>
              <a:chOff x="3547823" y="2461089"/>
              <a:chExt cx="219900" cy="331146"/>
            </a:xfrm>
          </p:grpSpPr>
          <p:sp>
            <p:nvSpPr>
              <p:cNvPr id="5601" name="Google Shape;5601;p59"/>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02" name="Google Shape;5602;p5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603" name="Google Shape;5603;p59"/>
            <p:cNvGrpSpPr/>
            <p:nvPr/>
          </p:nvGrpSpPr>
          <p:grpSpPr>
            <a:xfrm>
              <a:off x="3734138" y="2461089"/>
              <a:ext cx="219900" cy="331146"/>
              <a:chOff x="3734138" y="2461089"/>
              <a:chExt cx="219900" cy="331146"/>
            </a:xfrm>
          </p:grpSpPr>
          <p:sp>
            <p:nvSpPr>
              <p:cNvPr id="5604" name="Google Shape;5604;p59"/>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05" name="Google Shape;5605;p5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606" name="Google Shape;5606;p59"/>
            <p:cNvGrpSpPr/>
            <p:nvPr/>
          </p:nvGrpSpPr>
          <p:grpSpPr>
            <a:xfrm>
              <a:off x="3787560" y="2281742"/>
              <a:ext cx="311089" cy="219900"/>
              <a:chOff x="3787560" y="2281742"/>
              <a:chExt cx="311089" cy="219900"/>
            </a:xfrm>
          </p:grpSpPr>
          <p:sp>
            <p:nvSpPr>
              <p:cNvPr id="5607" name="Google Shape;5607;p59"/>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08" name="Google Shape;5608;p5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609" name="Google Shape;5609;p59"/>
            <p:cNvGrpSpPr/>
            <p:nvPr/>
          </p:nvGrpSpPr>
          <p:grpSpPr>
            <a:xfrm>
              <a:off x="3637290" y="2056248"/>
              <a:ext cx="219900" cy="330736"/>
              <a:chOff x="3637290" y="2056248"/>
              <a:chExt cx="219900" cy="330736"/>
            </a:xfrm>
          </p:grpSpPr>
          <p:sp>
            <p:nvSpPr>
              <p:cNvPr id="5610" name="Google Shape;5610;p59"/>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611" name="Google Shape;5611;p5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612" name="Google Shape;5612;p59"/>
          <p:cNvGrpSpPr/>
          <p:nvPr/>
        </p:nvGrpSpPr>
        <p:grpSpPr>
          <a:xfrm>
            <a:off x="2555923" y="2726206"/>
            <a:ext cx="1268144" cy="592394"/>
            <a:chOff x="238125" y="1188750"/>
            <a:chExt cx="7140450" cy="3335550"/>
          </a:xfrm>
        </p:grpSpPr>
        <p:sp>
          <p:nvSpPr>
            <p:cNvPr id="5613" name="Google Shape;5613;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59"/>
          <p:cNvGrpSpPr/>
          <p:nvPr/>
        </p:nvGrpSpPr>
        <p:grpSpPr>
          <a:xfrm>
            <a:off x="6663824" y="2728360"/>
            <a:ext cx="1053944" cy="590147"/>
            <a:chOff x="238125" y="1335475"/>
            <a:chExt cx="5418735" cy="3034175"/>
          </a:xfrm>
        </p:grpSpPr>
        <p:sp>
          <p:nvSpPr>
            <p:cNvPr id="5619" name="Google Shape;5619;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59"/>
          <p:cNvGrpSpPr/>
          <p:nvPr/>
        </p:nvGrpSpPr>
        <p:grpSpPr>
          <a:xfrm>
            <a:off x="4094633" y="3533260"/>
            <a:ext cx="1268207" cy="638939"/>
            <a:chOff x="3967651" y="3645904"/>
            <a:chExt cx="1479304" cy="745292"/>
          </a:xfrm>
        </p:grpSpPr>
        <p:grpSp>
          <p:nvGrpSpPr>
            <p:cNvPr id="5623" name="Google Shape;5623;p59"/>
            <p:cNvGrpSpPr/>
            <p:nvPr/>
          </p:nvGrpSpPr>
          <p:grpSpPr>
            <a:xfrm>
              <a:off x="3967651" y="4009026"/>
              <a:ext cx="1479304" cy="382170"/>
              <a:chOff x="3967651" y="4009026"/>
              <a:chExt cx="1479304" cy="382170"/>
            </a:xfrm>
          </p:grpSpPr>
          <p:grpSp>
            <p:nvGrpSpPr>
              <p:cNvPr id="5624" name="Google Shape;5624;p59"/>
              <p:cNvGrpSpPr/>
              <p:nvPr/>
            </p:nvGrpSpPr>
            <p:grpSpPr>
              <a:xfrm>
                <a:off x="4892216" y="4195630"/>
                <a:ext cx="554739" cy="195566"/>
                <a:chOff x="3604375" y="4892160"/>
                <a:chExt cx="1651500" cy="582215"/>
              </a:xfrm>
            </p:grpSpPr>
            <p:sp>
              <p:nvSpPr>
                <p:cNvPr id="5625" name="Google Shape;5625;p5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59"/>
              <p:cNvGrpSpPr/>
              <p:nvPr/>
            </p:nvGrpSpPr>
            <p:grpSpPr>
              <a:xfrm>
                <a:off x="3967651" y="4146303"/>
                <a:ext cx="579402" cy="244893"/>
                <a:chOff x="851875" y="4745310"/>
                <a:chExt cx="1724925" cy="729065"/>
              </a:xfrm>
            </p:grpSpPr>
            <p:sp>
              <p:nvSpPr>
                <p:cNvPr id="5628" name="Google Shape;5628;p5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59"/>
              <p:cNvGrpSpPr/>
              <p:nvPr/>
            </p:nvGrpSpPr>
            <p:grpSpPr>
              <a:xfrm>
                <a:off x="4460753" y="4009026"/>
                <a:ext cx="493110" cy="382170"/>
                <a:chOff x="2319875" y="4336625"/>
                <a:chExt cx="1468025" cy="1137750"/>
              </a:xfrm>
            </p:grpSpPr>
            <p:sp>
              <p:nvSpPr>
                <p:cNvPr id="5631" name="Google Shape;5631;p5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33" name="Google Shape;5633;p59"/>
            <p:cNvGrpSpPr/>
            <p:nvPr/>
          </p:nvGrpSpPr>
          <p:grpSpPr>
            <a:xfrm>
              <a:off x="4479443" y="3645904"/>
              <a:ext cx="455965" cy="388789"/>
              <a:chOff x="2957425" y="238100"/>
              <a:chExt cx="1910200" cy="1628775"/>
            </a:xfrm>
          </p:grpSpPr>
          <p:sp>
            <p:nvSpPr>
              <p:cNvPr id="5634" name="Google Shape;5634;p5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44" name="Google Shape;5644;p59"/>
          <p:cNvGrpSpPr/>
          <p:nvPr/>
        </p:nvGrpSpPr>
        <p:grpSpPr>
          <a:xfrm>
            <a:off x="2480746" y="3534460"/>
            <a:ext cx="1243128" cy="637739"/>
            <a:chOff x="2496310" y="3693351"/>
            <a:chExt cx="1342906" cy="688926"/>
          </a:xfrm>
        </p:grpSpPr>
        <p:grpSp>
          <p:nvGrpSpPr>
            <p:cNvPr id="5645" name="Google Shape;5645;p59"/>
            <p:cNvGrpSpPr/>
            <p:nvPr/>
          </p:nvGrpSpPr>
          <p:grpSpPr>
            <a:xfrm>
              <a:off x="2496310" y="3693351"/>
              <a:ext cx="1342906" cy="688875"/>
              <a:chOff x="2496310" y="3693351"/>
              <a:chExt cx="1342906" cy="688875"/>
            </a:xfrm>
          </p:grpSpPr>
          <p:sp>
            <p:nvSpPr>
              <p:cNvPr id="5646" name="Google Shape;5646;p5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9"/>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9"/>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9"/>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9"/>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9"/>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52" name="Google Shape;5652;p59"/>
              <p:cNvCxnSpPr>
                <a:stCxn id="565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653" name="Google Shape;5653;p59"/>
              <p:cNvCxnSpPr>
                <a:stCxn id="564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654" name="Google Shape;5654;p59"/>
              <p:cNvCxnSpPr>
                <a:stCxn id="564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655" name="Google Shape;5655;p59"/>
              <p:cNvCxnSpPr>
                <a:stCxn id="565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656" name="Google Shape;5656;p59"/>
              <p:cNvCxnSpPr>
                <a:stCxn id="564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657" name="Google Shape;5657;p59"/>
            <p:cNvGrpSpPr/>
            <p:nvPr/>
          </p:nvGrpSpPr>
          <p:grpSpPr>
            <a:xfrm>
              <a:off x="2675275" y="3930557"/>
              <a:ext cx="1003306" cy="451719"/>
              <a:chOff x="2675275" y="4174282"/>
              <a:chExt cx="1003306" cy="451719"/>
            </a:xfrm>
          </p:grpSpPr>
          <p:sp>
            <p:nvSpPr>
              <p:cNvPr id="5658" name="Google Shape;5658;p5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1" name="Google Shape;5661;p59"/>
          <p:cNvGrpSpPr/>
          <p:nvPr/>
        </p:nvGrpSpPr>
        <p:grpSpPr>
          <a:xfrm>
            <a:off x="1654417" y="971307"/>
            <a:ext cx="574511" cy="874709"/>
            <a:chOff x="1715404" y="1112080"/>
            <a:chExt cx="642270" cy="977984"/>
          </a:xfrm>
        </p:grpSpPr>
        <p:grpSp>
          <p:nvGrpSpPr>
            <p:cNvPr id="5662" name="Google Shape;5662;p59"/>
            <p:cNvGrpSpPr/>
            <p:nvPr/>
          </p:nvGrpSpPr>
          <p:grpSpPr>
            <a:xfrm>
              <a:off x="1715404" y="1112080"/>
              <a:ext cx="642270" cy="977984"/>
              <a:chOff x="1715404" y="1112080"/>
              <a:chExt cx="642270" cy="977984"/>
            </a:xfrm>
          </p:grpSpPr>
          <p:sp>
            <p:nvSpPr>
              <p:cNvPr id="5663" name="Google Shape;5663;p5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59"/>
            <p:cNvGrpSpPr/>
            <p:nvPr/>
          </p:nvGrpSpPr>
          <p:grpSpPr>
            <a:xfrm>
              <a:off x="1768927" y="1165603"/>
              <a:ext cx="535225" cy="851367"/>
              <a:chOff x="1768927" y="1165603"/>
              <a:chExt cx="535225" cy="851367"/>
            </a:xfrm>
          </p:grpSpPr>
          <p:sp>
            <p:nvSpPr>
              <p:cNvPr id="5666" name="Google Shape;5666;p5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59"/>
            <p:cNvGrpSpPr/>
            <p:nvPr/>
          </p:nvGrpSpPr>
          <p:grpSpPr>
            <a:xfrm>
              <a:off x="1822449" y="1219125"/>
              <a:ext cx="428180" cy="718859"/>
              <a:chOff x="1822449" y="1219125"/>
              <a:chExt cx="428180" cy="718859"/>
            </a:xfrm>
          </p:grpSpPr>
          <p:sp>
            <p:nvSpPr>
              <p:cNvPr id="5669" name="Google Shape;5669;p5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59"/>
            <p:cNvGrpSpPr/>
            <p:nvPr/>
          </p:nvGrpSpPr>
          <p:grpSpPr>
            <a:xfrm>
              <a:off x="1875972" y="1272648"/>
              <a:ext cx="321135" cy="586939"/>
              <a:chOff x="1875972" y="1272648"/>
              <a:chExt cx="321135" cy="586939"/>
            </a:xfrm>
          </p:grpSpPr>
          <p:sp>
            <p:nvSpPr>
              <p:cNvPr id="5672" name="Google Shape;5672;p5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4" name="Google Shape;5674;p59"/>
          <p:cNvGrpSpPr/>
          <p:nvPr/>
        </p:nvGrpSpPr>
        <p:grpSpPr>
          <a:xfrm>
            <a:off x="7761578" y="3528028"/>
            <a:ext cx="293855" cy="644170"/>
            <a:chOff x="241025" y="3151575"/>
            <a:chExt cx="293855" cy="644170"/>
          </a:xfrm>
        </p:grpSpPr>
        <p:sp>
          <p:nvSpPr>
            <p:cNvPr id="5675" name="Google Shape;5675;p5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59"/>
          <p:cNvGrpSpPr/>
          <p:nvPr/>
        </p:nvGrpSpPr>
        <p:grpSpPr>
          <a:xfrm>
            <a:off x="709562" y="2728028"/>
            <a:ext cx="1779649" cy="591620"/>
            <a:chOff x="246070" y="1983375"/>
            <a:chExt cx="1855347" cy="616849"/>
          </a:xfrm>
        </p:grpSpPr>
        <p:sp>
          <p:nvSpPr>
            <p:cNvPr id="5678" name="Google Shape;5678;p5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59"/>
          <p:cNvGrpSpPr/>
          <p:nvPr/>
        </p:nvGrpSpPr>
        <p:grpSpPr>
          <a:xfrm>
            <a:off x="2320428" y="971307"/>
            <a:ext cx="711055" cy="745993"/>
            <a:chOff x="2496269" y="1171698"/>
            <a:chExt cx="761953" cy="799392"/>
          </a:xfrm>
        </p:grpSpPr>
        <p:grpSp>
          <p:nvGrpSpPr>
            <p:cNvPr id="5688" name="Google Shape;5688;p59"/>
            <p:cNvGrpSpPr/>
            <p:nvPr/>
          </p:nvGrpSpPr>
          <p:grpSpPr>
            <a:xfrm>
              <a:off x="2496269" y="1171698"/>
              <a:ext cx="761953" cy="723022"/>
              <a:chOff x="2496269" y="1171698"/>
              <a:chExt cx="761953" cy="723022"/>
            </a:xfrm>
          </p:grpSpPr>
          <p:sp>
            <p:nvSpPr>
              <p:cNvPr id="5689" name="Google Shape;5689;p5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1" name="Google Shape;5691;p59"/>
              <p:cNvGrpSpPr/>
              <p:nvPr/>
            </p:nvGrpSpPr>
            <p:grpSpPr>
              <a:xfrm>
                <a:off x="2496269" y="1171698"/>
                <a:ext cx="761953" cy="723022"/>
                <a:chOff x="2496269" y="1120652"/>
                <a:chExt cx="761953" cy="723022"/>
              </a:xfrm>
            </p:grpSpPr>
            <p:grpSp>
              <p:nvGrpSpPr>
                <p:cNvPr id="5692" name="Google Shape;5692;p59"/>
                <p:cNvGrpSpPr/>
                <p:nvPr/>
              </p:nvGrpSpPr>
              <p:grpSpPr>
                <a:xfrm>
                  <a:off x="2496269" y="1120652"/>
                  <a:ext cx="761953" cy="723022"/>
                  <a:chOff x="2496269" y="1120652"/>
                  <a:chExt cx="761953" cy="723022"/>
                </a:xfrm>
              </p:grpSpPr>
              <p:grpSp>
                <p:nvGrpSpPr>
                  <p:cNvPr id="5693" name="Google Shape;5693;p59"/>
                  <p:cNvGrpSpPr/>
                  <p:nvPr/>
                </p:nvGrpSpPr>
                <p:grpSpPr>
                  <a:xfrm>
                    <a:off x="2496269" y="1304589"/>
                    <a:ext cx="407089" cy="305057"/>
                    <a:chOff x="2496269" y="1304589"/>
                    <a:chExt cx="407089" cy="305057"/>
                  </a:xfrm>
                </p:grpSpPr>
                <p:sp>
                  <p:nvSpPr>
                    <p:cNvPr id="5694" name="Google Shape;5694;p5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59"/>
                  <p:cNvGrpSpPr/>
                  <p:nvPr/>
                </p:nvGrpSpPr>
                <p:grpSpPr>
                  <a:xfrm>
                    <a:off x="2586468" y="1493376"/>
                    <a:ext cx="358850" cy="349656"/>
                    <a:chOff x="2586468" y="1493376"/>
                    <a:chExt cx="358850" cy="349656"/>
                  </a:xfrm>
                </p:grpSpPr>
                <p:sp>
                  <p:nvSpPr>
                    <p:cNvPr id="5697" name="Google Shape;5697;p5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9" name="Google Shape;5699;p59"/>
                  <p:cNvGrpSpPr/>
                  <p:nvPr/>
                </p:nvGrpSpPr>
                <p:grpSpPr>
                  <a:xfrm>
                    <a:off x="2807939" y="1494024"/>
                    <a:ext cx="358857" cy="349650"/>
                    <a:chOff x="2807939" y="1494024"/>
                    <a:chExt cx="358857" cy="349650"/>
                  </a:xfrm>
                </p:grpSpPr>
                <p:sp>
                  <p:nvSpPr>
                    <p:cNvPr id="5700" name="Google Shape;5700;p5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59"/>
                  <p:cNvGrpSpPr/>
                  <p:nvPr/>
                </p:nvGrpSpPr>
                <p:grpSpPr>
                  <a:xfrm>
                    <a:off x="2851133" y="1305635"/>
                    <a:ext cx="407089" cy="305057"/>
                    <a:chOff x="2851133" y="1305635"/>
                    <a:chExt cx="407089" cy="305057"/>
                  </a:xfrm>
                </p:grpSpPr>
                <p:sp>
                  <p:nvSpPr>
                    <p:cNvPr id="5703" name="Google Shape;5703;p5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59"/>
                  <p:cNvGrpSpPr/>
                  <p:nvPr/>
                </p:nvGrpSpPr>
                <p:grpSpPr>
                  <a:xfrm>
                    <a:off x="2727495" y="1120652"/>
                    <a:ext cx="300271" cy="396358"/>
                    <a:chOff x="2727495" y="1120652"/>
                    <a:chExt cx="300271" cy="396358"/>
                  </a:xfrm>
                </p:grpSpPr>
                <p:sp>
                  <p:nvSpPr>
                    <p:cNvPr id="5706" name="Google Shape;5706;p5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08" name="Google Shape;5708;p59"/>
                <p:cNvGrpSpPr/>
                <p:nvPr/>
              </p:nvGrpSpPr>
              <p:grpSpPr>
                <a:xfrm>
                  <a:off x="2722305" y="1350460"/>
                  <a:ext cx="308357" cy="308344"/>
                  <a:chOff x="2722305" y="1350460"/>
                  <a:chExt cx="308357" cy="308344"/>
                </a:xfrm>
              </p:grpSpPr>
              <p:sp>
                <p:nvSpPr>
                  <p:cNvPr id="5709" name="Google Shape;5709;p5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0" name="Google Shape;5710;p59"/>
                  <p:cNvGrpSpPr/>
                  <p:nvPr/>
                </p:nvGrpSpPr>
                <p:grpSpPr>
                  <a:xfrm>
                    <a:off x="2725064" y="1364529"/>
                    <a:ext cx="297954" cy="280182"/>
                    <a:chOff x="2725064" y="1364529"/>
                    <a:chExt cx="297954" cy="280182"/>
                  </a:xfrm>
                </p:grpSpPr>
                <p:sp>
                  <p:nvSpPr>
                    <p:cNvPr id="5711" name="Google Shape;5711;p5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716" name="Google Shape;5716;p5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59"/>
          <p:cNvGrpSpPr/>
          <p:nvPr/>
        </p:nvGrpSpPr>
        <p:grpSpPr>
          <a:xfrm>
            <a:off x="3909129" y="2727412"/>
            <a:ext cx="1569144" cy="591015"/>
            <a:chOff x="3820100" y="3023049"/>
            <a:chExt cx="1303926" cy="491162"/>
          </a:xfrm>
        </p:grpSpPr>
        <p:grpSp>
          <p:nvGrpSpPr>
            <p:cNvPr id="5722" name="Google Shape;5722;p59"/>
            <p:cNvGrpSpPr/>
            <p:nvPr/>
          </p:nvGrpSpPr>
          <p:grpSpPr>
            <a:xfrm>
              <a:off x="3820100" y="3023072"/>
              <a:ext cx="1303926" cy="491139"/>
              <a:chOff x="3820100" y="3023072"/>
              <a:chExt cx="1303926" cy="491139"/>
            </a:xfrm>
          </p:grpSpPr>
          <p:sp>
            <p:nvSpPr>
              <p:cNvPr id="5723" name="Google Shape;5723;p5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59"/>
            <p:cNvGrpSpPr/>
            <p:nvPr/>
          </p:nvGrpSpPr>
          <p:grpSpPr>
            <a:xfrm>
              <a:off x="4132439" y="3023645"/>
              <a:ext cx="393633" cy="177096"/>
              <a:chOff x="4132439" y="3023645"/>
              <a:chExt cx="393633" cy="177096"/>
            </a:xfrm>
          </p:grpSpPr>
          <p:sp>
            <p:nvSpPr>
              <p:cNvPr id="5726" name="Google Shape;5726;p5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59"/>
            <p:cNvGrpSpPr/>
            <p:nvPr/>
          </p:nvGrpSpPr>
          <p:grpSpPr>
            <a:xfrm>
              <a:off x="3921811" y="3023049"/>
              <a:ext cx="1002397" cy="388943"/>
              <a:chOff x="3921811" y="3023049"/>
              <a:chExt cx="1002397" cy="388943"/>
            </a:xfrm>
          </p:grpSpPr>
          <p:sp>
            <p:nvSpPr>
              <p:cNvPr id="5729" name="Google Shape;5729;p5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1" name="Google Shape;5731;p59"/>
            <p:cNvGrpSpPr/>
            <p:nvPr/>
          </p:nvGrpSpPr>
          <p:grpSpPr>
            <a:xfrm>
              <a:off x="4023645" y="3023049"/>
              <a:ext cx="683032" cy="286722"/>
              <a:chOff x="4023645" y="3023049"/>
              <a:chExt cx="683032" cy="286722"/>
            </a:xfrm>
          </p:grpSpPr>
          <p:sp>
            <p:nvSpPr>
              <p:cNvPr id="5732" name="Google Shape;5732;p5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4" name="Google Shape;5734;p59"/>
          <p:cNvGrpSpPr/>
          <p:nvPr/>
        </p:nvGrpSpPr>
        <p:grpSpPr>
          <a:xfrm>
            <a:off x="1541251" y="1854258"/>
            <a:ext cx="713522" cy="688025"/>
            <a:chOff x="1706078" y="2092648"/>
            <a:chExt cx="660913" cy="637296"/>
          </a:xfrm>
        </p:grpSpPr>
        <p:sp>
          <p:nvSpPr>
            <p:cNvPr id="5735" name="Google Shape;5735;p5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6" name="Google Shape;5736;p59"/>
            <p:cNvGrpSpPr/>
            <p:nvPr/>
          </p:nvGrpSpPr>
          <p:grpSpPr>
            <a:xfrm>
              <a:off x="1706078" y="2092648"/>
              <a:ext cx="660913" cy="575241"/>
              <a:chOff x="1706078" y="2092648"/>
              <a:chExt cx="660913" cy="575241"/>
            </a:xfrm>
          </p:grpSpPr>
          <p:sp>
            <p:nvSpPr>
              <p:cNvPr id="5737" name="Google Shape;5737;p5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0" name="Google Shape;5740;p59"/>
          <p:cNvGrpSpPr/>
          <p:nvPr/>
        </p:nvGrpSpPr>
        <p:grpSpPr>
          <a:xfrm>
            <a:off x="6303109" y="971806"/>
            <a:ext cx="1317459" cy="684168"/>
            <a:chOff x="238125" y="999450"/>
            <a:chExt cx="7140700" cy="3708225"/>
          </a:xfrm>
        </p:grpSpPr>
        <p:sp>
          <p:nvSpPr>
            <p:cNvPr id="5741" name="Google Shape;5741;p5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3" name="Shape 5753"/>
        <p:cNvGrpSpPr/>
        <p:nvPr/>
      </p:nvGrpSpPr>
      <p:grpSpPr>
        <a:xfrm>
          <a:off x="0" y="0"/>
          <a:ext cx="0" cy="0"/>
          <a:chOff x="0" y="0"/>
          <a:chExt cx="0" cy="0"/>
        </a:xfrm>
      </p:grpSpPr>
      <p:grpSp>
        <p:nvGrpSpPr>
          <p:cNvPr id="5754" name="Google Shape;5754;p60"/>
          <p:cNvGrpSpPr/>
          <p:nvPr/>
        </p:nvGrpSpPr>
        <p:grpSpPr>
          <a:xfrm>
            <a:off x="717027" y="967622"/>
            <a:ext cx="1636117" cy="1526144"/>
            <a:chOff x="729238" y="1179665"/>
            <a:chExt cx="1636117" cy="1526144"/>
          </a:xfrm>
        </p:grpSpPr>
        <p:grpSp>
          <p:nvGrpSpPr>
            <p:cNvPr id="5755" name="Google Shape;5755;p60"/>
            <p:cNvGrpSpPr/>
            <p:nvPr/>
          </p:nvGrpSpPr>
          <p:grpSpPr>
            <a:xfrm>
              <a:off x="729238" y="1179665"/>
              <a:ext cx="80700" cy="1526144"/>
              <a:chOff x="729238" y="1179665"/>
              <a:chExt cx="80700" cy="1526144"/>
            </a:xfrm>
          </p:grpSpPr>
          <p:sp>
            <p:nvSpPr>
              <p:cNvPr id="5756" name="Google Shape;5756;p60"/>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0"/>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0"/>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0"/>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60"/>
            <p:cNvGrpSpPr/>
            <p:nvPr/>
          </p:nvGrpSpPr>
          <p:grpSpPr>
            <a:xfrm>
              <a:off x="903098" y="1179665"/>
              <a:ext cx="80700" cy="1526144"/>
              <a:chOff x="903098" y="1179665"/>
              <a:chExt cx="80700" cy="1526144"/>
            </a:xfrm>
          </p:grpSpPr>
          <p:sp>
            <p:nvSpPr>
              <p:cNvPr id="5767" name="Google Shape;5767;p60"/>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0"/>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0"/>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0"/>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0"/>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0"/>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60"/>
            <p:cNvGrpSpPr/>
            <p:nvPr/>
          </p:nvGrpSpPr>
          <p:grpSpPr>
            <a:xfrm>
              <a:off x="1076958" y="1179665"/>
              <a:ext cx="80700" cy="1526144"/>
              <a:chOff x="1076958" y="1179665"/>
              <a:chExt cx="80700" cy="1526144"/>
            </a:xfrm>
          </p:grpSpPr>
          <p:sp>
            <p:nvSpPr>
              <p:cNvPr id="5778" name="Google Shape;5778;p60"/>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0"/>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0"/>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0"/>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0"/>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0"/>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0"/>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60"/>
            <p:cNvGrpSpPr/>
            <p:nvPr/>
          </p:nvGrpSpPr>
          <p:grpSpPr>
            <a:xfrm>
              <a:off x="1247707" y="1179665"/>
              <a:ext cx="80700" cy="1526144"/>
              <a:chOff x="1247707" y="1179665"/>
              <a:chExt cx="80700" cy="1526144"/>
            </a:xfrm>
          </p:grpSpPr>
          <p:sp>
            <p:nvSpPr>
              <p:cNvPr id="5789" name="Google Shape;5789;p60"/>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0"/>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0"/>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60"/>
            <p:cNvGrpSpPr/>
            <p:nvPr/>
          </p:nvGrpSpPr>
          <p:grpSpPr>
            <a:xfrm>
              <a:off x="1421567" y="1179665"/>
              <a:ext cx="80700" cy="1526144"/>
              <a:chOff x="1421567" y="1179665"/>
              <a:chExt cx="80700" cy="1526144"/>
            </a:xfrm>
          </p:grpSpPr>
          <p:sp>
            <p:nvSpPr>
              <p:cNvPr id="5800" name="Google Shape;5800;p60"/>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0"/>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0"/>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0"/>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0"/>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0"/>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0"/>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0"/>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60"/>
            <p:cNvGrpSpPr/>
            <p:nvPr/>
          </p:nvGrpSpPr>
          <p:grpSpPr>
            <a:xfrm>
              <a:off x="1592327" y="1179665"/>
              <a:ext cx="80700" cy="1526144"/>
              <a:chOff x="1592327" y="1179665"/>
              <a:chExt cx="80700" cy="1526144"/>
            </a:xfrm>
          </p:grpSpPr>
          <p:sp>
            <p:nvSpPr>
              <p:cNvPr id="5811" name="Google Shape;5811;p60"/>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0"/>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0"/>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0"/>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0"/>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0"/>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60"/>
            <p:cNvGrpSpPr/>
            <p:nvPr/>
          </p:nvGrpSpPr>
          <p:grpSpPr>
            <a:xfrm>
              <a:off x="1766187" y="1179665"/>
              <a:ext cx="80700" cy="1526144"/>
              <a:chOff x="1766187" y="1179665"/>
              <a:chExt cx="80700" cy="1526144"/>
            </a:xfrm>
          </p:grpSpPr>
          <p:sp>
            <p:nvSpPr>
              <p:cNvPr id="5822" name="Google Shape;5822;p60"/>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0"/>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0"/>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0"/>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0"/>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0"/>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0"/>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0"/>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0"/>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60"/>
            <p:cNvGrpSpPr/>
            <p:nvPr/>
          </p:nvGrpSpPr>
          <p:grpSpPr>
            <a:xfrm>
              <a:off x="1936935" y="1179665"/>
              <a:ext cx="80700" cy="1526144"/>
              <a:chOff x="1936935" y="1179665"/>
              <a:chExt cx="80700" cy="1526144"/>
            </a:xfrm>
          </p:grpSpPr>
          <p:sp>
            <p:nvSpPr>
              <p:cNvPr id="5833" name="Google Shape;5833;p60"/>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0"/>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0"/>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0"/>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0"/>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60"/>
            <p:cNvGrpSpPr/>
            <p:nvPr/>
          </p:nvGrpSpPr>
          <p:grpSpPr>
            <a:xfrm>
              <a:off x="2110795" y="1179665"/>
              <a:ext cx="80700" cy="1526144"/>
              <a:chOff x="2110795" y="1179665"/>
              <a:chExt cx="80700" cy="1526144"/>
            </a:xfrm>
          </p:grpSpPr>
          <p:sp>
            <p:nvSpPr>
              <p:cNvPr id="5844" name="Google Shape;5844;p60"/>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0"/>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0"/>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0"/>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4" name="Google Shape;5854;p60"/>
            <p:cNvGrpSpPr/>
            <p:nvPr/>
          </p:nvGrpSpPr>
          <p:grpSpPr>
            <a:xfrm>
              <a:off x="2284655" y="1179665"/>
              <a:ext cx="80700" cy="1526144"/>
              <a:chOff x="2284655" y="1179665"/>
              <a:chExt cx="80700" cy="1526144"/>
            </a:xfrm>
          </p:grpSpPr>
          <p:sp>
            <p:nvSpPr>
              <p:cNvPr id="5855" name="Google Shape;5855;p60"/>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0"/>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0"/>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0"/>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0"/>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0"/>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65" name="Google Shape;5865;p60"/>
          <p:cNvGrpSpPr/>
          <p:nvPr/>
        </p:nvGrpSpPr>
        <p:grpSpPr>
          <a:xfrm>
            <a:off x="2611693" y="986760"/>
            <a:ext cx="1364248" cy="1102133"/>
            <a:chOff x="2623904" y="1198803"/>
            <a:chExt cx="1364248" cy="1102133"/>
          </a:xfrm>
        </p:grpSpPr>
        <p:grpSp>
          <p:nvGrpSpPr>
            <p:cNvPr id="5866" name="Google Shape;5866;p60"/>
            <p:cNvGrpSpPr/>
            <p:nvPr/>
          </p:nvGrpSpPr>
          <p:grpSpPr>
            <a:xfrm>
              <a:off x="2623907" y="1198803"/>
              <a:ext cx="1364245" cy="273000"/>
              <a:chOff x="2623907" y="1198803"/>
              <a:chExt cx="1364245" cy="273000"/>
            </a:xfrm>
          </p:grpSpPr>
          <p:sp>
            <p:nvSpPr>
              <p:cNvPr id="5867" name="Google Shape;5867;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0"/>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60"/>
            <p:cNvGrpSpPr/>
            <p:nvPr/>
          </p:nvGrpSpPr>
          <p:grpSpPr>
            <a:xfrm>
              <a:off x="2623904" y="1476964"/>
              <a:ext cx="1364245" cy="273000"/>
              <a:chOff x="2623904" y="1476964"/>
              <a:chExt cx="1364245" cy="273000"/>
            </a:xfrm>
          </p:grpSpPr>
          <p:sp>
            <p:nvSpPr>
              <p:cNvPr id="5873" name="Google Shape;5873;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0"/>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0"/>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0"/>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60"/>
            <p:cNvGrpSpPr/>
            <p:nvPr/>
          </p:nvGrpSpPr>
          <p:grpSpPr>
            <a:xfrm>
              <a:off x="2623907" y="1749775"/>
              <a:ext cx="1364245" cy="273000"/>
              <a:chOff x="2623907" y="1749775"/>
              <a:chExt cx="1364245" cy="273000"/>
            </a:xfrm>
          </p:grpSpPr>
          <p:sp>
            <p:nvSpPr>
              <p:cNvPr id="5879" name="Google Shape;5879;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0"/>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0"/>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60"/>
            <p:cNvGrpSpPr/>
            <p:nvPr/>
          </p:nvGrpSpPr>
          <p:grpSpPr>
            <a:xfrm>
              <a:off x="2623904" y="2027936"/>
              <a:ext cx="1364245" cy="273000"/>
              <a:chOff x="2623904" y="2027936"/>
              <a:chExt cx="1364245" cy="273000"/>
            </a:xfrm>
          </p:grpSpPr>
          <p:sp>
            <p:nvSpPr>
              <p:cNvPr id="5885" name="Google Shape;5885;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90" name="Google Shape;5890;p60"/>
          <p:cNvGrpSpPr/>
          <p:nvPr/>
        </p:nvGrpSpPr>
        <p:grpSpPr>
          <a:xfrm>
            <a:off x="2601154" y="2445833"/>
            <a:ext cx="1387541" cy="159124"/>
            <a:chOff x="3200660" y="2180272"/>
            <a:chExt cx="2563824" cy="378237"/>
          </a:xfrm>
        </p:grpSpPr>
        <p:sp>
          <p:nvSpPr>
            <p:cNvPr id="5891" name="Google Shape;5891;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60"/>
          <p:cNvGrpSpPr/>
          <p:nvPr/>
        </p:nvGrpSpPr>
        <p:grpSpPr>
          <a:xfrm>
            <a:off x="2597679" y="2723597"/>
            <a:ext cx="1390502" cy="159625"/>
            <a:chOff x="3530150" y="2790075"/>
            <a:chExt cx="1962600" cy="225300"/>
          </a:xfrm>
        </p:grpSpPr>
        <p:sp>
          <p:nvSpPr>
            <p:cNvPr id="5910" name="Google Shape;5910;p60"/>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0"/>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60"/>
          <p:cNvGrpSpPr/>
          <p:nvPr/>
        </p:nvGrpSpPr>
        <p:grpSpPr>
          <a:xfrm>
            <a:off x="2597736" y="3001862"/>
            <a:ext cx="1411629" cy="154175"/>
            <a:chOff x="3558802" y="4011244"/>
            <a:chExt cx="1866000" cy="111600"/>
          </a:xfrm>
        </p:grpSpPr>
        <p:sp>
          <p:nvSpPr>
            <p:cNvPr id="5913" name="Google Shape;5913;p6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5" name="Google Shape;5915;p60"/>
          <p:cNvGrpSpPr/>
          <p:nvPr/>
        </p:nvGrpSpPr>
        <p:grpSpPr>
          <a:xfrm>
            <a:off x="2598024" y="2207432"/>
            <a:ext cx="1383503" cy="119761"/>
            <a:chOff x="3465975" y="2270258"/>
            <a:chExt cx="1986364" cy="171947"/>
          </a:xfrm>
        </p:grpSpPr>
        <p:sp>
          <p:nvSpPr>
            <p:cNvPr id="5916" name="Google Shape;5916;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0"/>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0"/>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0"/>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0"/>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0"/>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60"/>
          <p:cNvGrpSpPr/>
          <p:nvPr/>
        </p:nvGrpSpPr>
        <p:grpSpPr>
          <a:xfrm>
            <a:off x="2609031" y="3571205"/>
            <a:ext cx="1369531" cy="195460"/>
            <a:chOff x="723300" y="4253549"/>
            <a:chExt cx="2276482" cy="324900"/>
          </a:xfrm>
        </p:grpSpPr>
        <p:sp>
          <p:nvSpPr>
            <p:cNvPr id="5925" name="Google Shape;5925;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0" name="Google Shape;5930;p60"/>
          <p:cNvGrpSpPr/>
          <p:nvPr/>
        </p:nvGrpSpPr>
        <p:grpSpPr>
          <a:xfrm>
            <a:off x="2598592" y="3272446"/>
            <a:ext cx="1389066" cy="180119"/>
            <a:chOff x="705948" y="3788465"/>
            <a:chExt cx="2308953" cy="299400"/>
          </a:xfrm>
        </p:grpSpPr>
        <p:sp>
          <p:nvSpPr>
            <p:cNvPr id="5931" name="Google Shape;5931;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0"/>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0"/>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60"/>
          <p:cNvGrpSpPr/>
          <p:nvPr/>
        </p:nvGrpSpPr>
        <p:grpSpPr>
          <a:xfrm>
            <a:off x="4195583" y="1876400"/>
            <a:ext cx="1433821" cy="191501"/>
            <a:chOff x="4273350" y="2088443"/>
            <a:chExt cx="1433821" cy="191501"/>
          </a:xfrm>
        </p:grpSpPr>
        <p:grpSp>
          <p:nvGrpSpPr>
            <p:cNvPr id="5937" name="Google Shape;5937;p60"/>
            <p:cNvGrpSpPr/>
            <p:nvPr/>
          </p:nvGrpSpPr>
          <p:grpSpPr>
            <a:xfrm>
              <a:off x="4273350" y="2088443"/>
              <a:ext cx="1433821" cy="0"/>
              <a:chOff x="5224975" y="2962250"/>
              <a:chExt cx="1544400" cy="0"/>
            </a:xfrm>
          </p:grpSpPr>
          <p:cxnSp>
            <p:nvCxnSpPr>
              <p:cNvPr id="5938" name="Google Shape;5938;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939" name="Google Shape;5939;p6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940" name="Google Shape;5940;p60"/>
            <p:cNvGrpSpPr/>
            <p:nvPr/>
          </p:nvGrpSpPr>
          <p:grpSpPr>
            <a:xfrm>
              <a:off x="4273350" y="2279944"/>
              <a:ext cx="1433821" cy="0"/>
              <a:chOff x="5224975" y="2962250"/>
              <a:chExt cx="1544400" cy="0"/>
            </a:xfrm>
          </p:grpSpPr>
          <p:cxnSp>
            <p:nvCxnSpPr>
              <p:cNvPr id="5941" name="Google Shape;5941;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942" name="Google Shape;5942;p6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943" name="Google Shape;5943;p60"/>
          <p:cNvGrpSpPr/>
          <p:nvPr/>
        </p:nvGrpSpPr>
        <p:grpSpPr>
          <a:xfrm>
            <a:off x="2646529" y="3885304"/>
            <a:ext cx="1304609" cy="294074"/>
            <a:chOff x="2658741" y="4097347"/>
            <a:chExt cx="1304609" cy="294074"/>
          </a:xfrm>
        </p:grpSpPr>
        <p:grpSp>
          <p:nvGrpSpPr>
            <p:cNvPr id="5944" name="Google Shape;5944;p60"/>
            <p:cNvGrpSpPr/>
            <p:nvPr/>
          </p:nvGrpSpPr>
          <p:grpSpPr>
            <a:xfrm>
              <a:off x="2658741" y="4097347"/>
              <a:ext cx="118572" cy="294074"/>
              <a:chOff x="3343310" y="4475555"/>
              <a:chExt cx="127717" cy="316753"/>
            </a:xfrm>
          </p:grpSpPr>
          <p:sp>
            <p:nvSpPr>
              <p:cNvPr id="5945" name="Google Shape;5945;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60"/>
            <p:cNvGrpSpPr/>
            <p:nvPr/>
          </p:nvGrpSpPr>
          <p:grpSpPr>
            <a:xfrm>
              <a:off x="3815519" y="4098388"/>
              <a:ext cx="147831" cy="291991"/>
              <a:chOff x="3527539" y="4476677"/>
              <a:chExt cx="159232" cy="314510"/>
            </a:xfrm>
          </p:grpSpPr>
          <p:sp>
            <p:nvSpPr>
              <p:cNvPr id="5948" name="Google Shape;5948;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60"/>
            <p:cNvGrpSpPr/>
            <p:nvPr/>
          </p:nvGrpSpPr>
          <p:grpSpPr>
            <a:xfrm>
              <a:off x="3511696" y="4098388"/>
              <a:ext cx="147831" cy="291991"/>
              <a:chOff x="3527539" y="4476677"/>
              <a:chExt cx="159232" cy="314510"/>
            </a:xfrm>
          </p:grpSpPr>
          <p:sp>
            <p:nvSpPr>
              <p:cNvPr id="5951" name="Google Shape;5951;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60"/>
            <p:cNvGrpSpPr/>
            <p:nvPr/>
          </p:nvGrpSpPr>
          <p:grpSpPr>
            <a:xfrm>
              <a:off x="3207874" y="4098388"/>
              <a:ext cx="147831" cy="291991"/>
              <a:chOff x="3527539" y="4476677"/>
              <a:chExt cx="159232" cy="314510"/>
            </a:xfrm>
          </p:grpSpPr>
          <p:sp>
            <p:nvSpPr>
              <p:cNvPr id="5954" name="Google Shape;5954;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60"/>
            <p:cNvGrpSpPr/>
            <p:nvPr/>
          </p:nvGrpSpPr>
          <p:grpSpPr>
            <a:xfrm>
              <a:off x="2933305" y="4097347"/>
              <a:ext cx="118572" cy="294074"/>
              <a:chOff x="3343310" y="4475555"/>
              <a:chExt cx="127717" cy="316753"/>
            </a:xfrm>
          </p:grpSpPr>
          <p:sp>
            <p:nvSpPr>
              <p:cNvPr id="5957" name="Google Shape;5957;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59" name="Google Shape;5959;p60"/>
          <p:cNvGrpSpPr/>
          <p:nvPr/>
        </p:nvGrpSpPr>
        <p:grpSpPr>
          <a:xfrm>
            <a:off x="4197138" y="963998"/>
            <a:ext cx="1430711" cy="751237"/>
            <a:chOff x="5159450" y="1919950"/>
            <a:chExt cx="1541050" cy="862500"/>
          </a:xfrm>
        </p:grpSpPr>
        <p:sp>
          <p:nvSpPr>
            <p:cNvPr id="5960" name="Google Shape;5960;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961" name="Google Shape;5961;p60"/>
            <p:cNvGrpSpPr/>
            <p:nvPr/>
          </p:nvGrpSpPr>
          <p:grpSpPr>
            <a:xfrm>
              <a:off x="5159450" y="1919950"/>
              <a:ext cx="1541050" cy="862500"/>
              <a:chOff x="5159450" y="1919950"/>
              <a:chExt cx="1541050" cy="862500"/>
            </a:xfrm>
          </p:grpSpPr>
          <p:cxnSp>
            <p:nvCxnSpPr>
              <p:cNvPr id="5962" name="Google Shape;5962;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963" name="Google Shape;5963;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964" name="Google Shape;5964;p60"/>
          <p:cNvGrpSpPr/>
          <p:nvPr/>
        </p:nvGrpSpPr>
        <p:grpSpPr>
          <a:xfrm>
            <a:off x="4245275" y="2227768"/>
            <a:ext cx="1334436" cy="967914"/>
            <a:chOff x="4294923" y="2439811"/>
            <a:chExt cx="1334436" cy="967914"/>
          </a:xfrm>
        </p:grpSpPr>
        <p:grpSp>
          <p:nvGrpSpPr>
            <p:cNvPr id="5965" name="Google Shape;5965;p60"/>
            <p:cNvGrpSpPr/>
            <p:nvPr/>
          </p:nvGrpSpPr>
          <p:grpSpPr>
            <a:xfrm>
              <a:off x="4960455" y="2469658"/>
              <a:ext cx="668904" cy="885524"/>
              <a:chOff x="4960455" y="2469658"/>
              <a:chExt cx="668904" cy="885524"/>
            </a:xfrm>
          </p:grpSpPr>
          <p:sp>
            <p:nvSpPr>
              <p:cNvPr id="5966" name="Google Shape;5966;p6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60"/>
            <p:cNvGrpSpPr/>
            <p:nvPr/>
          </p:nvGrpSpPr>
          <p:grpSpPr>
            <a:xfrm>
              <a:off x="4294923" y="2469658"/>
              <a:ext cx="668951" cy="885524"/>
              <a:chOff x="4294923" y="2469658"/>
              <a:chExt cx="668951" cy="885524"/>
            </a:xfrm>
          </p:grpSpPr>
          <p:sp>
            <p:nvSpPr>
              <p:cNvPr id="5973" name="Google Shape;5973;p6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9" name="Google Shape;5979;p6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60"/>
          <p:cNvGrpSpPr/>
          <p:nvPr/>
        </p:nvGrpSpPr>
        <p:grpSpPr>
          <a:xfrm>
            <a:off x="4231478" y="3282213"/>
            <a:ext cx="1430949" cy="897289"/>
            <a:chOff x="4351371" y="3547942"/>
            <a:chExt cx="1345130" cy="843475"/>
          </a:xfrm>
        </p:grpSpPr>
        <p:grpSp>
          <p:nvGrpSpPr>
            <p:cNvPr id="5981" name="Google Shape;5981;p60"/>
            <p:cNvGrpSpPr/>
            <p:nvPr/>
          </p:nvGrpSpPr>
          <p:grpSpPr>
            <a:xfrm>
              <a:off x="4351371" y="4209917"/>
              <a:ext cx="1345130" cy="181500"/>
              <a:chOff x="4351371" y="4209917"/>
              <a:chExt cx="1345130" cy="181500"/>
            </a:xfrm>
          </p:grpSpPr>
          <p:sp>
            <p:nvSpPr>
              <p:cNvPr id="5982" name="Google Shape;5982;p60"/>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83" name="Google Shape;5983;p6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984" name="Google Shape;5984;p60"/>
            <p:cNvGrpSpPr/>
            <p:nvPr/>
          </p:nvGrpSpPr>
          <p:grpSpPr>
            <a:xfrm>
              <a:off x="4403010" y="3985221"/>
              <a:ext cx="1109518" cy="181500"/>
              <a:chOff x="4403010" y="3985221"/>
              <a:chExt cx="1109518" cy="181500"/>
            </a:xfrm>
          </p:grpSpPr>
          <p:sp>
            <p:nvSpPr>
              <p:cNvPr id="5985" name="Google Shape;5985;p60"/>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86" name="Google Shape;5986;p6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987" name="Google Shape;5987;p60"/>
            <p:cNvGrpSpPr/>
            <p:nvPr/>
          </p:nvGrpSpPr>
          <p:grpSpPr>
            <a:xfrm>
              <a:off x="4618704" y="3766582"/>
              <a:ext cx="807858" cy="181500"/>
              <a:chOff x="4618704" y="3766582"/>
              <a:chExt cx="807858" cy="181500"/>
            </a:xfrm>
          </p:grpSpPr>
          <p:sp>
            <p:nvSpPr>
              <p:cNvPr id="5988" name="Google Shape;5988;p60"/>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89" name="Google Shape;5989;p6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990" name="Google Shape;5990;p60"/>
            <p:cNvGrpSpPr/>
            <p:nvPr/>
          </p:nvGrpSpPr>
          <p:grpSpPr>
            <a:xfrm>
              <a:off x="4735238" y="3547942"/>
              <a:ext cx="462839" cy="181500"/>
              <a:chOff x="4735238" y="3547942"/>
              <a:chExt cx="462839" cy="181500"/>
            </a:xfrm>
          </p:grpSpPr>
          <p:sp>
            <p:nvSpPr>
              <p:cNvPr id="5991" name="Google Shape;5991;p60"/>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92" name="Google Shape;5992;p6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993" name="Google Shape;5993;p60"/>
          <p:cNvGrpSpPr/>
          <p:nvPr/>
        </p:nvGrpSpPr>
        <p:grpSpPr>
          <a:xfrm>
            <a:off x="7407836" y="2217537"/>
            <a:ext cx="1020955" cy="928853"/>
            <a:chOff x="926675" y="238125"/>
            <a:chExt cx="5755100" cy="5232975"/>
          </a:xfrm>
        </p:grpSpPr>
        <p:sp>
          <p:nvSpPr>
            <p:cNvPr id="5994" name="Google Shape;5994;p6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60"/>
          <p:cNvGrpSpPr/>
          <p:nvPr/>
        </p:nvGrpSpPr>
        <p:grpSpPr>
          <a:xfrm>
            <a:off x="715210" y="2616272"/>
            <a:ext cx="1695374" cy="1560837"/>
            <a:chOff x="727421" y="2828315"/>
            <a:chExt cx="1695374" cy="1560837"/>
          </a:xfrm>
        </p:grpSpPr>
        <p:grpSp>
          <p:nvGrpSpPr>
            <p:cNvPr id="5999" name="Google Shape;5999;p60"/>
            <p:cNvGrpSpPr/>
            <p:nvPr/>
          </p:nvGrpSpPr>
          <p:grpSpPr>
            <a:xfrm>
              <a:off x="727421" y="2828315"/>
              <a:ext cx="1695374" cy="1560837"/>
              <a:chOff x="734799" y="2782450"/>
              <a:chExt cx="1571100" cy="1577400"/>
            </a:xfrm>
          </p:grpSpPr>
          <p:cxnSp>
            <p:nvCxnSpPr>
              <p:cNvPr id="6000" name="Google Shape;6000;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001" name="Google Shape;6001;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002" name="Google Shape;6002;p60"/>
            <p:cNvGrpSpPr/>
            <p:nvPr/>
          </p:nvGrpSpPr>
          <p:grpSpPr>
            <a:xfrm>
              <a:off x="819108" y="2882501"/>
              <a:ext cx="1556791" cy="1426186"/>
              <a:chOff x="819108" y="2882501"/>
              <a:chExt cx="1556791" cy="1426186"/>
            </a:xfrm>
          </p:grpSpPr>
          <p:grpSp>
            <p:nvGrpSpPr>
              <p:cNvPr id="6003" name="Google Shape;6003;p60"/>
              <p:cNvGrpSpPr/>
              <p:nvPr/>
            </p:nvGrpSpPr>
            <p:grpSpPr>
              <a:xfrm>
                <a:off x="819108" y="2882501"/>
                <a:ext cx="103104" cy="1426186"/>
                <a:chOff x="4674013" y="3100904"/>
                <a:chExt cx="122758" cy="1698043"/>
              </a:xfrm>
            </p:grpSpPr>
            <p:sp>
              <p:nvSpPr>
                <p:cNvPr id="6004" name="Google Shape;6004;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60"/>
              <p:cNvGrpSpPr/>
              <p:nvPr/>
            </p:nvGrpSpPr>
            <p:grpSpPr>
              <a:xfrm>
                <a:off x="1062475" y="2882501"/>
                <a:ext cx="103104" cy="1426186"/>
                <a:chOff x="4940438" y="3100904"/>
                <a:chExt cx="122758" cy="1698043"/>
              </a:xfrm>
            </p:grpSpPr>
            <p:sp>
              <p:nvSpPr>
                <p:cNvPr id="6012" name="Google Shape;6012;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9" name="Google Shape;6019;p60"/>
              <p:cNvGrpSpPr/>
              <p:nvPr/>
            </p:nvGrpSpPr>
            <p:grpSpPr>
              <a:xfrm>
                <a:off x="1299324" y="2882501"/>
                <a:ext cx="103104" cy="1426186"/>
                <a:chOff x="5206863" y="3100904"/>
                <a:chExt cx="122758" cy="1698043"/>
              </a:xfrm>
            </p:grpSpPr>
            <p:sp>
              <p:nvSpPr>
                <p:cNvPr id="6020" name="Google Shape;6020;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60"/>
              <p:cNvGrpSpPr/>
              <p:nvPr/>
            </p:nvGrpSpPr>
            <p:grpSpPr>
              <a:xfrm>
                <a:off x="1786057" y="2882501"/>
                <a:ext cx="103104" cy="1426186"/>
                <a:chOff x="6006138" y="3143629"/>
                <a:chExt cx="122758" cy="1698043"/>
              </a:xfrm>
            </p:grpSpPr>
            <p:sp>
              <p:nvSpPr>
                <p:cNvPr id="6028" name="Google Shape;6028;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60"/>
              <p:cNvGrpSpPr/>
              <p:nvPr/>
            </p:nvGrpSpPr>
            <p:grpSpPr>
              <a:xfrm>
                <a:off x="2029422" y="2882501"/>
                <a:ext cx="103104" cy="1426186"/>
                <a:chOff x="6805413" y="3100904"/>
                <a:chExt cx="122758" cy="1698043"/>
              </a:xfrm>
            </p:grpSpPr>
            <p:sp>
              <p:nvSpPr>
                <p:cNvPr id="6036" name="Google Shape;6036;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60"/>
              <p:cNvGrpSpPr/>
              <p:nvPr/>
            </p:nvGrpSpPr>
            <p:grpSpPr>
              <a:xfrm>
                <a:off x="2272795" y="2882501"/>
                <a:ext cx="103104" cy="1426186"/>
                <a:chOff x="5206863" y="3100904"/>
                <a:chExt cx="122758" cy="1698043"/>
              </a:xfrm>
            </p:grpSpPr>
            <p:sp>
              <p:nvSpPr>
                <p:cNvPr id="6044" name="Google Shape;6044;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60"/>
              <p:cNvGrpSpPr/>
              <p:nvPr/>
            </p:nvGrpSpPr>
            <p:grpSpPr>
              <a:xfrm>
                <a:off x="1542694" y="2882501"/>
                <a:ext cx="103104" cy="1426186"/>
                <a:chOff x="6006138" y="3143629"/>
                <a:chExt cx="122758" cy="1698043"/>
              </a:xfrm>
            </p:grpSpPr>
            <p:sp>
              <p:nvSpPr>
                <p:cNvPr id="6052" name="Google Shape;6052;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59" name="Google Shape;6059;p60"/>
          <p:cNvGrpSpPr/>
          <p:nvPr/>
        </p:nvGrpSpPr>
        <p:grpSpPr>
          <a:xfrm>
            <a:off x="5671260" y="3305994"/>
            <a:ext cx="2749952" cy="870677"/>
            <a:chOff x="238125" y="1725700"/>
            <a:chExt cx="7139025" cy="2260325"/>
          </a:xfrm>
        </p:grpSpPr>
        <p:sp>
          <p:nvSpPr>
            <p:cNvPr id="6060" name="Google Shape;6060;p6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60"/>
          <p:cNvGrpSpPr/>
          <p:nvPr/>
        </p:nvGrpSpPr>
        <p:grpSpPr>
          <a:xfrm>
            <a:off x="5941424" y="2247740"/>
            <a:ext cx="1105452" cy="916747"/>
            <a:chOff x="5249100" y="1210600"/>
            <a:chExt cx="3502700" cy="2904775"/>
          </a:xfrm>
        </p:grpSpPr>
        <p:sp>
          <p:nvSpPr>
            <p:cNvPr id="6071" name="Google Shape;6071;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75" name="Google Shape;6075;p6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076" name="Google Shape;6076;p6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077" name="Google Shape;6077;p6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078" name="Google Shape;6078;p6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079" name="Google Shape;6079;p6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60"/>
          <p:cNvGrpSpPr/>
          <p:nvPr/>
        </p:nvGrpSpPr>
        <p:grpSpPr>
          <a:xfrm>
            <a:off x="7123972" y="967158"/>
            <a:ext cx="1304650" cy="1124856"/>
            <a:chOff x="7287122" y="1165658"/>
            <a:chExt cx="1219413" cy="1051365"/>
          </a:xfrm>
        </p:grpSpPr>
        <p:grpSp>
          <p:nvGrpSpPr>
            <p:cNvPr id="6081" name="Google Shape;6081;p60"/>
            <p:cNvGrpSpPr/>
            <p:nvPr/>
          </p:nvGrpSpPr>
          <p:grpSpPr>
            <a:xfrm>
              <a:off x="7287122" y="1969723"/>
              <a:ext cx="1219413" cy="247300"/>
              <a:chOff x="7287122" y="1969723"/>
              <a:chExt cx="1219413" cy="247300"/>
            </a:xfrm>
          </p:grpSpPr>
          <p:sp>
            <p:nvSpPr>
              <p:cNvPr id="6082" name="Google Shape;6082;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3" name="Google Shape;6083;p60"/>
              <p:cNvGrpSpPr/>
              <p:nvPr/>
            </p:nvGrpSpPr>
            <p:grpSpPr>
              <a:xfrm>
                <a:off x="7287122" y="2063892"/>
                <a:ext cx="1151753" cy="73428"/>
                <a:chOff x="7287122" y="2063892"/>
                <a:chExt cx="1151753" cy="73428"/>
              </a:xfrm>
            </p:grpSpPr>
            <p:sp>
              <p:nvSpPr>
                <p:cNvPr id="6084" name="Google Shape;6084;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5" name="Google Shape;6085;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086" name="Google Shape;6086;p60"/>
            <p:cNvGrpSpPr/>
            <p:nvPr/>
          </p:nvGrpSpPr>
          <p:grpSpPr>
            <a:xfrm>
              <a:off x="7287122" y="1712201"/>
              <a:ext cx="1219403" cy="246767"/>
              <a:chOff x="7287122" y="1712201"/>
              <a:chExt cx="1219403" cy="246767"/>
            </a:xfrm>
          </p:grpSpPr>
          <p:sp>
            <p:nvSpPr>
              <p:cNvPr id="6087" name="Google Shape;6087;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8" name="Google Shape;6088;p60"/>
              <p:cNvGrpSpPr/>
              <p:nvPr/>
            </p:nvGrpSpPr>
            <p:grpSpPr>
              <a:xfrm>
                <a:off x="7287122" y="1842861"/>
                <a:ext cx="1005303" cy="73419"/>
                <a:chOff x="7287122" y="1842861"/>
                <a:chExt cx="1005303" cy="73419"/>
              </a:xfrm>
            </p:grpSpPr>
            <p:sp>
              <p:nvSpPr>
                <p:cNvPr id="6089" name="Google Shape;6089;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90" name="Google Shape;6090;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091" name="Google Shape;6091;p60"/>
            <p:cNvGrpSpPr/>
            <p:nvPr/>
          </p:nvGrpSpPr>
          <p:grpSpPr>
            <a:xfrm>
              <a:off x="7287122" y="1447520"/>
              <a:ext cx="1219403" cy="286667"/>
              <a:chOff x="7287122" y="1447520"/>
              <a:chExt cx="1219403" cy="286667"/>
            </a:xfrm>
          </p:grpSpPr>
          <p:sp>
            <p:nvSpPr>
              <p:cNvPr id="6092" name="Google Shape;6092;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3" name="Google Shape;6093;p60"/>
              <p:cNvGrpSpPr/>
              <p:nvPr/>
            </p:nvGrpSpPr>
            <p:grpSpPr>
              <a:xfrm>
                <a:off x="7287122" y="1581977"/>
                <a:ext cx="852803" cy="73428"/>
                <a:chOff x="7287122" y="1581977"/>
                <a:chExt cx="852803" cy="73428"/>
              </a:xfrm>
            </p:grpSpPr>
            <p:sp>
              <p:nvSpPr>
                <p:cNvPr id="6094" name="Google Shape;6094;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95" name="Google Shape;6095;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096" name="Google Shape;6096;p60"/>
            <p:cNvGrpSpPr/>
            <p:nvPr/>
          </p:nvGrpSpPr>
          <p:grpSpPr>
            <a:xfrm>
              <a:off x="7287122" y="1165658"/>
              <a:ext cx="1219403" cy="344253"/>
              <a:chOff x="7287122" y="1165658"/>
              <a:chExt cx="1219403" cy="344253"/>
            </a:xfrm>
          </p:grpSpPr>
          <p:sp>
            <p:nvSpPr>
              <p:cNvPr id="6097" name="Google Shape;6097;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8" name="Google Shape;6098;p60"/>
              <p:cNvGrpSpPr/>
              <p:nvPr/>
            </p:nvGrpSpPr>
            <p:grpSpPr>
              <a:xfrm>
                <a:off x="7287122" y="1341025"/>
                <a:ext cx="695703" cy="73419"/>
                <a:chOff x="7287122" y="1341025"/>
                <a:chExt cx="695703" cy="73419"/>
              </a:xfrm>
            </p:grpSpPr>
            <p:sp>
              <p:nvSpPr>
                <p:cNvPr id="6099" name="Google Shape;6099;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0" name="Google Shape;6100;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101" name="Google Shape;6101;p60"/>
          <p:cNvGrpSpPr/>
          <p:nvPr/>
        </p:nvGrpSpPr>
        <p:grpSpPr>
          <a:xfrm>
            <a:off x="5790464" y="973181"/>
            <a:ext cx="1397729" cy="1098540"/>
            <a:chOff x="5900602" y="1193063"/>
            <a:chExt cx="1299851" cy="1021707"/>
          </a:xfrm>
        </p:grpSpPr>
        <p:grpSp>
          <p:nvGrpSpPr>
            <p:cNvPr id="6102" name="Google Shape;6102;p60"/>
            <p:cNvGrpSpPr/>
            <p:nvPr/>
          </p:nvGrpSpPr>
          <p:grpSpPr>
            <a:xfrm>
              <a:off x="6520337" y="1193063"/>
              <a:ext cx="341815" cy="799959"/>
              <a:chOff x="6520337" y="1193063"/>
              <a:chExt cx="341815" cy="799959"/>
            </a:xfrm>
          </p:grpSpPr>
          <p:grpSp>
            <p:nvGrpSpPr>
              <p:cNvPr id="6103" name="Google Shape;6103;p60"/>
              <p:cNvGrpSpPr/>
              <p:nvPr/>
            </p:nvGrpSpPr>
            <p:grpSpPr>
              <a:xfrm>
                <a:off x="6520337" y="1589527"/>
                <a:ext cx="213950" cy="403494"/>
                <a:chOff x="6520337" y="1589527"/>
                <a:chExt cx="213950" cy="403494"/>
              </a:xfrm>
            </p:grpSpPr>
            <p:sp>
              <p:nvSpPr>
                <p:cNvPr id="6104" name="Google Shape;6104;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60"/>
              <p:cNvGrpSpPr/>
              <p:nvPr/>
            </p:nvGrpSpPr>
            <p:grpSpPr>
              <a:xfrm>
                <a:off x="6577204" y="1193063"/>
                <a:ext cx="284947" cy="464512"/>
                <a:chOff x="6577204" y="1193063"/>
                <a:chExt cx="284947" cy="464512"/>
              </a:xfrm>
            </p:grpSpPr>
            <p:sp>
              <p:nvSpPr>
                <p:cNvPr id="6107" name="Google Shape;6107;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8" name="Google Shape;6108;p6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109" name="Google Shape;6109;p60"/>
            <p:cNvGrpSpPr/>
            <p:nvPr/>
          </p:nvGrpSpPr>
          <p:grpSpPr>
            <a:xfrm>
              <a:off x="6238903" y="1193063"/>
              <a:ext cx="300475" cy="900152"/>
              <a:chOff x="6238903" y="1193063"/>
              <a:chExt cx="300475" cy="900152"/>
            </a:xfrm>
          </p:grpSpPr>
          <p:grpSp>
            <p:nvGrpSpPr>
              <p:cNvPr id="6110" name="Google Shape;6110;p60"/>
              <p:cNvGrpSpPr/>
              <p:nvPr/>
            </p:nvGrpSpPr>
            <p:grpSpPr>
              <a:xfrm>
                <a:off x="6290865" y="1489315"/>
                <a:ext cx="248514" cy="603900"/>
                <a:chOff x="6290865" y="1489315"/>
                <a:chExt cx="248514" cy="603900"/>
              </a:xfrm>
            </p:grpSpPr>
            <p:sp>
              <p:nvSpPr>
                <p:cNvPr id="6111" name="Google Shape;6111;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60"/>
              <p:cNvGrpSpPr/>
              <p:nvPr/>
            </p:nvGrpSpPr>
            <p:grpSpPr>
              <a:xfrm>
                <a:off x="6238903" y="1193063"/>
                <a:ext cx="284947" cy="333087"/>
                <a:chOff x="6238903" y="1193063"/>
                <a:chExt cx="284947" cy="333087"/>
              </a:xfrm>
            </p:grpSpPr>
            <p:sp>
              <p:nvSpPr>
                <p:cNvPr id="6114" name="Google Shape;6114;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5" name="Google Shape;6115;p6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116" name="Google Shape;6116;p60"/>
            <p:cNvGrpSpPr/>
            <p:nvPr/>
          </p:nvGrpSpPr>
          <p:grpSpPr>
            <a:xfrm>
              <a:off x="5900602" y="1193063"/>
              <a:ext cx="444345" cy="1021707"/>
              <a:chOff x="5900602" y="1193063"/>
              <a:chExt cx="444345" cy="1021707"/>
            </a:xfrm>
          </p:grpSpPr>
          <p:grpSp>
            <p:nvGrpSpPr>
              <p:cNvPr id="6117" name="Google Shape;6117;p60"/>
              <p:cNvGrpSpPr/>
              <p:nvPr/>
            </p:nvGrpSpPr>
            <p:grpSpPr>
              <a:xfrm>
                <a:off x="6046501" y="1367785"/>
                <a:ext cx="298446" cy="846986"/>
                <a:chOff x="6046501" y="1367785"/>
                <a:chExt cx="298446" cy="846986"/>
              </a:xfrm>
            </p:grpSpPr>
            <p:sp>
              <p:nvSpPr>
                <p:cNvPr id="6118" name="Google Shape;6118;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60"/>
              <p:cNvGrpSpPr/>
              <p:nvPr/>
            </p:nvGrpSpPr>
            <p:grpSpPr>
              <a:xfrm>
                <a:off x="5900602" y="1193063"/>
                <a:ext cx="284947" cy="182312"/>
                <a:chOff x="5900602" y="1193063"/>
                <a:chExt cx="284947" cy="182312"/>
              </a:xfrm>
            </p:grpSpPr>
            <p:sp>
              <p:nvSpPr>
                <p:cNvPr id="6121" name="Google Shape;6121;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2" name="Google Shape;6122;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123" name="Google Shape;6123;p60"/>
            <p:cNvGrpSpPr/>
            <p:nvPr/>
          </p:nvGrpSpPr>
          <p:grpSpPr>
            <a:xfrm>
              <a:off x="6738300" y="1193063"/>
              <a:ext cx="462153" cy="707634"/>
              <a:chOff x="6738300" y="1193063"/>
              <a:chExt cx="462153" cy="707634"/>
            </a:xfrm>
          </p:grpSpPr>
          <p:grpSp>
            <p:nvGrpSpPr>
              <p:cNvPr id="6124" name="Google Shape;6124;p60"/>
              <p:cNvGrpSpPr/>
              <p:nvPr/>
            </p:nvGrpSpPr>
            <p:grpSpPr>
              <a:xfrm>
                <a:off x="6915505" y="1193063"/>
                <a:ext cx="284947" cy="597387"/>
                <a:chOff x="6915505" y="1193063"/>
                <a:chExt cx="284947" cy="597387"/>
              </a:xfrm>
            </p:grpSpPr>
            <p:sp>
              <p:nvSpPr>
                <p:cNvPr id="6125" name="Google Shape;6125;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6" name="Google Shape;6126;p6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127" name="Google Shape;6127;p60"/>
              <p:cNvGrpSpPr/>
              <p:nvPr/>
            </p:nvGrpSpPr>
            <p:grpSpPr>
              <a:xfrm>
                <a:off x="6738300" y="1684725"/>
                <a:ext cx="230066" cy="215971"/>
                <a:chOff x="6738300" y="1684725"/>
                <a:chExt cx="230066" cy="215971"/>
              </a:xfrm>
            </p:grpSpPr>
            <p:sp>
              <p:nvSpPr>
                <p:cNvPr id="6128" name="Google Shape;6128;p6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33" name="Shape 6133"/>
        <p:cNvGrpSpPr/>
        <p:nvPr/>
      </p:nvGrpSpPr>
      <p:grpSpPr>
        <a:xfrm>
          <a:off x="0" y="0"/>
          <a:ext cx="0" cy="0"/>
          <a:chOff x="0" y="0"/>
          <a:chExt cx="0" cy="0"/>
        </a:xfrm>
      </p:grpSpPr>
      <p:grpSp>
        <p:nvGrpSpPr>
          <p:cNvPr id="6134" name="Google Shape;6134;p61"/>
          <p:cNvGrpSpPr/>
          <p:nvPr/>
        </p:nvGrpSpPr>
        <p:grpSpPr>
          <a:xfrm>
            <a:off x="826133" y="2318098"/>
            <a:ext cx="387992" cy="329326"/>
            <a:chOff x="839307" y="2318098"/>
            <a:chExt cx="387992" cy="329326"/>
          </a:xfrm>
        </p:grpSpPr>
        <p:sp>
          <p:nvSpPr>
            <p:cNvPr id="6135" name="Google Shape;6135;p61"/>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1"/>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1"/>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1"/>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1"/>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1"/>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1"/>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1"/>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1"/>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1"/>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61"/>
          <p:cNvGrpSpPr/>
          <p:nvPr/>
        </p:nvGrpSpPr>
        <p:grpSpPr>
          <a:xfrm>
            <a:off x="1401816" y="2289671"/>
            <a:ext cx="387073" cy="385996"/>
            <a:chOff x="1414990" y="2289671"/>
            <a:chExt cx="387073" cy="385996"/>
          </a:xfrm>
        </p:grpSpPr>
        <p:sp>
          <p:nvSpPr>
            <p:cNvPr id="6146" name="Google Shape;6146;p61"/>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1"/>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1"/>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1"/>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1"/>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1"/>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1"/>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1"/>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1"/>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1"/>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1"/>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1"/>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1"/>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1"/>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1"/>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1"/>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1"/>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1"/>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4" name="Google Shape;6164;p61"/>
          <p:cNvGrpSpPr/>
          <p:nvPr/>
        </p:nvGrpSpPr>
        <p:grpSpPr>
          <a:xfrm>
            <a:off x="1976737" y="2306065"/>
            <a:ext cx="387099" cy="353207"/>
            <a:chOff x="1989911" y="2306065"/>
            <a:chExt cx="387099" cy="353207"/>
          </a:xfrm>
        </p:grpSpPr>
        <p:sp>
          <p:nvSpPr>
            <p:cNvPr id="6165" name="Google Shape;6165;p61"/>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1"/>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1"/>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1"/>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1"/>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1"/>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1"/>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61"/>
          <p:cNvGrpSpPr/>
          <p:nvPr/>
        </p:nvGrpSpPr>
        <p:grpSpPr>
          <a:xfrm>
            <a:off x="2579927" y="2288778"/>
            <a:ext cx="204663" cy="363007"/>
            <a:chOff x="2593102" y="2288778"/>
            <a:chExt cx="204663" cy="363007"/>
          </a:xfrm>
        </p:grpSpPr>
        <p:sp>
          <p:nvSpPr>
            <p:cNvPr id="6173" name="Google Shape;6173;p61"/>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1"/>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1"/>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1"/>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1"/>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1"/>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1"/>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1"/>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1"/>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61"/>
          <p:cNvGrpSpPr/>
          <p:nvPr/>
        </p:nvGrpSpPr>
        <p:grpSpPr>
          <a:xfrm>
            <a:off x="2957699" y="2329763"/>
            <a:ext cx="403651" cy="305996"/>
            <a:chOff x="2970874" y="2329763"/>
            <a:chExt cx="403651" cy="305996"/>
          </a:xfrm>
        </p:grpSpPr>
        <p:sp>
          <p:nvSpPr>
            <p:cNvPr id="6183" name="Google Shape;6183;p61"/>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1"/>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1"/>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1"/>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1"/>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1"/>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1"/>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1"/>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1"/>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2" name="Google Shape;6192;p61"/>
          <p:cNvGrpSpPr/>
          <p:nvPr/>
        </p:nvGrpSpPr>
        <p:grpSpPr>
          <a:xfrm>
            <a:off x="3532620" y="2318755"/>
            <a:ext cx="387835" cy="327933"/>
            <a:chOff x="3545795" y="2318755"/>
            <a:chExt cx="387835" cy="327933"/>
          </a:xfrm>
        </p:grpSpPr>
        <p:sp>
          <p:nvSpPr>
            <p:cNvPr id="6193" name="Google Shape;6193;p61"/>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1"/>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1"/>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6" name="Google Shape;6196;p61"/>
            <p:cNvGrpSpPr/>
            <p:nvPr/>
          </p:nvGrpSpPr>
          <p:grpSpPr>
            <a:xfrm>
              <a:off x="3545795" y="2322301"/>
              <a:ext cx="387835" cy="324387"/>
              <a:chOff x="3545795" y="2322301"/>
              <a:chExt cx="387835" cy="324387"/>
            </a:xfrm>
          </p:grpSpPr>
          <p:sp>
            <p:nvSpPr>
              <p:cNvPr id="6197" name="Google Shape;6197;p61"/>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1"/>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1"/>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1"/>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1"/>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1"/>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1"/>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04" name="Google Shape;6204;p61"/>
          <p:cNvGrpSpPr/>
          <p:nvPr/>
        </p:nvGrpSpPr>
        <p:grpSpPr>
          <a:xfrm>
            <a:off x="4705294" y="2306984"/>
            <a:ext cx="364294" cy="351552"/>
            <a:chOff x="4718468" y="2306984"/>
            <a:chExt cx="364294" cy="351552"/>
          </a:xfrm>
        </p:grpSpPr>
        <p:sp>
          <p:nvSpPr>
            <p:cNvPr id="6205" name="Google Shape;6205;p61"/>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1"/>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1"/>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1"/>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1"/>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1"/>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1"/>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1"/>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1"/>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1"/>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61"/>
          <p:cNvGrpSpPr/>
          <p:nvPr/>
        </p:nvGrpSpPr>
        <p:grpSpPr>
          <a:xfrm>
            <a:off x="4134734" y="2303017"/>
            <a:ext cx="361194" cy="359355"/>
            <a:chOff x="4147908" y="2303017"/>
            <a:chExt cx="361194" cy="359355"/>
          </a:xfrm>
        </p:grpSpPr>
        <p:sp>
          <p:nvSpPr>
            <p:cNvPr id="6216" name="Google Shape;6216;p61"/>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1"/>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1"/>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1"/>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1"/>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1"/>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1"/>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1"/>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1"/>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1"/>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1"/>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1"/>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1"/>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1"/>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61"/>
          <p:cNvGrpSpPr/>
          <p:nvPr/>
        </p:nvGrpSpPr>
        <p:grpSpPr>
          <a:xfrm>
            <a:off x="5278954" y="2299891"/>
            <a:ext cx="367027" cy="365214"/>
            <a:chOff x="5292128" y="2299891"/>
            <a:chExt cx="367027" cy="365214"/>
          </a:xfrm>
        </p:grpSpPr>
        <p:sp>
          <p:nvSpPr>
            <p:cNvPr id="6231" name="Google Shape;6231;p61"/>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1"/>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1"/>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1"/>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1"/>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1"/>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61"/>
          <p:cNvGrpSpPr/>
          <p:nvPr/>
        </p:nvGrpSpPr>
        <p:grpSpPr>
          <a:xfrm>
            <a:off x="5860443" y="2309901"/>
            <a:ext cx="345720" cy="345720"/>
            <a:chOff x="5873617" y="2309901"/>
            <a:chExt cx="345720" cy="345720"/>
          </a:xfrm>
        </p:grpSpPr>
        <p:sp>
          <p:nvSpPr>
            <p:cNvPr id="6238" name="Google Shape;6238;p61"/>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1"/>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1"/>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1"/>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1"/>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1"/>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1"/>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1"/>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1"/>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1"/>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1"/>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1"/>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1"/>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1"/>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1"/>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1"/>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1"/>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1"/>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1"/>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61"/>
          <p:cNvGrpSpPr/>
          <p:nvPr/>
        </p:nvGrpSpPr>
        <p:grpSpPr>
          <a:xfrm>
            <a:off x="6850154" y="2297710"/>
            <a:ext cx="391460" cy="370127"/>
            <a:chOff x="6863329" y="2297710"/>
            <a:chExt cx="391460" cy="370127"/>
          </a:xfrm>
        </p:grpSpPr>
        <p:sp>
          <p:nvSpPr>
            <p:cNvPr id="6258" name="Google Shape;6258;p61"/>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1"/>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1"/>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1"/>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1"/>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1"/>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1"/>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1"/>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1"/>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61"/>
          <p:cNvGrpSpPr/>
          <p:nvPr/>
        </p:nvGrpSpPr>
        <p:grpSpPr>
          <a:xfrm>
            <a:off x="7408313" y="2318518"/>
            <a:ext cx="342620" cy="328459"/>
            <a:chOff x="7421488" y="2318518"/>
            <a:chExt cx="342620" cy="328459"/>
          </a:xfrm>
        </p:grpSpPr>
        <p:sp>
          <p:nvSpPr>
            <p:cNvPr id="6268" name="Google Shape;6268;p61"/>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1"/>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1"/>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1"/>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1"/>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1"/>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1"/>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61"/>
          <p:cNvGrpSpPr/>
          <p:nvPr/>
        </p:nvGrpSpPr>
        <p:grpSpPr>
          <a:xfrm>
            <a:off x="2495198" y="2779889"/>
            <a:ext cx="337523" cy="337680"/>
            <a:chOff x="2508373" y="2779889"/>
            <a:chExt cx="337523" cy="337680"/>
          </a:xfrm>
        </p:grpSpPr>
        <p:sp>
          <p:nvSpPr>
            <p:cNvPr id="6276" name="Google Shape;6276;p61"/>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1"/>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1"/>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1"/>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1"/>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1"/>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61"/>
          <p:cNvGrpSpPr/>
          <p:nvPr/>
        </p:nvGrpSpPr>
        <p:grpSpPr>
          <a:xfrm>
            <a:off x="2137900" y="4141593"/>
            <a:ext cx="410613" cy="372229"/>
            <a:chOff x="1884401" y="4141593"/>
            <a:chExt cx="410613" cy="372229"/>
          </a:xfrm>
        </p:grpSpPr>
        <p:sp>
          <p:nvSpPr>
            <p:cNvPr id="6283" name="Google Shape;6283;p61"/>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1"/>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1"/>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1"/>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1"/>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1"/>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1"/>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61"/>
          <p:cNvGrpSpPr/>
          <p:nvPr/>
        </p:nvGrpSpPr>
        <p:grpSpPr>
          <a:xfrm>
            <a:off x="1417658" y="2773689"/>
            <a:ext cx="294515" cy="349897"/>
            <a:chOff x="1430832" y="2773689"/>
            <a:chExt cx="294515" cy="349897"/>
          </a:xfrm>
        </p:grpSpPr>
        <p:sp>
          <p:nvSpPr>
            <p:cNvPr id="6291" name="Google Shape;6291;p61"/>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1"/>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1"/>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1"/>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1"/>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1"/>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1"/>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1"/>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1"/>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1"/>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1"/>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1"/>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1"/>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4" name="Google Shape;6304;p61"/>
          <p:cNvGrpSpPr/>
          <p:nvPr/>
        </p:nvGrpSpPr>
        <p:grpSpPr>
          <a:xfrm>
            <a:off x="3069042" y="2788586"/>
            <a:ext cx="288866" cy="320236"/>
            <a:chOff x="3082217" y="2788586"/>
            <a:chExt cx="288866" cy="320236"/>
          </a:xfrm>
        </p:grpSpPr>
        <p:sp>
          <p:nvSpPr>
            <p:cNvPr id="6305" name="Google Shape;6305;p61"/>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1"/>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1"/>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1"/>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1"/>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1"/>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1"/>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61"/>
          <p:cNvGrpSpPr/>
          <p:nvPr/>
        </p:nvGrpSpPr>
        <p:grpSpPr>
          <a:xfrm>
            <a:off x="3597382" y="2780704"/>
            <a:ext cx="325017" cy="336052"/>
            <a:chOff x="3610557" y="2780704"/>
            <a:chExt cx="325017" cy="336052"/>
          </a:xfrm>
        </p:grpSpPr>
        <p:sp>
          <p:nvSpPr>
            <p:cNvPr id="6313" name="Google Shape;6313;p61"/>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1"/>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1"/>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61"/>
          <p:cNvGrpSpPr/>
          <p:nvPr/>
        </p:nvGrpSpPr>
        <p:grpSpPr>
          <a:xfrm>
            <a:off x="4165893" y="2811495"/>
            <a:ext cx="286475" cy="274390"/>
            <a:chOff x="4179067" y="2811495"/>
            <a:chExt cx="286475" cy="274390"/>
          </a:xfrm>
        </p:grpSpPr>
        <p:sp>
          <p:nvSpPr>
            <p:cNvPr id="6317" name="Google Shape;6317;p61"/>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1"/>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1"/>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1"/>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1"/>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1"/>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1"/>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1"/>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1"/>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61"/>
          <p:cNvGrpSpPr/>
          <p:nvPr/>
        </p:nvGrpSpPr>
        <p:grpSpPr>
          <a:xfrm>
            <a:off x="4673583" y="2762156"/>
            <a:ext cx="371047" cy="374199"/>
            <a:chOff x="4686757" y="2762156"/>
            <a:chExt cx="371047" cy="374199"/>
          </a:xfrm>
        </p:grpSpPr>
        <p:sp>
          <p:nvSpPr>
            <p:cNvPr id="6327" name="Google Shape;6327;p61"/>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1"/>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1"/>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1"/>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1"/>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1"/>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1"/>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61"/>
          <p:cNvGrpSpPr/>
          <p:nvPr/>
        </p:nvGrpSpPr>
        <p:grpSpPr>
          <a:xfrm>
            <a:off x="5208438" y="2784802"/>
            <a:ext cx="406567" cy="327855"/>
            <a:chOff x="5221613" y="2784802"/>
            <a:chExt cx="406567" cy="327855"/>
          </a:xfrm>
        </p:grpSpPr>
        <p:sp>
          <p:nvSpPr>
            <p:cNvPr id="6335" name="Google Shape;6335;p61"/>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1"/>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1"/>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1"/>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1"/>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1"/>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1"/>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1"/>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1"/>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1"/>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1"/>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1"/>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1"/>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1"/>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1"/>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1"/>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1"/>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1"/>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1"/>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1"/>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1"/>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1"/>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1"/>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1"/>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1"/>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1"/>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1"/>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1"/>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1"/>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1"/>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5" name="Google Shape;6365;p61"/>
          <p:cNvGrpSpPr/>
          <p:nvPr/>
        </p:nvGrpSpPr>
        <p:grpSpPr>
          <a:xfrm>
            <a:off x="5799412" y="2760921"/>
            <a:ext cx="303605" cy="375434"/>
            <a:chOff x="5812586" y="2760921"/>
            <a:chExt cx="303605" cy="375434"/>
          </a:xfrm>
        </p:grpSpPr>
        <p:sp>
          <p:nvSpPr>
            <p:cNvPr id="6366" name="Google Shape;6366;p61"/>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1"/>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1"/>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1"/>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1"/>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1"/>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1"/>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1"/>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1"/>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1"/>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1"/>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61"/>
          <p:cNvGrpSpPr/>
          <p:nvPr/>
        </p:nvGrpSpPr>
        <p:grpSpPr>
          <a:xfrm>
            <a:off x="6321499" y="2759633"/>
            <a:ext cx="378508" cy="378166"/>
            <a:chOff x="6334673" y="2759633"/>
            <a:chExt cx="378508" cy="378166"/>
          </a:xfrm>
        </p:grpSpPr>
        <p:sp>
          <p:nvSpPr>
            <p:cNvPr id="6378" name="Google Shape;6378;p61"/>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1"/>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1"/>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1"/>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61"/>
          <p:cNvGrpSpPr/>
          <p:nvPr/>
        </p:nvGrpSpPr>
        <p:grpSpPr>
          <a:xfrm>
            <a:off x="7999471" y="2806477"/>
            <a:ext cx="319763" cy="284505"/>
            <a:chOff x="8012645" y="2806477"/>
            <a:chExt cx="319763" cy="284505"/>
          </a:xfrm>
        </p:grpSpPr>
        <p:sp>
          <p:nvSpPr>
            <p:cNvPr id="6383" name="Google Shape;6383;p61"/>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1"/>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1"/>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1"/>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1"/>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1"/>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1"/>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1"/>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1"/>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1"/>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61"/>
          <p:cNvGrpSpPr/>
          <p:nvPr/>
        </p:nvGrpSpPr>
        <p:grpSpPr>
          <a:xfrm>
            <a:off x="2707935" y="4162138"/>
            <a:ext cx="385339" cy="388071"/>
            <a:chOff x="2454435" y="4162138"/>
            <a:chExt cx="385339" cy="388071"/>
          </a:xfrm>
        </p:grpSpPr>
        <p:sp>
          <p:nvSpPr>
            <p:cNvPr id="6394" name="Google Shape;6394;p61"/>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1"/>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1"/>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1"/>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1"/>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1"/>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1"/>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1"/>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1"/>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1"/>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1"/>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61"/>
          <p:cNvGrpSpPr/>
          <p:nvPr/>
        </p:nvGrpSpPr>
        <p:grpSpPr>
          <a:xfrm>
            <a:off x="3855439" y="4161192"/>
            <a:ext cx="275178" cy="388912"/>
            <a:chOff x="3601939" y="4161192"/>
            <a:chExt cx="275178" cy="388912"/>
          </a:xfrm>
        </p:grpSpPr>
        <p:sp>
          <p:nvSpPr>
            <p:cNvPr id="6406" name="Google Shape;6406;p61"/>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1"/>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1"/>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1"/>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1"/>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1"/>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1"/>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1"/>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1"/>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1"/>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61"/>
          <p:cNvGrpSpPr/>
          <p:nvPr/>
        </p:nvGrpSpPr>
        <p:grpSpPr>
          <a:xfrm>
            <a:off x="822849" y="3215146"/>
            <a:ext cx="375802" cy="371677"/>
            <a:chOff x="836023" y="3215146"/>
            <a:chExt cx="375802" cy="371677"/>
          </a:xfrm>
        </p:grpSpPr>
        <p:sp>
          <p:nvSpPr>
            <p:cNvPr id="6417" name="Google Shape;6417;p61"/>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1"/>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1"/>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1"/>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1"/>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1"/>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1"/>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1"/>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1"/>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1"/>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1"/>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1"/>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1"/>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1"/>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1"/>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1"/>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61"/>
          <p:cNvGrpSpPr/>
          <p:nvPr/>
        </p:nvGrpSpPr>
        <p:grpSpPr>
          <a:xfrm>
            <a:off x="1343123" y="3210890"/>
            <a:ext cx="431368" cy="380189"/>
            <a:chOff x="1356297" y="3210890"/>
            <a:chExt cx="431368" cy="380189"/>
          </a:xfrm>
        </p:grpSpPr>
        <p:sp>
          <p:nvSpPr>
            <p:cNvPr id="6434" name="Google Shape;6434;p61"/>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1"/>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1"/>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1"/>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1"/>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1"/>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1"/>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1"/>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1"/>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1"/>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1"/>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1"/>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1"/>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61"/>
          <p:cNvGrpSpPr/>
          <p:nvPr/>
        </p:nvGrpSpPr>
        <p:grpSpPr>
          <a:xfrm>
            <a:off x="1890563" y="3215540"/>
            <a:ext cx="411874" cy="370731"/>
            <a:chOff x="1903737" y="3215540"/>
            <a:chExt cx="411874" cy="370731"/>
          </a:xfrm>
        </p:grpSpPr>
        <p:sp>
          <p:nvSpPr>
            <p:cNvPr id="6448" name="Google Shape;6448;p61"/>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1"/>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1"/>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1"/>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1"/>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1"/>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1"/>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1"/>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1"/>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61"/>
          <p:cNvGrpSpPr/>
          <p:nvPr/>
        </p:nvGrpSpPr>
        <p:grpSpPr>
          <a:xfrm>
            <a:off x="2455290" y="3248854"/>
            <a:ext cx="397818" cy="304078"/>
            <a:chOff x="2468465" y="3248854"/>
            <a:chExt cx="397818" cy="304078"/>
          </a:xfrm>
        </p:grpSpPr>
        <p:sp>
          <p:nvSpPr>
            <p:cNvPr id="6458" name="Google Shape;6458;p61"/>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1"/>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1"/>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1"/>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1"/>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1"/>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61"/>
          <p:cNvGrpSpPr/>
          <p:nvPr/>
        </p:nvGrpSpPr>
        <p:grpSpPr>
          <a:xfrm>
            <a:off x="3003992" y="3216013"/>
            <a:ext cx="394376" cy="369812"/>
            <a:chOff x="3017166" y="3216013"/>
            <a:chExt cx="394376" cy="369812"/>
          </a:xfrm>
        </p:grpSpPr>
        <p:sp>
          <p:nvSpPr>
            <p:cNvPr id="6465" name="Google Shape;6465;p61"/>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1"/>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61"/>
          <p:cNvGrpSpPr/>
          <p:nvPr/>
        </p:nvGrpSpPr>
        <p:grpSpPr>
          <a:xfrm>
            <a:off x="4196868" y="3213228"/>
            <a:ext cx="199014" cy="375408"/>
            <a:chOff x="4210043" y="3213228"/>
            <a:chExt cx="199014" cy="375408"/>
          </a:xfrm>
        </p:grpSpPr>
        <p:sp>
          <p:nvSpPr>
            <p:cNvPr id="6468" name="Google Shape;6468;p61"/>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1"/>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1"/>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1"/>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1"/>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1"/>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1"/>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1"/>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1"/>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1"/>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8" name="Google Shape;6478;p61"/>
          <p:cNvGrpSpPr/>
          <p:nvPr/>
        </p:nvGrpSpPr>
        <p:grpSpPr>
          <a:xfrm>
            <a:off x="4804971" y="3203323"/>
            <a:ext cx="77845" cy="395165"/>
            <a:chOff x="4818146" y="3203323"/>
            <a:chExt cx="77845" cy="395165"/>
          </a:xfrm>
        </p:grpSpPr>
        <p:sp>
          <p:nvSpPr>
            <p:cNvPr id="6479" name="Google Shape;6479;p61"/>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1"/>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1"/>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1"/>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1"/>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1"/>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1"/>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1"/>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61"/>
          <p:cNvGrpSpPr/>
          <p:nvPr/>
        </p:nvGrpSpPr>
        <p:grpSpPr>
          <a:xfrm>
            <a:off x="5215716" y="3235428"/>
            <a:ext cx="344091" cy="332767"/>
            <a:chOff x="5228890" y="3235428"/>
            <a:chExt cx="344091" cy="332767"/>
          </a:xfrm>
        </p:grpSpPr>
        <p:sp>
          <p:nvSpPr>
            <p:cNvPr id="6488" name="Google Shape;6488;p61"/>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1"/>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1"/>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1"/>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1"/>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3" name="Google Shape;6493;p61"/>
          <p:cNvGrpSpPr/>
          <p:nvPr/>
        </p:nvGrpSpPr>
        <p:grpSpPr>
          <a:xfrm>
            <a:off x="5744739" y="3227047"/>
            <a:ext cx="388544" cy="347927"/>
            <a:chOff x="5757913" y="3227047"/>
            <a:chExt cx="388544" cy="347927"/>
          </a:xfrm>
        </p:grpSpPr>
        <p:sp>
          <p:nvSpPr>
            <p:cNvPr id="6494" name="Google Shape;6494;p61"/>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1"/>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6" name="Google Shape;6496;p61"/>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7" name="Google Shape;6497;p61"/>
          <p:cNvGrpSpPr/>
          <p:nvPr/>
        </p:nvGrpSpPr>
        <p:grpSpPr>
          <a:xfrm>
            <a:off x="6881681" y="3227074"/>
            <a:ext cx="324938" cy="347717"/>
            <a:chOff x="6894856" y="3227074"/>
            <a:chExt cx="324938" cy="347717"/>
          </a:xfrm>
        </p:grpSpPr>
        <p:sp>
          <p:nvSpPr>
            <p:cNvPr id="6498" name="Google Shape;6498;p61"/>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1"/>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1"/>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1"/>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1"/>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1"/>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1"/>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1"/>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1"/>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1"/>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1"/>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1"/>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1"/>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1"/>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1"/>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3" name="Google Shape;6513;p61"/>
          <p:cNvGrpSpPr/>
          <p:nvPr/>
        </p:nvGrpSpPr>
        <p:grpSpPr>
          <a:xfrm>
            <a:off x="7401772" y="3220873"/>
            <a:ext cx="360091" cy="360117"/>
            <a:chOff x="7414946" y="3220873"/>
            <a:chExt cx="360091" cy="360117"/>
          </a:xfrm>
        </p:grpSpPr>
        <p:sp>
          <p:nvSpPr>
            <p:cNvPr id="6514" name="Google Shape;6514;p61"/>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1"/>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1"/>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1"/>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1"/>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1"/>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1"/>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1"/>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1"/>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1"/>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1"/>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5" name="Google Shape;6525;p61"/>
          <p:cNvGrpSpPr/>
          <p:nvPr/>
        </p:nvGrpSpPr>
        <p:grpSpPr>
          <a:xfrm>
            <a:off x="8014052" y="3215041"/>
            <a:ext cx="231829" cy="371782"/>
            <a:chOff x="8027227" y="3215041"/>
            <a:chExt cx="231829" cy="371782"/>
          </a:xfrm>
        </p:grpSpPr>
        <p:sp>
          <p:nvSpPr>
            <p:cNvPr id="6526" name="Google Shape;6526;p61"/>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1"/>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1"/>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1"/>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1"/>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1"/>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1"/>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1"/>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1"/>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1"/>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61"/>
          <p:cNvGrpSpPr/>
          <p:nvPr/>
        </p:nvGrpSpPr>
        <p:grpSpPr>
          <a:xfrm>
            <a:off x="4347102" y="4146138"/>
            <a:ext cx="395638" cy="420544"/>
            <a:chOff x="4093603" y="4146138"/>
            <a:chExt cx="395638" cy="420544"/>
          </a:xfrm>
        </p:grpSpPr>
        <p:sp>
          <p:nvSpPr>
            <p:cNvPr id="6537" name="Google Shape;6537;p61"/>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1"/>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1"/>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1"/>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1"/>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1"/>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1"/>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1"/>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1"/>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1"/>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1"/>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1"/>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1"/>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1"/>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1"/>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1"/>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1"/>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61"/>
          <p:cNvGrpSpPr/>
          <p:nvPr/>
        </p:nvGrpSpPr>
        <p:grpSpPr>
          <a:xfrm>
            <a:off x="4897905" y="4162322"/>
            <a:ext cx="392065" cy="387887"/>
            <a:chOff x="4644406" y="4162322"/>
            <a:chExt cx="392065" cy="387887"/>
          </a:xfrm>
        </p:grpSpPr>
        <p:sp>
          <p:nvSpPr>
            <p:cNvPr id="6555" name="Google Shape;6555;p61"/>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1"/>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1"/>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1"/>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1"/>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1"/>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61"/>
          <p:cNvGrpSpPr/>
          <p:nvPr/>
        </p:nvGrpSpPr>
        <p:grpSpPr>
          <a:xfrm>
            <a:off x="5981882" y="4221698"/>
            <a:ext cx="417128" cy="269162"/>
            <a:chOff x="5728383" y="4221698"/>
            <a:chExt cx="417128" cy="269162"/>
          </a:xfrm>
        </p:grpSpPr>
        <p:sp>
          <p:nvSpPr>
            <p:cNvPr id="6562" name="Google Shape;6562;p61"/>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1"/>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1"/>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1"/>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1"/>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1"/>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1"/>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1"/>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1"/>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1"/>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1"/>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1"/>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61"/>
          <p:cNvGrpSpPr/>
          <p:nvPr/>
        </p:nvGrpSpPr>
        <p:grpSpPr>
          <a:xfrm>
            <a:off x="821036" y="3696905"/>
            <a:ext cx="371782" cy="342751"/>
            <a:chOff x="834210" y="3696905"/>
            <a:chExt cx="371782" cy="342751"/>
          </a:xfrm>
        </p:grpSpPr>
        <p:sp>
          <p:nvSpPr>
            <p:cNvPr id="6575" name="Google Shape;6575;p61"/>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1"/>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1"/>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1"/>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1"/>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1"/>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1"/>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1"/>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1"/>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1"/>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1"/>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1"/>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61"/>
          <p:cNvGrpSpPr/>
          <p:nvPr/>
        </p:nvGrpSpPr>
        <p:grpSpPr>
          <a:xfrm>
            <a:off x="1346223" y="3682271"/>
            <a:ext cx="395296" cy="371966"/>
            <a:chOff x="1359398" y="3682271"/>
            <a:chExt cx="395296" cy="371966"/>
          </a:xfrm>
        </p:grpSpPr>
        <p:sp>
          <p:nvSpPr>
            <p:cNvPr id="6588" name="Google Shape;6588;p61"/>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1"/>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1"/>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1"/>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1"/>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1"/>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1"/>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61"/>
          <p:cNvGrpSpPr/>
          <p:nvPr/>
        </p:nvGrpSpPr>
        <p:grpSpPr>
          <a:xfrm>
            <a:off x="1894924" y="3682271"/>
            <a:ext cx="395296" cy="371966"/>
            <a:chOff x="1908099" y="3682271"/>
            <a:chExt cx="395296" cy="371966"/>
          </a:xfrm>
        </p:grpSpPr>
        <p:sp>
          <p:nvSpPr>
            <p:cNvPr id="6596" name="Google Shape;6596;p61"/>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1"/>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1"/>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1"/>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1"/>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1"/>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1"/>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3" name="Google Shape;6603;p61"/>
          <p:cNvGrpSpPr/>
          <p:nvPr/>
        </p:nvGrpSpPr>
        <p:grpSpPr>
          <a:xfrm>
            <a:off x="2443625" y="3682271"/>
            <a:ext cx="395270" cy="371966"/>
            <a:chOff x="2456800" y="3682271"/>
            <a:chExt cx="395270" cy="371966"/>
          </a:xfrm>
        </p:grpSpPr>
        <p:sp>
          <p:nvSpPr>
            <p:cNvPr id="6604" name="Google Shape;6604;p61"/>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1"/>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1"/>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1"/>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1"/>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1"/>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1"/>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1"/>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1"/>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61"/>
          <p:cNvGrpSpPr/>
          <p:nvPr/>
        </p:nvGrpSpPr>
        <p:grpSpPr>
          <a:xfrm>
            <a:off x="3001075" y="3682271"/>
            <a:ext cx="391092" cy="371940"/>
            <a:chOff x="3014250" y="3682271"/>
            <a:chExt cx="391092" cy="371940"/>
          </a:xfrm>
        </p:grpSpPr>
        <p:sp>
          <p:nvSpPr>
            <p:cNvPr id="6614" name="Google Shape;6614;p61"/>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1"/>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1"/>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61"/>
          <p:cNvGrpSpPr/>
          <p:nvPr/>
        </p:nvGrpSpPr>
        <p:grpSpPr>
          <a:xfrm>
            <a:off x="3555950" y="3702947"/>
            <a:ext cx="388728" cy="330692"/>
            <a:chOff x="3569125" y="3702947"/>
            <a:chExt cx="388728" cy="330692"/>
          </a:xfrm>
        </p:grpSpPr>
        <p:sp>
          <p:nvSpPr>
            <p:cNvPr id="6618" name="Google Shape;6618;p61"/>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1"/>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1"/>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1"/>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61"/>
          <p:cNvGrpSpPr/>
          <p:nvPr/>
        </p:nvGrpSpPr>
        <p:grpSpPr>
          <a:xfrm>
            <a:off x="4098819" y="3682455"/>
            <a:ext cx="387992" cy="371625"/>
            <a:chOff x="4111994" y="3682455"/>
            <a:chExt cx="387992" cy="371625"/>
          </a:xfrm>
        </p:grpSpPr>
        <p:sp>
          <p:nvSpPr>
            <p:cNvPr id="6623" name="Google Shape;6623;p61"/>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1"/>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61"/>
          <p:cNvGrpSpPr/>
          <p:nvPr/>
        </p:nvGrpSpPr>
        <p:grpSpPr>
          <a:xfrm>
            <a:off x="4661734" y="3682271"/>
            <a:ext cx="371966" cy="371966"/>
            <a:chOff x="4674908" y="3682271"/>
            <a:chExt cx="371966" cy="371966"/>
          </a:xfrm>
        </p:grpSpPr>
        <p:sp>
          <p:nvSpPr>
            <p:cNvPr id="6626" name="Google Shape;6626;p61"/>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1"/>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1"/>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1"/>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61"/>
          <p:cNvGrpSpPr/>
          <p:nvPr/>
        </p:nvGrpSpPr>
        <p:grpSpPr>
          <a:xfrm>
            <a:off x="5210435" y="3731112"/>
            <a:ext cx="371782" cy="274285"/>
            <a:chOff x="5223609" y="3731112"/>
            <a:chExt cx="371782" cy="274285"/>
          </a:xfrm>
        </p:grpSpPr>
        <p:sp>
          <p:nvSpPr>
            <p:cNvPr id="6631" name="Google Shape;6631;p61"/>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1"/>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3" name="Google Shape;6633;p61"/>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4" name="Google Shape;6634;p61"/>
          <p:cNvGrpSpPr/>
          <p:nvPr/>
        </p:nvGrpSpPr>
        <p:grpSpPr>
          <a:xfrm>
            <a:off x="6306734" y="3696721"/>
            <a:ext cx="373963" cy="343119"/>
            <a:chOff x="6319908" y="3696721"/>
            <a:chExt cx="373963" cy="343119"/>
          </a:xfrm>
        </p:grpSpPr>
        <p:sp>
          <p:nvSpPr>
            <p:cNvPr id="6635" name="Google Shape;6635;p61"/>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1"/>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1"/>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1"/>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1"/>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1"/>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1"/>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1"/>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1"/>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61"/>
          <p:cNvGrpSpPr/>
          <p:nvPr/>
        </p:nvGrpSpPr>
        <p:grpSpPr>
          <a:xfrm>
            <a:off x="6858167" y="3740044"/>
            <a:ext cx="371966" cy="256420"/>
            <a:chOff x="6871342" y="3740044"/>
            <a:chExt cx="371966" cy="256420"/>
          </a:xfrm>
        </p:grpSpPr>
        <p:sp>
          <p:nvSpPr>
            <p:cNvPr id="6645" name="Google Shape;6645;p61"/>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1"/>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1"/>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1"/>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1"/>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1"/>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1"/>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1"/>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1"/>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1"/>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1"/>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1"/>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7" name="Google Shape;6657;p61"/>
          <p:cNvGrpSpPr/>
          <p:nvPr/>
        </p:nvGrpSpPr>
        <p:grpSpPr>
          <a:xfrm>
            <a:off x="7389187" y="3681535"/>
            <a:ext cx="402757" cy="372728"/>
            <a:chOff x="7402362" y="3681535"/>
            <a:chExt cx="402757" cy="372728"/>
          </a:xfrm>
        </p:grpSpPr>
        <p:sp>
          <p:nvSpPr>
            <p:cNvPr id="6658" name="Google Shape;6658;p61"/>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1"/>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1"/>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1"/>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1"/>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1"/>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1"/>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1"/>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1"/>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1"/>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1"/>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1"/>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1"/>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1"/>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1"/>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1"/>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61"/>
          <p:cNvGrpSpPr/>
          <p:nvPr/>
        </p:nvGrpSpPr>
        <p:grpSpPr>
          <a:xfrm>
            <a:off x="7947530" y="3736235"/>
            <a:ext cx="378902" cy="264065"/>
            <a:chOff x="7960705" y="3736235"/>
            <a:chExt cx="378902" cy="264065"/>
          </a:xfrm>
        </p:grpSpPr>
        <p:sp>
          <p:nvSpPr>
            <p:cNvPr id="6675" name="Google Shape;6675;p61"/>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1"/>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1"/>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1"/>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1"/>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1"/>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1"/>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1"/>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1"/>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1"/>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1"/>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1"/>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1"/>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1"/>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61"/>
          <p:cNvGrpSpPr/>
          <p:nvPr/>
        </p:nvGrpSpPr>
        <p:grpSpPr>
          <a:xfrm>
            <a:off x="6654327" y="4162270"/>
            <a:ext cx="166200" cy="388019"/>
            <a:chOff x="6400828" y="4162270"/>
            <a:chExt cx="166200" cy="388019"/>
          </a:xfrm>
        </p:grpSpPr>
        <p:sp>
          <p:nvSpPr>
            <p:cNvPr id="6690" name="Google Shape;6690;p61"/>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1"/>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1"/>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1"/>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1"/>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1"/>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1"/>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7" name="Google Shape;6697;p61"/>
          <p:cNvGrpSpPr/>
          <p:nvPr/>
        </p:nvGrpSpPr>
        <p:grpSpPr>
          <a:xfrm>
            <a:off x="7173314" y="4162270"/>
            <a:ext cx="225260" cy="388019"/>
            <a:chOff x="6919815" y="4162270"/>
            <a:chExt cx="225260" cy="388019"/>
          </a:xfrm>
        </p:grpSpPr>
        <p:sp>
          <p:nvSpPr>
            <p:cNvPr id="6698" name="Google Shape;6698;p61"/>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1"/>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1"/>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1"/>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1"/>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1"/>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1"/>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1"/>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61"/>
          <p:cNvGrpSpPr/>
          <p:nvPr/>
        </p:nvGrpSpPr>
        <p:grpSpPr>
          <a:xfrm>
            <a:off x="7639099" y="4177035"/>
            <a:ext cx="388728" cy="358383"/>
            <a:chOff x="7385600" y="4177035"/>
            <a:chExt cx="388728" cy="358383"/>
          </a:xfrm>
        </p:grpSpPr>
        <p:sp>
          <p:nvSpPr>
            <p:cNvPr id="6707" name="Google Shape;6707;p61"/>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1"/>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1"/>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1"/>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1"/>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1"/>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1"/>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61"/>
          <p:cNvGrpSpPr/>
          <p:nvPr/>
        </p:nvGrpSpPr>
        <p:grpSpPr>
          <a:xfrm>
            <a:off x="3611911" y="3259862"/>
            <a:ext cx="369207" cy="258259"/>
            <a:chOff x="3625085" y="3259862"/>
            <a:chExt cx="369207" cy="258259"/>
          </a:xfrm>
        </p:grpSpPr>
        <p:sp>
          <p:nvSpPr>
            <p:cNvPr id="6715" name="Google Shape;6715;p61"/>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1"/>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1"/>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1"/>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1"/>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1"/>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1"/>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1"/>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1"/>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1"/>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1"/>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1"/>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1"/>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61"/>
          <p:cNvGrpSpPr/>
          <p:nvPr/>
        </p:nvGrpSpPr>
        <p:grpSpPr>
          <a:xfrm>
            <a:off x="6304185" y="3276808"/>
            <a:ext cx="363217" cy="248590"/>
            <a:chOff x="6317360" y="3276808"/>
            <a:chExt cx="363217" cy="248590"/>
          </a:xfrm>
        </p:grpSpPr>
        <p:sp>
          <p:nvSpPr>
            <p:cNvPr id="6729" name="Google Shape;6729;p61"/>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1"/>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1"/>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1"/>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1"/>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1"/>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1"/>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1"/>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1"/>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1"/>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1"/>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1"/>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1"/>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1"/>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1"/>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1"/>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1"/>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1"/>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1"/>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1"/>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1"/>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1"/>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1"/>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1"/>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1"/>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1"/>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1"/>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61"/>
          <p:cNvGrpSpPr/>
          <p:nvPr/>
        </p:nvGrpSpPr>
        <p:grpSpPr>
          <a:xfrm>
            <a:off x="5337891" y="4183682"/>
            <a:ext cx="504064" cy="325595"/>
            <a:chOff x="5084391" y="4183682"/>
            <a:chExt cx="504064" cy="325595"/>
          </a:xfrm>
        </p:grpSpPr>
        <p:sp>
          <p:nvSpPr>
            <p:cNvPr id="6757" name="Google Shape;6757;p61"/>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1"/>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1"/>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1"/>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1"/>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1"/>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1"/>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1"/>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1"/>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1"/>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1"/>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1"/>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1"/>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1"/>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1"/>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1"/>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3" name="Google Shape;6773;p61"/>
          <p:cNvGrpSpPr/>
          <p:nvPr/>
        </p:nvGrpSpPr>
        <p:grpSpPr>
          <a:xfrm>
            <a:off x="7934420" y="2347996"/>
            <a:ext cx="379795" cy="267165"/>
            <a:chOff x="7947595" y="2347996"/>
            <a:chExt cx="379795" cy="267165"/>
          </a:xfrm>
        </p:grpSpPr>
        <p:sp>
          <p:nvSpPr>
            <p:cNvPr id="6774" name="Google Shape;6774;p61"/>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1"/>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1"/>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1"/>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1"/>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1"/>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1"/>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1"/>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1"/>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61"/>
          <p:cNvGrpSpPr/>
          <p:nvPr/>
        </p:nvGrpSpPr>
        <p:grpSpPr>
          <a:xfrm>
            <a:off x="6387469" y="2310269"/>
            <a:ext cx="275362" cy="338784"/>
            <a:chOff x="6400644" y="2310269"/>
            <a:chExt cx="275362" cy="338784"/>
          </a:xfrm>
        </p:grpSpPr>
        <p:sp>
          <p:nvSpPr>
            <p:cNvPr id="6784" name="Google Shape;6784;p61"/>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1"/>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1"/>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1"/>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1"/>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1"/>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1"/>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1"/>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1"/>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1"/>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1"/>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1"/>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1"/>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61"/>
          <p:cNvGrpSpPr/>
          <p:nvPr/>
        </p:nvGrpSpPr>
        <p:grpSpPr>
          <a:xfrm>
            <a:off x="1595767" y="4161009"/>
            <a:ext cx="359565" cy="358094"/>
            <a:chOff x="1342268" y="4161009"/>
            <a:chExt cx="359565" cy="358094"/>
          </a:xfrm>
        </p:grpSpPr>
        <p:sp>
          <p:nvSpPr>
            <p:cNvPr id="6798" name="Google Shape;6798;p61"/>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1"/>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1"/>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1"/>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1"/>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1"/>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1"/>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1"/>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1"/>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61"/>
          <p:cNvGrpSpPr/>
          <p:nvPr/>
        </p:nvGrpSpPr>
        <p:grpSpPr>
          <a:xfrm>
            <a:off x="1899837" y="2764940"/>
            <a:ext cx="417523" cy="374252"/>
            <a:chOff x="1913012" y="2764940"/>
            <a:chExt cx="417523" cy="374252"/>
          </a:xfrm>
        </p:grpSpPr>
        <p:sp>
          <p:nvSpPr>
            <p:cNvPr id="6808" name="Google Shape;6808;p61"/>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1"/>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1"/>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1"/>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1"/>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1"/>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1"/>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1"/>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1"/>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1"/>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1"/>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1"/>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61"/>
          <p:cNvGrpSpPr/>
          <p:nvPr/>
        </p:nvGrpSpPr>
        <p:grpSpPr>
          <a:xfrm>
            <a:off x="817568" y="2763601"/>
            <a:ext cx="384734" cy="381556"/>
            <a:chOff x="830742" y="2763601"/>
            <a:chExt cx="384734" cy="381556"/>
          </a:xfrm>
        </p:grpSpPr>
        <p:sp>
          <p:nvSpPr>
            <p:cNvPr id="6821" name="Google Shape;6821;p61"/>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1"/>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1"/>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1"/>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1"/>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1"/>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1"/>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1"/>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1"/>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1"/>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1"/>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1"/>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1"/>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1"/>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1"/>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1"/>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1"/>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1"/>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1"/>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1"/>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1"/>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61"/>
          <p:cNvGrpSpPr/>
          <p:nvPr/>
        </p:nvGrpSpPr>
        <p:grpSpPr>
          <a:xfrm>
            <a:off x="3260997" y="4183419"/>
            <a:ext cx="375434" cy="329667"/>
            <a:chOff x="3007498" y="4183419"/>
            <a:chExt cx="375434" cy="329667"/>
          </a:xfrm>
        </p:grpSpPr>
        <p:sp>
          <p:nvSpPr>
            <p:cNvPr id="6843" name="Google Shape;6843;p61"/>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1"/>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1"/>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1"/>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1"/>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1"/>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1"/>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1"/>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1"/>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1"/>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1"/>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1"/>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1"/>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1"/>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1"/>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1"/>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1"/>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1"/>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1"/>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1"/>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61"/>
          <p:cNvGrpSpPr/>
          <p:nvPr/>
        </p:nvGrpSpPr>
        <p:grpSpPr>
          <a:xfrm>
            <a:off x="6906101" y="2766990"/>
            <a:ext cx="274550" cy="354728"/>
            <a:chOff x="7606826" y="2419290"/>
            <a:chExt cx="274550" cy="354728"/>
          </a:xfrm>
        </p:grpSpPr>
        <p:sp>
          <p:nvSpPr>
            <p:cNvPr id="6864" name="Google Shape;6864;p61"/>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1"/>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1"/>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1"/>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1"/>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1"/>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1"/>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1"/>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1"/>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1"/>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1"/>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1"/>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1"/>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1"/>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1"/>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61"/>
          <p:cNvGrpSpPr/>
          <p:nvPr/>
        </p:nvGrpSpPr>
        <p:grpSpPr>
          <a:xfrm>
            <a:off x="7536994" y="2777003"/>
            <a:ext cx="263316" cy="354728"/>
            <a:chOff x="8062968" y="2419290"/>
            <a:chExt cx="263316" cy="354728"/>
          </a:xfrm>
        </p:grpSpPr>
        <p:sp>
          <p:nvSpPr>
            <p:cNvPr id="6880" name="Google Shape;6880;p61"/>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1"/>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1"/>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1"/>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1"/>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1"/>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1"/>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1"/>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1"/>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1"/>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1"/>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1"/>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1"/>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1"/>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1"/>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1"/>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1"/>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7" name="Google Shape;6897;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6898" name="Google Shape;6898;p6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6899" name="Google Shape;6899;p61"/>
          <p:cNvGrpSpPr/>
          <p:nvPr/>
        </p:nvGrpSpPr>
        <p:grpSpPr>
          <a:xfrm>
            <a:off x="1089824" y="4149725"/>
            <a:ext cx="364280" cy="363684"/>
            <a:chOff x="836325" y="4149725"/>
            <a:chExt cx="364280" cy="363684"/>
          </a:xfrm>
        </p:grpSpPr>
        <p:sp>
          <p:nvSpPr>
            <p:cNvPr id="6900" name="Google Shape;6900;p61"/>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1"/>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1"/>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1"/>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1"/>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1"/>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1"/>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0" name="Shape 6910"/>
        <p:cNvGrpSpPr/>
        <p:nvPr/>
      </p:nvGrpSpPr>
      <p:grpSpPr>
        <a:xfrm>
          <a:off x="0" y="0"/>
          <a:ext cx="0" cy="0"/>
          <a:chOff x="0" y="0"/>
          <a:chExt cx="0" cy="0"/>
        </a:xfrm>
      </p:grpSpPr>
      <p:grpSp>
        <p:nvGrpSpPr>
          <p:cNvPr id="6911" name="Google Shape;6911;p62"/>
          <p:cNvGrpSpPr/>
          <p:nvPr/>
        </p:nvGrpSpPr>
        <p:grpSpPr>
          <a:xfrm>
            <a:off x="7071588" y="2263554"/>
            <a:ext cx="362163" cy="347098"/>
            <a:chOff x="7075663" y="2444129"/>
            <a:chExt cx="362163" cy="347098"/>
          </a:xfrm>
        </p:grpSpPr>
        <p:sp>
          <p:nvSpPr>
            <p:cNvPr id="6912" name="Google Shape;6912;p62"/>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2"/>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2"/>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2"/>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2"/>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2"/>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2"/>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2"/>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62"/>
          <p:cNvGrpSpPr/>
          <p:nvPr/>
        </p:nvGrpSpPr>
        <p:grpSpPr>
          <a:xfrm>
            <a:off x="6634100" y="2256009"/>
            <a:ext cx="372197" cy="362163"/>
            <a:chOff x="6638175" y="2436584"/>
            <a:chExt cx="372197" cy="362163"/>
          </a:xfrm>
        </p:grpSpPr>
        <p:sp>
          <p:nvSpPr>
            <p:cNvPr id="6921" name="Google Shape;6921;p62"/>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2"/>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2"/>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2"/>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2"/>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2"/>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2"/>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2"/>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2"/>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2"/>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2"/>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2"/>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2"/>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4" name="Google Shape;6934;p62"/>
          <p:cNvGrpSpPr/>
          <p:nvPr/>
        </p:nvGrpSpPr>
        <p:grpSpPr>
          <a:xfrm>
            <a:off x="6188831" y="2258865"/>
            <a:ext cx="371699" cy="356084"/>
            <a:chOff x="6192906" y="2439440"/>
            <a:chExt cx="371699" cy="356084"/>
          </a:xfrm>
        </p:grpSpPr>
        <p:sp>
          <p:nvSpPr>
            <p:cNvPr id="6935" name="Google Shape;6935;p62"/>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2"/>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2"/>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2"/>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2"/>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2"/>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2"/>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2"/>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2"/>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2"/>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2"/>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2"/>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2"/>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62"/>
          <p:cNvGrpSpPr/>
          <p:nvPr/>
        </p:nvGrpSpPr>
        <p:grpSpPr>
          <a:xfrm>
            <a:off x="5758392" y="2256009"/>
            <a:ext cx="362163" cy="362163"/>
            <a:chOff x="5762467" y="2436584"/>
            <a:chExt cx="362163" cy="362163"/>
          </a:xfrm>
        </p:grpSpPr>
        <p:sp>
          <p:nvSpPr>
            <p:cNvPr id="6949" name="Google Shape;6949;p62"/>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2"/>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2"/>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2"/>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2"/>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2"/>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2"/>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2"/>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2"/>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2"/>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2"/>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2"/>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2"/>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2"/>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2"/>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2"/>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2"/>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2"/>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2"/>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2"/>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2"/>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2"/>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2"/>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2"/>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2"/>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62"/>
          <p:cNvGrpSpPr/>
          <p:nvPr/>
        </p:nvGrpSpPr>
        <p:grpSpPr>
          <a:xfrm>
            <a:off x="5319646" y="2256454"/>
            <a:ext cx="362922" cy="361219"/>
            <a:chOff x="5323721" y="2437029"/>
            <a:chExt cx="362922" cy="361219"/>
          </a:xfrm>
        </p:grpSpPr>
        <p:sp>
          <p:nvSpPr>
            <p:cNvPr id="6975" name="Google Shape;6975;p62"/>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2"/>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2"/>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2"/>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2"/>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2"/>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2"/>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2"/>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2"/>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2"/>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2"/>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2"/>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2"/>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2"/>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2"/>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2"/>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2"/>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62"/>
          <p:cNvGrpSpPr/>
          <p:nvPr/>
        </p:nvGrpSpPr>
        <p:grpSpPr>
          <a:xfrm>
            <a:off x="4871862" y="2288156"/>
            <a:ext cx="407122" cy="315448"/>
            <a:chOff x="4875937" y="2468731"/>
            <a:chExt cx="407122" cy="315448"/>
          </a:xfrm>
        </p:grpSpPr>
        <p:sp>
          <p:nvSpPr>
            <p:cNvPr id="6993" name="Google Shape;6993;p62"/>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2"/>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2"/>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2"/>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2"/>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2"/>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2"/>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2"/>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2"/>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2"/>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2"/>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2"/>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2"/>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2"/>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2"/>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2"/>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2"/>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2"/>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2"/>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62"/>
          <p:cNvGrpSpPr/>
          <p:nvPr/>
        </p:nvGrpSpPr>
        <p:grpSpPr>
          <a:xfrm>
            <a:off x="4889207" y="3624199"/>
            <a:ext cx="242114" cy="362163"/>
            <a:chOff x="4893282" y="3804774"/>
            <a:chExt cx="242114" cy="362163"/>
          </a:xfrm>
        </p:grpSpPr>
        <p:sp>
          <p:nvSpPr>
            <p:cNvPr id="7013" name="Google Shape;7013;p62"/>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2"/>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2"/>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2"/>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2"/>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2"/>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2"/>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2"/>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2"/>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2"/>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2"/>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2"/>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2"/>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2"/>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2"/>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2"/>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2"/>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2"/>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2"/>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2"/>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2"/>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2"/>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2"/>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2"/>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2"/>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2"/>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62"/>
          <p:cNvGrpSpPr/>
          <p:nvPr/>
        </p:nvGrpSpPr>
        <p:grpSpPr>
          <a:xfrm>
            <a:off x="6244087" y="3624199"/>
            <a:ext cx="231058" cy="362425"/>
            <a:chOff x="6248162" y="3804774"/>
            <a:chExt cx="231058" cy="362425"/>
          </a:xfrm>
        </p:grpSpPr>
        <p:sp>
          <p:nvSpPr>
            <p:cNvPr id="7040" name="Google Shape;7040;p62"/>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2"/>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2"/>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2"/>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62"/>
          <p:cNvGrpSpPr/>
          <p:nvPr/>
        </p:nvGrpSpPr>
        <p:grpSpPr>
          <a:xfrm>
            <a:off x="5342493" y="3624199"/>
            <a:ext cx="233337" cy="362163"/>
            <a:chOff x="5346568" y="3804774"/>
            <a:chExt cx="233337" cy="362163"/>
          </a:xfrm>
        </p:grpSpPr>
        <p:sp>
          <p:nvSpPr>
            <p:cNvPr id="7045" name="Google Shape;7045;p62"/>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2"/>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2"/>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2"/>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2"/>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2"/>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2"/>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2"/>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2"/>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2"/>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2"/>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2"/>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2"/>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2"/>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2"/>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2"/>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2"/>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2"/>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2"/>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62"/>
          <p:cNvGrpSpPr/>
          <p:nvPr/>
        </p:nvGrpSpPr>
        <p:grpSpPr>
          <a:xfrm>
            <a:off x="6700910" y="3624566"/>
            <a:ext cx="209967" cy="361639"/>
            <a:chOff x="6704985" y="3805141"/>
            <a:chExt cx="209967" cy="361639"/>
          </a:xfrm>
        </p:grpSpPr>
        <p:sp>
          <p:nvSpPr>
            <p:cNvPr id="7065" name="Google Shape;7065;p62"/>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2"/>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2"/>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2"/>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2"/>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2"/>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2"/>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2"/>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2"/>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2"/>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2"/>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2"/>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7" name="Google Shape;7077;p62"/>
          <p:cNvGrpSpPr/>
          <p:nvPr/>
        </p:nvGrpSpPr>
        <p:grpSpPr>
          <a:xfrm>
            <a:off x="7509809" y="2267694"/>
            <a:ext cx="363184" cy="338792"/>
            <a:chOff x="7513884" y="2448269"/>
            <a:chExt cx="363184" cy="338792"/>
          </a:xfrm>
        </p:grpSpPr>
        <p:sp>
          <p:nvSpPr>
            <p:cNvPr id="7078" name="Google Shape;7078;p62"/>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2"/>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2"/>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2"/>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2"/>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2"/>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62"/>
          <p:cNvGrpSpPr/>
          <p:nvPr/>
        </p:nvGrpSpPr>
        <p:grpSpPr>
          <a:xfrm>
            <a:off x="5773692" y="3624251"/>
            <a:ext cx="258699" cy="362136"/>
            <a:chOff x="5777767" y="3804826"/>
            <a:chExt cx="258699" cy="362136"/>
          </a:xfrm>
        </p:grpSpPr>
        <p:sp>
          <p:nvSpPr>
            <p:cNvPr id="7085" name="Google Shape;7085;p62"/>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2"/>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2"/>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62"/>
          <p:cNvGrpSpPr/>
          <p:nvPr/>
        </p:nvGrpSpPr>
        <p:grpSpPr>
          <a:xfrm>
            <a:off x="7949026" y="2256009"/>
            <a:ext cx="361691" cy="362163"/>
            <a:chOff x="7953101" y="2436584"/>
            <a:chExt cx="361691" cy="362163"/>
          </a:xfrm>
        </p:grpSpPr>
        <p:sp>
          <p:nvSpPr>
            <p:cNvPr id="7089" name="Google Shape;7089;p62"/>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2"/>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2"/>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2"/>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2"/>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2"/>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2"/>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2"/>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2"/>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62"/>
          <p:cNvGrpSpPr/>
          <p:nvPr/>
        </p:nvGrpSpPr>
        <p:grpSpPr>
          <a:xfrm>
            <a:off x="4855278" y="3174555"/>
            <a:ext cx="373481" cy="362267"/>
            <a:chOff x="4859353" y="3355130"/>
            <a:chExt cx="373481" cy="362267"/>
          </a:xfrm>
        </p:grpSpPr>
        <p:sp>
          <p:nvSpPr>
            <p:cNvPr id="7099" name="Google Shape;7099;p62"/>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2"/>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2"/>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2"/>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2"/>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2"/>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2"/>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2"/>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2"/>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2"/>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2"/>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2"/>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2"/>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2"/>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62"/>
          <p:cNvGrpSpPr/>
          <p:nvPr/>
        </p:nvGrpSpPr>
        <p:grpSpPr>
          <a:xfrm>
            <a:off x="6633603" y="1320407"/>
            <a:ext cx="378721" cy="362005"/>
            <a:chOff x="6637678" y="1500982"/>
            <a:chExt cx="378721" cy="362005"/>
          </a:xfrm>
        </p:grpSpPr>
        <p:sp>
          <p:nvSpPr>
            <p:cNvPr id="7114" name="Google Shape;7114;p62"/>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2"/>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2"/>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2"/>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2"/>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2"/>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2"/>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2"/>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2"/>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2"/>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2"/>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2"/>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2"/>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2"/>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2"/>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2"/>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62"/>
          <p:cNvGrpSpPr/>
          <p:nvPr/>
        </p:nvGrpSpPr>
        <p:grpSpPr>
          <a:xfrm>
            <a:off x="5823918" y="3174921"/>
            <a:ext cx="223041" cy="362163"/>
            <a:chOff x="5827993" y="3355496"/>
            <a:chExt cx="223041" cy="362163"/>
          </a:xfrm>
        </p:grpSpPr>
        <p:sp>
          <p:nvSpPr>
            <p:cNvPr id="7131" name="Google Shape;7131;p62"/>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2"/>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2"/>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2"/>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2"/>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2"/>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2"/>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2"/>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2"/>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2"/>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2"/>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2"/>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2"/>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2"/>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2"/>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62"/>
          <p:cNvGrpSpPr/>
          <p:nvPr/>
        </p:nvGrpSpPr>
        <p:grpSpPr>
          <a:xfrm>
            <a:off x="7524638" y="1320066"/>
            <a:ext cx="370520" cy="361586"/>
            <a:chOff x="7528713" y="1500641"/>
            <a:chExt cx="370520" cy="361586"/>
          </a:xfrm>
        </p:grpSpPr>
        <p:sp>
          <p:nvSpPr>
            <p:cNvPr id="7147" name="Google Shape;7147;p62"/>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2"/>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2"/>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2"/>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2"/>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2"/>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2"/>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62"/>
          <p:cNvGrpSpPr/>
          <p:nvPr/>
        </p:nvGrpSpPr>
        <p:grpSpPr>
          <a:xfrm>
            <a:off x="5313123" y="3174921"/>
            <a:ext cx="367429" cy="362163"/>
            <a:chOff x="5317198" y="3355496"/>
            <a:chExt cx="367429" cy="362163"/>
          </a:xfrm>
        </p:grpSpPr>
        <p:sp>
          <p:nvSpPr>
            <p:cNvPr id="7155" name="Google Shape;7155;p62"/>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2"/>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2"/>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2"/>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2"/>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2"/>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2"/>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2"/>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2"/>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2"/>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2"/>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2"/>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2"/>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2"/>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2"/>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2"/>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62"/>
          <p:cNvGrpSpPr/>
          <p:nvPr/>
        </p:nvGrpSpPr>
        <p:grpSpPr>
          <a:xfrm>
            <a:off x="5298896" y="1319988"/>
            <a:ext cx="383175" cy="362241"/>
            <a:chOff x="5302971" y="1500563"/>
            <a:chExt cx="383175" cy="362241"/>
          </a:xfrm>
        </p:grpSpPr>
        <p:sp>
          <p:nvSpPr>
            <p:cNvPr id="7172" name="Google Shape;7172;p62"/>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2"/>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62"/>
          <p:cNvGrpSpPr/>
          <p:nvPr/>
        </p:nvGrpSpPr>
        <p:grpSpPr>
          <a:xfrm>
            <a:off x="6198630" y="1344878"/>
            <a:ext cx="364180" cy="312461"/>
            <a:chOff x="6202705" y="1525453"/>
            <a:chExt cx="364180" cy="312461"/>
          </a:xfrm>
        </p:grpSpPr>
        <p:sp>
          <p:nvSpPr>
            <p:cNvPr id="7175" name="Google Shape;7175;p62"/>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2"/>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2"/>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2"/>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2"/>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2"/>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2"/>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62"/>
          <p:cNvGrpSpPr/>
          <p:nvPr/>
        </p:nvGrpSpPr>
        <p:grpSpPr>
          <a:xfrm>
            <a:off x="7083142" y="1323027"/>
            <a:ext cx="362398" cy="356163"/>
            <a:chOff x="7087217" y="1503602"/>
            <a:chExt cx="362398" cy="356163"/>
          </a:xfrm>
        </p:grpSpPr>
        <p:sp>
          <p:nvSpPr>
            <p:cNvPr id="7183" name="Google Shape;7183;p62"/>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2"/>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2"/>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2"/>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2"/>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2"/>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2"/>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2"/>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2"/>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2"/>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2"/>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2"/>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2"/>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2"/>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2"/>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2"/>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2"/>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2"/>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2"/>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2"/>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2"/>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62"/>
          <p:cNvGrpSpPr/>
          <p:nvPr/>
        </p:nvGrpSpPr>
        <p:grpSpPr>
          <a:xfrm>
            <a:off x="7964877" y="1320302"/>
            <a:ext cx="378747" cy="361455"/>
            <a:chOff x="7968952" y="1500877"/>
            <a:chExt cx="378747" cy="361455"/>
          </a:xfrm>
        </p:grpSpPr>
        <p:sp>
          <p:nvSpPr>
            <p:cNvPr id="7205" name="Google Shape;7205;p62"/>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2"/>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2"/>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2"/>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2"/>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2"/>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2"/>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2"/>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2"/>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2"/>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2"/>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2"/>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2"/>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2"/>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2"/>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62"/>
          <p:cNvGrpSpPr/>
          <p:nvPr/>
        </p:nvGrpSpPr>
        <p:grpSpPr>
          <a:xfrm>
            <a:off x="5757370" y="1361148"/>
            <a:ext cx="362163" cy="279737"/>
            <a:chOff x="5761445" y="1541723"/>
            <a:chExt cx="362163" cy="279737"/>
          </a:xfrm>
        </p:grpSpPr>
        <p:sp>
          <p:nvSpPr>
            <p:cNvPr id="7221" name="Google Shape;7221;p62"/>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2"/>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2"/>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2"/>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2"/>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2"/>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62"/>
          <p:cNvGrpSpPr/>
          <p:nvPr/>
        </p:nvGrpSpPr>
        <p:grpSpPr>
          <a:xfrm>
            <a:off x="6200883" y="3175000"/>
            <a:ext cx="358390" cy="362320"/>
            <a:chOff x="6204958" y="3355575"/>
            <a:chExt cx="358390" cy="362320"/>
          </a:xfrm>
        </p:grpSpPr>
        <p:sp>
          <p:nvSpPr>
            <p:cNvPr id="7228" name="Google Shape;7228;p62"/>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2"/>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2"/>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2"/>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2"/>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2"/>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2"/>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2"/>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2"/>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2"/>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2"/>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2"/>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2"/>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2"/>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2"/>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2"/>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62"/>
          <p:cNvGrpSpPr/>
          <p:nvPr/>
        </p:nvGrpSpPr>
        <p:grpSpPr>
          <a:xfrm>
            <a:off x="4935895" y="1319280"/>
            <a:ext cx="242979" cy="362660"/>
            <a:chOff x="4939970" y="1499855"/>
            <a:chExt cx="242979" cy="362660"/>
          </a:xfrm>
        </p:grpSpPr>
        <p:sp>
          <p:nvSpPr>
            <p:cNvPr id="7245" name="Google Shape;7245;p62"/>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2"/>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2"/>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2"/>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2"/>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2"/>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62"/>
          <p:cNvGrpSpPr/>
          <p:nvPr/>
        </p:nvGrpSpPr>
        <p:grpSpPr>
          <a:xfrm>
            <a:off x="8019373" y="3174921"/>
            <a:ext cx="284322" cy="362163"/>
            <a:chOff x="8023448" y="3355496"/>
            <a:chExt cx="284322" cy="362163"/>
          </a:xfrm>
        </p:grpSpPr>
        <p:sp>
          <p:nvSpPr>
            <p:cNvPr id="7252" name="Google Shape;7252;p62"/>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2"/>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2"/>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2"/>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2"/>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2"/>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2"/>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2"/>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2"/>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62"/>
          <p:cNvGrpSpPr/>
          <p:nvPr/>
        </p:nvGrpSpPr>
        <p:grpSpPr>
          <a:xfrm>
            <a:off x="6640126" y="3174921"/>
            <a:ext cx="366695" cy="361979"/>
            <a:chOff x="6644201" y="3355496"/>
            <a:chExt cx="366695" cy="361979"/>
          </a:xfrm>
        </p:grpSpPr>
        <p:sp>
          <p:nvSpPr>
            <p:cNvPr id="7262" name="Google Shape;7262;p62"/>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2"/>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2"/>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2"/>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2"/>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2"/>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2"/>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2"/>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2"/>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2"/>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2"/>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2"/>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2"/>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2"/>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2"/>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2"/>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2"/>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2"/>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2"/>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2"/>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2"/>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2"/>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62"/>
          <p:cNvGrpSpPr/>
          <p:nvPr/>
        </p:nvGrpSpPr>
        <p:grpSpPr>
          <a:xfrm>
            <a:off x="7951070" y="1838617"/>
            <a:ext cx="365176" cy="271013"/>
            <a:chOff x="7955145" y="2019192"/>
            <a:chExt cx="365176" cy="271013"/>
          </a:xfrm>
        </p:grpSpPr>
        <p:sp>
          <p:nvSpPr>
            <p:cNvPr id="7285" name="Google Shape;7285;p62"/>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2"/>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2"/>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2"/>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2"/>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2"/>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62"/>
          <p:cNvGrpSpPr/>
          <p:nvPr/>
        </p:nvGrpSpPr>
        <p:grpSpPr>
          <a:xfrm>
            <a:off x="7514080" y="1828896"/>
            <a:ext cx="361927" cy="290270"/>
            <a:chOff x="7518155" y="2009471"/>
            <a:chExt cx="361927" cy="290270"/>
          </a:xfrm>
        </p:grpSpPr>
        <p:sp>
          <p:nvSpPr>
            <p:cNvPr id="7292" name="Google Shape;7292;p62"/>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2"/>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2"/>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2"/>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2"/>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2"/>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2"/>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2"/>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2"/>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2"/>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2"/>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2"/>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2"/>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62"/>
          <p:cNvGrpSpPr/>
          <p:nvPr/>
        </p:nvGrpSpPr>
        <p:grpSpPr>
          <a:xfrm>
            <a:off x="7075597" y="1810478"/>
            <a:ext cx="362163" cy="327264"/>
            <a:chOff x="7079672" y="1991053"/>
            <a:chExt cx="362163" cy="327264"/>
          </a:xfrm>
        </p:grpSpPr>
        <p:sp>
          <p:nvSpPr>
            <p:cNvPr id="7306" name="Google Shape;7306;p62"/>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2"/>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2"/>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2"/>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2"/>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2"/>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2"/>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2"/>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2"/>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2"/>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2"/>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2"/>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2"/>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2"/>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2"/>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2"/>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62"/>
          <p:cNvGrpSpPr/>
          <p:nvPr/>
        </p:nvGrpSpPr>
        <p:grpSpPr>
          <a:xfrm>
            <a:off x="6637113" y="1854939"/>
            <a:ext cx="361901" cy="238132"/>
            <a:chOff x="6641188" y="2035514"/>
            <a:chExt cx="361901" cy="238132"/>
          </a:xfrm>
        </p:grpSpPr>
        <p:sp>
          <p:nvSpPr>
            <p:cNvPr id="7323" name="Google Shape;7323;p62"/>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2"/>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2"/>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2"/>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2"/>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2"/>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2"/>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2"/>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2"/>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2"/>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2"/>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2"/>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2"/>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2"/>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2"/>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2"/>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2"/>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2"/>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2"/>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62"/>
          <p:cNvGrpSpPr/>
          <p:nvPr/>
        </p:nvGrpSpPr>
        <p:grpSpPr>
          <a:xfrm>
            <a:off x="6198368" y="1806102"/>
            <a:ext cx="362425" cy="335884"/>
            <a:chOff x="6202443" y="1986677"/>
            <a:chExt cx="362425" cy="335884"/>
          </a:xfrm>
        </p:grpSpPr>
        <p:sp>
          <p:nvSpPr>
            <p:cNvPr id="7343" name="Google Shape;7343;p62"/>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2"/>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2"/>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2"/>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2"/>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2"/>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2"/>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2"/>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2"/>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2"/>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2"/>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2"/>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2"/>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2"/>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2"/>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2"/>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2"/>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2"/>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2"/>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2"/>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2"/>
          <p:cNvGrpSpPr/>
          <p:nvPr/>
        </p:nvGrpSpPr>
        <p:grpSpPr>
          <a:xfrm>
            <a:off x="5760147" y="1836023"/>
            <a:ext cx="374293" cy="276069"/>
            <a:chOff x="5764222" y="2016598"/>
            <a:chExt cx="374293" cy="276069"/>
          </a:xfrm>
        </p:grpSpPr>
        <p:sp>
          <p:nvSpPr>
            <p:cNvPr id="7364" name="Google Shape;7364;p62"/>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2"/>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2"/>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2"/>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2"/>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2"/>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2"/>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2"/>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2"/>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2"/>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2"/>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62"/>
          <p:cNvGrpSpPr/>
          <p:nvPr/>
        </p:nvGrpSpPr>
        <p:grpSpPr>
          <a:xfrm>
            <a:off x="5321402" y="1835866"/>
            <a:ext cx="361927" cy="276515"/>
            <a:chOff x="5325477" y="2016441"/>
            <a:chExt cx="361927" cy="276515"/>
          </a:xfrm>
        </p:grpSpPr>
        <p:sp>
          <p:nvSpPr>
            <p:cNvPr id="7376" name="Google Shape;7376;p62"/>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2"/>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2"/>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2"/>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2"/>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2"/>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2"/>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2"/>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2"/>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2"/>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2"/>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2"/>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2"/>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2"/>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2"/>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2"/>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2"/>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2"/>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2"/>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2"/>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62"/>
          <p:cNvGrpSpPr/>
          <p:nvPr/>
        </p:nvGrpSpPr>
        <p:grpSpPr>
          <a:xfrm>
            <a:off x="4866596" y="1836625"/>
            <a:ext cx="364180" cy="274812"/>
            <a:chOff x="4870671" y="2017200"/>
            <a:chExt cx="364180" cy="274812"/>
          </a:xfrm>
        </p:grpSpPr>
        <p:sp>
          <p:nvSpPr>
            <p:cNvPr id="7397" name="Google Shape;7397;p62"/>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2"/>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2"/>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2"/>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2"/>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2"/>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2"/>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2"/>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2"/>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2"/>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2"/>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2"/>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2"/>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62"/>
          <p:cNvGrpSpPr/>
          <p:nvPr/>
        </p:nvGrpSpPr>
        <p:grpSpPr>
          <a:xfrm>
            <a:off x="7140651" y="3174921"/>
            <a:ext cx="260690" cy="362032"/>
            <a:chOff x="7144726" y="3355496"/>
            <a:chExt cx="260690" cy="362032"/>
          </a:xfrm>
        </p:grpSpPr>
        <p:sp>
          <p:nvSpPr>
            <p:cNvPr id="7411" name="Google Shape;7411;p62"/>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2"/>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2"/>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2"/>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2"/>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2"/>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62"/>
          <p:cNvGrpSpPr/>
          <p:nvPr/>
        </p:nvGrpSpPr>
        <p:grpSpPr>
          <a:xfrm>
            <a:off x="6701644" y="4097476"/>
            <a:ext cx="261712" cy="361770"/>
            <a:chOff x="6705719" y="4278051"/>
            <a:chExt cx="261712" cy="361770"/>
          </a:xfrm>
        </p:grpSpPr>
        <p:sp>
          <p:nvSpPr>
            <p:cNvPr id="7418" name="Google Shape;7418;p62"/>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2"/>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2"/>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2"/>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2"/>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2"/>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2"/>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2"/>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2"/>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2"/>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2"/>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2"/>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2"/>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2"/>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2"/>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2"/>
          <p:cNvGrpSpPr/>
          <p:nvPr/>
        </p:nvGrpSpPr>
        <p:grpSpPr>
          <a:xfrm>
            <a:off x="5746575" y="2711077"/>
            <a:ext cx="320216" cy="361403"/>
            <a:chOff x="5750650" y="2891652"/>
            <a:chExt cx="320216" cy="361403"/>
          </a:xfrm>
        </p:grpSpPr>
        <p:sp>
          <p:nvSpPr>
            <p:cNvPr id="7434" name="Google Shape;7434;p62"/>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2"/>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2"/>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2"/>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2"/>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2"/>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2"/>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2"/>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2"/>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2"/>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2"/>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2"/>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2"/>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2"/>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2"/>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62"/>
          <p:cNvGrpSpPr/>
          <p:nvPr/>
        </p:nvGrpSpPr>
        <p:grpSpPr>
          <a:xfrm>
            <a:off x="6653934" y="2710815"/>
            <a:ext cx="315972" cy="361927"/>
            <a:chOff x="6658009" y="2891390"/>
            <a:chExt cx="315972" cy="361927"/>
          </a:xfrm>
        </p:grpSpPr>
        <p:sp>
          <p:nvSpPr>
            <p:cNvPr id="7450" name="Google Shape;7450;p62"/>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2"/>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2"/>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2"/>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2"/>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2"/>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2"/>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62"/>
          <p:cNvGrpSpPr/>
          <p:nvPr/>
        </p:nvGrpSpPr>
        <p:grpSpPr>
          <a:xfrm>
            <a:off x="6199390" y="2710631"/>
            <a:ext cx="320478" cy="362110"/>
            <a:chOff x="6203465" y="2891206"/>
            <a:chExt cx="320478" cy="362110"/>
          </a:xfrm>
        </p:grpSpPr>
        <p:sp>
          <p:nvSpPr>
            <p:cNvPr id="7458" name="Google Shape;7458;p62"/>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2"/>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2"/>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2"/>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2"/>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62"/>
          <p:cNvGrpSpPr/>
          <p:nvPr/>
        </p:nvGrpSpPr>
        <p:grpSpPr>
          <a:xfrm>
            <a:off x="7563205" y="2710684"/>
            <a:ext cx="307116" cy="362294"/>
            <a:chOff x="7567280" y="2891259"/>
            <a:chExt cx="307116" cy="362294"/>
          </a:xfrm>
        </p:grpSpPr>
        <p:sp>
          <p:nvSpPr>
            <p:cNvPr id="7464" name="Google Shape;7464;p62"/>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2"/>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2"/>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2"/>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2"/>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2"/>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2"/>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2"/>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2"/>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2"/>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2"/>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2"/>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62"/>
          <p:cNvGrpSpPr/>
          <p:nvPr/>
        </p:nvGrpSpPr>
        <p:grpSpPr>
          <a:xfrm>
            <a:off x="7108504" y="2710946"/>
            <a:ext cx="338556" cy="361534"/>
            <a:chOff x="7112579" y="2891521"/>
            <a:chExt cx="338556" cy="361534"/>
          </a:xfrm>
        </p:grpSpPr>
        <p:sp>
          <p:nvSpPr>
            <p:cNvPr id="7477" name="Google Shape;7477;p62"/>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2"/>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62"/>
          <p:cNvGrpSpPr/>
          <p:nvPr/>
        </p:nvGrpSpPr>
        <p:grpSpPr>
          <a:xfrm>
            <a:off x="7151184" y="3624461"/>
            <a:ext cx="207478" cy="361272"/>
            <a:chOff x="7155259" y="3805036"/>
            <a:chExt cx="207478" cy="361272"/>
          </a:xfrm>
        </p:grpSpPr>
        <p:sp>
          <p:nvSpPr>
            <p:cNvPr id="7480" name="Google Shape;7480;p62"/>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2"/>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2"/>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2"/>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2"/>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2"/>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2"/>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2"/>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2"/>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2"/>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2"/>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2"/>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62"/>
          <p:cNvGrpSpPr/>
          <p:nvPr/>
        </p:nvGrpSpPr>
        <p:grpSpPr>
          <a:xfrm>
            <a:off x="4911293" y="2710815"/>
            <a:ext cx="182850" cy="361927"/>
            <a:chOff x="4915368" y="2891390"/>
            <a:chExt cx="182850" cy="361927"/>
          </a:xfrm>
        </p:grpSpPr>
        <p:sp>
          <p:nvSpPr>
            <p:cNvPr id="7493" name="Google Shape;7493;p62"/>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2"/>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2"/>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2"/>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2"/>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2"/>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2"/>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2"/>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2"/>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2"/>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2"/>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62"/>
          <p:cNvGrpSpPr/>
          <p:nvPr/>
        </p:nvGrpSpPr>
        <p:grpSpPr>
          <a:xfrm>
            <a:off x="8024639" y="2711077"/>
            <a:ext cx="289589" cy="361403"/>
            <a:chOff x="8028714" y="2891652"/>
            <a:chExt cx="289589" cy="361403"/>
          </a:xfrm>
        </p:grpSpPr>
        <p:sp>
          <p:nvSpPr>
            <p:cNvPr id="7505" name="Google Shape;7505;p62"/>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2"/>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2"/>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2"/>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2"/>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2"/>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2"/>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2"/>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2"/>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2"/>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2"/>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2"/>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2"/>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2"/>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2"/>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2"/>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2"/>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2"/>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2"/>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2"/>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62"/>
          <p:cNvGrpSpPr/>
          <p:nvPr/>
        </p:nvGrpSpPr>
        <p:grpSpPr>
          <a:xfrm>
            <a:off x="7547747" y="3624199"/>
            <a:ext cx="293335" cy="361927"/>
            <a:chOff x="7551822" y="3804774"/>
            <a:chExt cx="293335" cy="361927"/>
          </a:xfrm>
        </p:grpSpPr>
        <p:sp>
          <p:nvSpPr>
            <p:cNvPr id="7526" name="Google Shape;7526;p62"/>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2"/>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2"/>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2"/>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2"/>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2"/>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2"/>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2"/>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2"/>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2"/>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2"/>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62"/>
          <p:cNvGrpSpPr/>
          <p:nvPr/>
        </p:nvGrpSpPr>
        <p:grpSpPr>
          <a:xfrm>
            <a:off x="6259650" y="4097083"/>
            <a:ext cx="210491" cy="362163"/>
            <a:chOff x="6263725" y="4277658"/>
            <a:chExt cx="210491" cy="362163"/>
          </a:xfrm>
        </p:grpSpPr>
        <p:sp>
          <p:nvSpPr>
            <p:cNvPr id="7538" name="Google Shape;7538;p62"/>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2"/>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2"/>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2"/>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2"/>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2"/>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2"/>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2"/>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2"/>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2"/>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2"/>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2"/>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2"/>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2"/>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2"/>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62"/>
          <p:cNvGrpSpPr/>
          <p:nvPr/>
        </p:nvGrpSpPr>
        <p:grpSpPr>
          <a:xfrm>
            <a:off x="7983715" y="3624120"/>
            <a:ext cx="336303" cy="362005"/>
            <a:chOff x="7987790" y="3804695"/>
            <a:chExt cx="336303" cy="362005"/>
          </a:xfrm>
        </p:grpSpPr>
        <p:sp>
          <p:nvSpPr>
            <p:cNvPr id="7554" name="Google Shape;7554;p62"/>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2"/>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2"/>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2"/>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2"/>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2"/>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2"/>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2"/>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2"/>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2"/>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62"/>
          <p:cNvGrpSpPr/>
          <p:nvPr/>
        </p:nvGrpSpPr>
        <p:grpSpPr>
          <a:xfrm>
            <a:off x="5269369" y="2710710"/>
            <a:ext cx="371123" cy="362267"/>
            <a:chOff x="5273444" y="2891285"/>
            <a:chExt cx="371123" cy="362267"/>
          </a:xfrm>
        </p:grpSpPr>
        <p:sp>
          <p:nvSpPr>
            <p:cNvPr id="7565" name="Google Shape;7565;p62"/>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2"/>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2"/>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2"/>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2"/>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2"/>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2"/>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2"/>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2"/>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2"/>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2"/>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2"/>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2"/>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2"/>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62"/>
          <p:cNvGrpSpPr/>
          <p:nvPr/>
        </p:nvGrpSpPr>
        <p:grpSpPr>
          <a:xfrm>
            <a:off x="7626322" y="3177824"/>
            <a:ext cx="214759" cy="357030"/>
            <a:chOff x="2235125" y="238075"/>
            <a:chExt cx="3144350" cy="5227375"/>
          </a:xfrm>
        </p:grpSpPr>
        <p:sp>
          <p:nvSpPr>
            <p:cNvPr id="7580" name="Google Shape;7580;p62"/>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2"/>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2"/>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2"/>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2"/>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2"/>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2"/>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2"/>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2"/>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62"/>
          <p:cNvGrpSpPr/>
          <p:nvPr/>
        </p:nvGrpSpPr>
        <p:grpSpPr>
          <a:xfrm>
            <a:off x="2818791" y="4097368"/>
            <a:ext cx="342496" cy="351944"/>
            <a:chOff x="2810729" y="4267107"/>
            <a:chExt cx="342496" cy="351944"/>
          </a:xfrm>
        </p:grpSpPr>
        <p:sp>
          <p:nvSpPr>
            <p:cNvPr id="7590" name="Google Shape;7590;p62"/>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2"/>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2"/>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2"/>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2"/>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2"/>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2"/>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2"/>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2"/>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2"/>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2"/>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2"/>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2"/>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2"/>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2"/>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2"/>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2"/>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2"/>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2"/>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2"/>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2"/>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2"/>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2"/>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2"/>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2"/>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2"/>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2"/>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2"/>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2"/>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2"/>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62"/>
          <p:cNvGrpSpPr/>
          <p:nvPr/>
        </p:nvGrpSpPr>
        <p:grpSpPr>
          <a:xfrm>
            <a:off x="1787231" y="3635885"/>
            <a:ext cx="282381" cy="343454"/>
            <a:chOff x="1779168" y="3805625"/>
            <a:chExt cx="282381" cy="343454"/>
          </a:xfrm>
        </p:grpSpPr>
        <p:sp>
          <p:nvSpPr>
            <p:cNvPr id="7621" name="Google Shape;7621;p62"/>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2"/>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2"/>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2"/>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2"/>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2"/>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2"/>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2"/>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2"/>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2"/>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62"/>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2"/>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2"/>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2"/>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2"/>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2"/>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2"/>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2"/>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2"/>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2"/>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2"/>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2"/>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2"/>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2"/>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2"/>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2"/>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2"/>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2"/>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62"/>
          <p:cNvGrpSpPr/>
          <p:nvPr/>
        </p:nvGrpSpPr>
        <p:grpSpPr>
          <a:xfrm>
            <a:off x="2601585" y="2237289"/>
            <a:ext cx="391606" cy="364535"/>
            <a:chOff x="2593522" y="2407029"/>
            <a:chExt cx="391606" cy="364535"/>
          </a:xfrm>
        </p:grpSpPr>
        <p:sp>
          <p:nvSpPr>
            <p:cNvPr id="7650" name="Google Shape;7650;p62"/>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2"/>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2"/>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2"/>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2"/>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2"/>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62"/>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2"/>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2"/>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2"/>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2"/>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2"/>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2"/>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2"/>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2"/>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2"/>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2"/>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2"/>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2"/>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2"/>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2"/>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2"/>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2"/>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2"/>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2"/>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2"/>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2"/>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2"/>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2"/>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2"/>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2"/>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2"/>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2"/>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2"/>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2"/>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2"/>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2"/>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2"/>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2"/>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62"/>
          <p:cNvGrpSpPr/>
          <p:nvPr/>
        </p:nvGrpSpPr>
        <p:grpSpPr>
          <a:xfrm>
            <a:off x="3963109" y="2262503"/>
            <a:ext cx="322912" cy="334396"/>
            <a:chOff x="3955047" y="2432242"/>
            <a:chExt cx="322912" cy="334396"/>
          </a:xfrm>
        </p:grpSpPr>
        <p:sp>
          <p:nvSpPr>
            <p:cNvPr id="7690" name="Google Shape;7690;p62"/>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2"/>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2"/>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62"/>
          <p:cNvGrpSpPr/>
          <p:nvPr/>
        </p:nvGrpSpPr>
        <p:grpSpPr>
          <a:xfrm>
            <a:off x="1810528" y="1793115"/>
            <a:ext cx="265373" cy="351944"/>
            <a:chOff x="1802465" y="1962854"/>
            <a:chExt cx="265373" cy="351944"/>
          </a:xfrm>
        </p:grpSpPr>
        <p:sp>
          <p:nvSpPr>
            <p:cNvPr id="7694" name="Google Shape;7694;p62"/>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2"/>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2"/>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2"/>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2"/>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2"/>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2"/>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62"/>
          <p:cNvGrpSpPr/>
          <p:nvPr/>
        </p:nvGrpSpPr>
        <p:grpSpPr>
          <a:xfrm>
            <a:off x="3520133" y="1786482"/>
            <a:ext cx="373983" cy="363622"/>
            <a:chOff x="3512070" y="1956222"/>
            <a:chExt cx="373983" cy="363622"/>
          </a:xfrm>
        </p:grpSpPr>
        <p:sp>
          <p:nvSpPr>
            <p:cNvPr id="7702" name="Google Shape;7702;p62"/>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2"/>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2"/>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2"/>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2"/>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2"/>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2"/>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2"/>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2"/>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2"/>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2"/>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2"/>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2"/>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2"/>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2"/>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2"/>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2"/>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9" name="Google Shape;7719;p62"/>
          <p:cNvGrpSpPr/>
          <p:nvPr/>
        </p:nvGrpSpPr>
        <p:grpSpPr>
          <a:xfrm>
            <a:off x="850746" y="2225012"/>
            <a:ext cx="345640" cy="356660"/>
            <a:chOff x="842683" y="2394751"/>
            <a:chExt cx="345640" cy="356660"/>
          </a:xfrm>
        </p:grpSpPr>
        <p:sp>
          <p:nvSpPr>
            <p:cNvPr id="7720" name="Google Shape;7720;p62"/>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2"/>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2"/>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2"/>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2"/>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2"/>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2"/>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2"/>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2"/>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2"/>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2"/>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2"/>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2"/>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2"/>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2"/>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2"/>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62"/>
          <p:cNvGrpSpPr/>
          <p:nvPr/>
        </p:nvGrpSpPr>
        <p:grpSpPr>
          <a:xfrm>
            <a:off x="1298678" y="2229728"/>
            <a:ext cx="336836" cy="342511"/>
            <a:chOff x="1290615" y="2399467"/>
            <a:chExt cx="336836" cy="342511"/>
          </a:xfrm>
        </p:grpSpPr>
        <p:sp>
          <p:nvSpPr>
            <p:cNvPr id="7737" name="Google Shape;7737;p62"/>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2"/>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2"/>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2"/>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2"/>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2"/>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2"/>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2"/>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2"/>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2"/>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2"/>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2"/>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2"/>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2"/>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2"/>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2"/>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2"/>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2"/>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2"/>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62"/>
          <p:cNvGrpSpPr/>
          <p:nvPr/>
        </p:nvGrpSpPr>
        <p:grpSpPr>
          <a:xfrm>
            <a:off x="1756372" y="2238861"/>
            <a:ext cx="308508" cy="333378"/>
            <a:chOff x="1748310" y="2408601"/>
            <a:chExt cx="308508" cy="333378"/>
          </a:xfrm>
        </p:grpSpPr>
        <p:sp>
          <p:nvSpPr>
            <p:cNvPr id="7757" name="Google Shape;7757;p62"/>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2"/>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2"/>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2"/>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2"/>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2"/>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2"/>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2"/>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62"/>
          <p:cNvGrpSpPr/>
          <p:nvPr/>
        </p:nvGrpSpPr>
        <p:grpSpPr>
          <a:xfrm>
            <a:off x="3052676" y="2248294"/>
            <a:ext cx="376184" cy="315141"/>
            <a:chOff x="3044614" y="2418033"/>
            <a:chExt cx="376184" cy="315141"/>
          </a:xfrm>
        </p:grpSpPr>
        <p:sp>
          <p:nvSpPr>
            <p:cNvPr id="7766" name="Google Shape;7766;p62"/>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2"/>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2"/>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2"/>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2"/>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2"/>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2"/>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2"/>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2"/>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62"/>
          <p:cNvGrpSpPr/>
          <p:nvPr/>
        </p:nvGrpSpPr>
        <p:grpSpPr>
          <a:xfrm>
            <a:off x="3951700" y="3645333"/>
            <a:ext cx="357933" cy="342676"/>
            <a:chOff x="3943638" y="3815072"/>
            <a:chExt cx="357933" cy="342676"/>
          </a:xfrm>
        </p:grpSpPr>
        <p:sp>
          <p:nvSpPr>
            <p:cNvPr id="7776" name="Google Shape;7776;p62"/>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2"/>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2"/>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2"/>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2"/>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2"/>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2"/>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2"/>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2"/>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62"/>
          <p:cNvGrpSpPr/>
          <p:nvPr/>
        </p:nvGrpSpPr>
        <p:grpSpPr>
          <a:xfrm>
            <a:off x="3516345" y="3640602"/>
            <a:ext cx="351644" cy="351959"/>
            <a:chOff x="3508282" y="3810341"/>
            <a:chExt cx="351644" cy="351959"/>
          </a:xfrm>
        </p:grpSpPr>
        <p:sp>
          <p:nvSpPr>
            <p:cNvPr id="7786" name="Google Shape;7786;p62"/>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2"/>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2"/>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2"/>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2"/>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2"/>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2"/>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2"/>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2"/>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2"/>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2"/>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2"/>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2"/>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62"/>
          <p:cNvGrpSpPr/>
          <p:nvPr/>
        </p:nvGrpSpPr>
        <p:grpSpPr>
          <a:xfrm>
            <a:off x="2232648" y="1793115"/>
            <a:ext cx="303163" cy="351809"/>
            <a:chOff x="2224585" y="1962854"/>
            <a:chExt cx="303163" cy="351809"/>
          </a:xfrm>
        </p:grpSpPr>
        <p:sp>
          <p:nvSpPr>
            <p:cNvPr id="7800" name="Google Shape;7800;p62"/>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2"/>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2"/>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2"/>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2"/>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2"/>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2"/>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2"/>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62"/>
          <p:cNvGrpSpPr/>
          <p:nvPr/>
        </p:nvGrpSpPr>
        <p:grpSpPr>
          <a:xfrm>
            <a:off x="2630856" y="1821128"/>
            <a:ext cx="389090" cy="296231"/>
            <a:chOff x="2622794" y="1990868"/>
            <a:chExt cx="389090" cy="296231"/>
          </a:xfrm>
        </p:grpSpPr>
        <p:sp>
          <p:nvSpPr>
            <p:cNvPr id="7809" name="Google Shape;7809;p62"/>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2"/>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2"/>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2"/>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2"/>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2"/>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2"/>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2"/>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2"/>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62"/>
          <p:cNvGrpSpPr/>
          <p:nvPr/>
        </p:nvGrpSpPr>
        <p:grpSpPr>
          <a:xfrm>
            <a:off x="3985388" y="1782409"/>
            <a:ext cx="327074" cy="375241"/>
            <a:chOff x="3977326" y="1952149"/>
            <a:chExt cx="327074" cy="375241"/>
          </a:xfrm>
        </p:grpSpPr>
        <p:sp>
          <p:nvSpPr>
            <p:cNvPr id="7819" name="Google Shape;7819;p62"/>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2"/>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2"/>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2"/>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2"/>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2"/>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2"/>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2"/>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2"/>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2"/>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2"/>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2"/>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2"/>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2"/>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2"/>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2"/>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2"/>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62"/>
          <p:cNvGrpSpPr/>
          <p:nvPr/>
        </p:nvGrpSpPr>
        <p:grpSpPr>
          <a:xfrm>
            <a:off x="1349674" y="3170315"/>
            <a:ext cx="259399" cy="370524"/>
            <a:chOff x="1341612" y="3340055"/>
            <a:chExt cx="259399" cy="370524"/>
          </a:xfrm>
        </p:grpSpPr>
        <p:sp>
          <p:nvSpPr>
            <p:cNvPr id="7837" name="Google Shape;7837;p62"/>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2"/>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2"/>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2"/>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2"/>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2"/>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2"/>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2"/>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2"/>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2"/>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2"/>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2"/>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2"/>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2"/>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2"/>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2"/>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2"/>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2"/>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62"/>
          <p:cNvGrpSpPr/>
          <p:nvPr/>
        </p:nvGrpSpPr>
        <p:grpSpPr>
          <a:xfrm>
            <a:off x="2187955" y="3675233"/>
            <a:ext cx="351629" cy="282381"/>
            <a:chOff x="2179892" y="3844972"/>
            <a:chExt cx="351629" cy="282381"/>
          </a:xfrm>
        </p:grpSpPr>
        <p:sp>
          <p:nvSpPr>
            <p:cNvPr id="7856" name="Google Shape;7856;p62"/>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2"/>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2"/>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2"/>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2"/>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2"/>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2"/>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2"/>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2"/>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2"/>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2"/>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2"/>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2"/>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2"/>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2"/>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2"/>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2"/>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2"/>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2"/>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2"/>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62"/>
          <p:cNvGrpSpPr/>
          <p:nvPr/>
        </p:nvGrpSpPr>
        <p:grpSpPr>
          <a:xfrm>
            <a:off x="3139232" y="3647145"/>
            <a:ext cx="220051" cy="338169"/>
            <a:chOff x="3131170" y="3816884"/>
            <a:chExt cx="220051" cy="338169"/>
          </a:xfrm>
        </p:grpSpPr>
        <p:sp>
          <p:nvSpPr>
            <p:cNvPr id="7877" name="Google Shape;7877;p62"/>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2"/>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2"/>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2"/>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2"/>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2"/>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2"/>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2"/>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2"/>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62"/>
          <p:cNvGrpSpPr/>
          <p:nvPr/>
        </p:nvGrpSpPr>
        <p:grpSpPr>
          <a:xfrm>
            <a:off x="911564" y="3189824"/>
            <a:ext cx="247990" cy="333393"/>
            <a:chOff x="903502" y="3359564"/>
            <a:chExt cx="247990" cy="333393"/>
          </a:xfrm>
        </p:grpSpPr>
        <p:sp>
          <p:nvSpPr>
            <p:cNvPr id="7887" name="Google Shape;7887;p62"/>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2"/>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2"/>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2"/>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2"/>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2"/>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2"/>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2"/>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2"/>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2"/>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2"/>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2"/>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2"/>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2"/>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2"/>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62"/>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62"/>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2"/>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2"/>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2"/>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2"/>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2"/>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62"/>
          <p:cNvGrpSpPr/>
          <p:nvPr/>
        </p:nvGrpSpPr>
        <p:grpSpPr>
          <a:xfrm>
            <a:off x="2624253" y="2720721"/>
            <a:ext cx="365793" cy="361152"/>
            <a:chOff x="2616191" y="2890461"/>
            <a:chExt cx="365793" cy="361152"/>
          </a:xfrm>
        </p:grpSpPr>
        <p:sp>
          <p:nvSpPr>
            <p:cNvPr id="7910" name="Google Shape;7910;p62"/>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2"/>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2"/>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2"/>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2"/>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2"/>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2"/>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2"/>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2"/>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2"/>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2"/>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62"/>
          <p:cNvGrpSpPr/>
          <p:nvPr/>
        </p:nvGrpSpPr>
        <p:grpSpPr>
          <a:xfrm>
            <a:off x="3058022" y="1776121"/>
            <a:ext cx="402940" cy="388536"/>
            <a:chOff x="3049959" y="1945861"/>
            <a:chExt cx="402940" cy="388536"/>
          </a:xfrm>
        </p:grpSpPr>
        <p:sp>
          <p:nvSpPr>
            <p:cNvPr id="7922" name="Google Shape;7922;p62"/>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2"/>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62"/>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2"/>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2"/>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2"/>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62"/>
          <p:cNvGrpSpPr/>
          <p:nvPr/>
        </p:nvGrpSpPr>
        <p:grpSpPr>
          <a:xfrm>
            <a:off x="2491088" y="4098940"/>
            <a:ext cx="202428" cy="349114"/>
            <a:chOff x="2483025" y="4268679"/>
            <a:chExt cx="202428" cy="349114"/>
          </a:xfrm>
        </p:grpSpPr>
        <p:sp>
          <p:nvSpPr>
            <p:cNvPr id="7929" name="Google Shape;7929;p62"/>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2"/>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2"/>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2"/>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2"/>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2"/>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62"/>
          <p:cNvGrpSpPr/>
          <p:nvPr/>
        </p:nvGrpSpPr>
        <p:grpSpPr>
          <a:xfrm>
            <a:off x="870569" y="2716244"/>
            <a:ext cx="329590" cy="365000"/>
            <a:chOff x="862507" y="2885984"/>
            <a:chExt cx="329590" cy="365000"/>
          </a:xfrm>
        </p:grpSpPr>
        <p:sp>
          <p:nvSpPr>
            <p:cNvPr id="7936" name="Google Shape;7936;p62"/>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2"/>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2"/>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2"/>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2"/>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2"/>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2"/>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62"/>
          <p:cNvGrpSpPr/>
          <p:nvPr/>
        </p:nvGrpSpPr>
        <p:grpSpPr>
          <a:xfrm>
            <a:off x="3090138" y="2702065"/>
            <a:ext cx="318884" cy="379807"/>
            <a:chOff x="3082075" y="2871805"/>
            <a:chExt cx="318884" cy="379807"/>
          </a:xfrm>
        </p:grpSpPr>
        <p:sp>
          <p:nvSpPr>
            <p:cNvPr id="7944" name="Google Shape;7944;p62"/>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2"/>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62"/>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62"/>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2"/>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2"/>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2"/>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2"/>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2"/>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2"/>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2"/>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2"/>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2"/>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2"/>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2"/>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2"/>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2"/>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2"/>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2"/>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2"/>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62"/>
          <p:cNvGrpSpPr/>
          <p:nvPr/>
        </p:nvGrpSpPr>
        <p:grpSpPr>
          <a:xfrm>
            <a:off x="2602843" y="1346755"/>
            <a:ext cx="410187" cy="324244"/>
            <a:chOff x="2594780" y="1516494"/>
            <a:chExt cx="410187" cy="324244"/>
          </a:xfrm>
        </p:grpSpPr>
        <p:sp>
          <p:nvSpPr>
            <p:cNvPr id="7965" name="Google Shape;7965;p62"/>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2"/>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2"/>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2"/>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2"/>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2"/>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2"/>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2"/>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62"/>
          <p:cNvGrpSpPr/>
          <p:nvPr/>
        </p:nvGrpSpPr>
        <p:grpSpPr>
          <a:xfrm>
            <a:off x="1751027" y="1333220"/>
            <a:ext cx="333692" cy="333363"/>
            <a:chOff x="1742965" y="1502959"/>
            <a:chExt cx="333692" cy="333363"/>
          </a:xfrm>
        </p:grpSpPr>
        <p:sp>
          <p:nvSpPr>
            <p:cNvPr id="7974" name="Google Shape;7974;p62"/>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2"/>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2"/>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2"/>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8" name="Google Shape;7978;p62"/>
          <p:cNvGrpSpPr/>
          <p:nvPr/>
        </p:nvGrpSpPr>
        <p:grpSpPr>
          <a:xfrm>
            <a:off x="3059594" y="1347069"/>
            <a:ext cx="390034" cy="296545"/>
            <a:chOff x="3051531" y="1516809"/>
            <a:chExt cx="390034" cy="296545"/>
          </a:xfrm>
        </p:grpSpPr>
        <p:sp>
          <p:nvSpPr>
            <p:cNvPr id="7979" name="Google Shape;7979;p62"/>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2"/>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2"/>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2"/>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2"/>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2"/>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2"/>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2"/>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2"/>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2"/>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2"/>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2"/>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2"/>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2"/>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2"/>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4" name="Google Shape;7994;p62"/>
          <p:cNvGrpSpPr/>
          <p:nvPr/>
        </p:nvGrpSpPr>
        <p:grpSpPr>
          <a:xfrm>
            <a:off x="3522963" y="1319280"/>
            <a:ext cx="354145" cy="351869"/>
            <a:chOff x="3514900" y="1489020"/>
            <a:chExt cx="354145" cy="351869"/>
          </a:xfrm>
        </p:grpSpPr>
        <p:sp>
          <p:nvSpPr>
            <p:cNvPr id="7995" name="Google Shape;7995;p62"/>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2"/>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2"/>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2"/>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2"/>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2"/>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2"/>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2"/>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2"/>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62"/>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2"/>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2"/>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2"/>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2"/>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2"/>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2"/>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2"/>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2"/>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2"/>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2"/>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2"/>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2"/>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62"/>
          <p:cNvGrpSpPr/>
          <p:nvPr/>
        </p:nvGrpSpPr>
        <p:grpSpPr>
          <a:xfrm>
            <a:off x="3074387" y="3180706"/>
            <a:ext cx="346598" cy="333183"/>
            <a:chOff x="3066324" y="3350446"/>
            <a:chExt cx="346598" cy="333183"/>
          </a:xfrm>
        </p:grpSpPr>
        <p:sp>
          <p:nvSpPr>
            <p:cNvPr id="8018" name="Google Shape;8018;p62"/>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2"/>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2"/>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2"/>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62"/>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2"/>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2"/>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2"/>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2"/>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2"/>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62"/>
          <p:cNvGrpSpPr/>
          <p:nvPr/>
        </p:nvGrpSpPr>
        <p:grpSpPr>
          <a:xfrm>
            <a:off x="1290817" y="1782350"/>
            <a:ext cx="363278" cy="363338"/>
            <a:chOff x="1282755" y="1952089"/>
            <a:chExt cx="363278" cy="363338"/>
          </a:xfrm>
        </p:grpSpPr>
        <p:sp>
          <p:nvSpPr>
            <p:cNvPr id="8029" name="Google Shape;8029;p62"/>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2"/>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2"/>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62"/>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2"/>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2"/>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2"/>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62"/>
          <p:cNvGrpSpPr/>
          <p:nvPr/>
        </p:nvGrpSpPr>
        <p:grpSpPr>
          <a:xfrm>
            <a:off x="3518156" y="2739542"/>
            <a:ext cx="355133" cy="343574"/>
            <a:chOff x="3510094" y="2909281"/>
            <a:chExt cx="355133" cy="343574"/>
          </a:xfrm>
        </p:grpSpPr>
        <p:sp>
          <p:nvSpPr>
            <p:cNvPr id="8037" name="Google Shape;8037;p62"/>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2"/>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2"/>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2"/>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2"/>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2"/>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2"/>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2"/>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2"/>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2"/>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2"/>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2"/>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2"/>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0" name="Google Shape;8050;p62"/>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1" name="Google Shape;8051;p62"/>
          <p:cNvGrpSpPr/>
          <p:nvPr/>
        </p:nvGrpSpPr>
        <p:grpSpPr>
          <a:xfrm>
            <a:off x="2171904" y="1337232"/>
            <a:ext cx="382787" cy="331566"/>
            <a:chOff x="2163842" y="1506972"/>
            <a:chExt cx="382787" cy="331566"/>
          </a:xfrm>
        </p:grpSpPr>
        <p:sp>
          <p:nvSpPr>
            <p:cNvPr id="8052" name="Google Shape;8052;p62"/>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2"/>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2"/>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2"/>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2"/>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2"/>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2"/>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2"/>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62"/>
          <p:cNvGrpSpPr/>
          <p:nvPr/>
        </p:nvGrpSpPr>
        <p:grpSpPr>
          <a:xfrm>
            <a:off x="1746940" y="3179913"/>
            <a:ext cx="357918" cy="350536"/>
            <a:chOff x="1738877" y="3349652"/>
            <a:chExt cx="357918" cy="350536"/>
          </a:xfrm>
        </p:grpSpPr>
        <p:sp>
          <p:nvSpPr>
            <p:cNvPr id="8061" name="Google Shape;8061;p62"/>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2"/>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2"/>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2"/>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2"/>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2"/>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2"/>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2"/>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2"/>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2"/>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2"/>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2"/>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2"/>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2"/>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2"/>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2"/>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2"/>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2"/>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62"/>
          <p:cNvGrpSpPr/>
          <p:nvPr/>
        </p:nvGrpSpPr>
        <p:grpSpPr>
          <a:xfrm>
            <a:off x="1979882" y="4107115"/>
            <a:ext cx="383281" cy="333947"/>
            <a:chOff x="1971819" y="4276854"/>
            <a:chExt cx="383281" cy="333947"/>
          </a:xfrm>
        </p:grpSpPr>
        <p:sp>
          <p:nvSpPr>
            <p:cNvPr id="8080" name="Google Shape;8080;p62"/>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2"/>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2"/>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2"/>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62"/>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2"/>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2"/>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2"/>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2"/>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2"/>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62"/>
          <p:cNvGrpSpPr/>
          <p:nvPr/>
        </p:nvGrpSpPr>
        <p:grpSpPr>
          <a:xfrm>
            <a:off x="1833181" y="2716080"/>
            <a:ext cx="175987" cy="361391"/>
            <a:chOff x="1825119" y="2885819"/>
            <a:chExt cx="175987" cy="361391"/>
          </a:xfrm>
        </p:grpSpPr>
        <p:sp>
          <p:nvSpPr>
            <p:cNvPr id="8091" name="Google Shape;8091;p62"/>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2"/>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2"/>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2"/>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2"/>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2"/>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2"/>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2"/>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2"/>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2"/>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62"/>
          <p:cNvGrpSpPr/>
          <p:nvPr/>
        </p:nvGrpSpPr>
        <p:grpSpPr>
          <a:xfrm>
            <a:off x="3512886" y="3236104"/>
            <a:ext cx="369896" cy="226339"/>
            <a:chOff x="3504824" y="3405844"/>
            <a:chExt cx="369896" cy="226339"/>
          </a:xfrm>
        </p:grpSpPr>
        <p:sp>
          <p:nvSpPr>
            <p:cNvPr id="8102" name="Google Shape;8102;p62"/>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2"/>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2"/>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2"/>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2"/>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2"/>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2"/>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2"/>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2"/>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2"/>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2"/>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2"/>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2"/>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2"/>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2"/>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2"/>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8" name="Google Shape;8118;p62"/>
          <p:cNvGrpSpPr/>
          <p:nvPr/>
        </p:nvGrpSpPr>
        <p:grpSpPr>
          <a:xfrm>
            <a:off x="1303724" y="3649855"/>
            <a:ext cx="345640" cy="342900"/>
            <a:chOff x="1295661" y="3819594"/>
            <a:chExt cx="345640" cy="342900"/>
          </a:xfrm>
        </p:grpSpPr>
        <p:sp>
          <p:nvSpPr>
            <p:cNvPr id="8119" name="Google Shape;8119;p62"/>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2"/>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2"/>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2"/>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2"/>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2"/>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62"/>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62"/>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2"/>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2"/>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2"/>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2"/>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2"/>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2"/>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2"/>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2"/>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2"/>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62"/>
          <p:cNvGrpSpPr/>
          <p:nvPr/>
        </p:nvGrpSpPr>
        <p:grpSpPr>
          <a:xfrm>
            <a:off x="3494635" y="2263730"/>
            <a:ext cx="379328" cy="281738"/>
            <a:chOff x="3486572" y="2433470"/>
            <a:chExt cx="379328" cy="281738"/>
          </a:xfrm>
        </p:grpSpPr>
        <p:sp>
          <p:nvSpPr>
            <p:cNvPr id="8137" name="Google Shape;8137;p62"/>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2"/>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2"/>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2"/>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2"/>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2"/>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2"/>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4" name="Google Shape;8144;p62"/>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5" name="Google Shape;8145;p62"/>
          <p:cNvGrpSpPr/>
          <p:nvPr/>
        </p:nvGrpSpPr>
        <p:grpSpPr>
          <a:xfrm>
            <a:off x="4005212" y="3159894"/>
            <a:ext cx="270733" cy="355762"/>
            <a:chOff x="3997149" y="3329634"/>
            <a:chExt cx="270733" cy="355762"/>
          </a:xfrm>
        </p:grpSpPr>
        <p:sp>
          <p:nvSpPr>
            <p:cNvPr id="8146" name="Google Shape;8146;p62"/>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2"/>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2"/>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2"/>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2"/>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2"/>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2"/>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62"/>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62"/>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2"/>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2"/>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2"/>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2"/>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2"/>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2"/>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2"/>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2"/>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2"/>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2"/>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2"/>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2"/>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62"/>
          <p:cNvGrpSpPr/>
          <p:nvPr/>
        </p:nvGrpSpPr>
        <p:grpSpPr>
          <a:xfrm>
            <a:off x="3962406" y="2729615"/>
            <a:ext cx="345655" cy="343529"/>
            <a:chOff x="3954343" y="2899354"/>
            <a:chExt cx="345655" cy="343529"/>
          </a:xfrm>
        </p:grpSpPr>
        <p:sp>
          <p:nvSpPr>
            <p:cNvPr id="8168" name="Google Shape;8168;p62"/>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62"/>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62"/>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2"/>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2"/>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2"/>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2"/>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2"/>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2"/>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2"/>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62"/>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2"/>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2"/>
          <p:cNvGrpSpPr/>
          <p:nvPr/>
        </p:nvGrpSpPr>
        <p:grpSpPr>
          <a:xfrm>
            <a:off x="2174105" y="3181605"/>
            <a:ext cx="369566" cy="349803"/>
            <a:chOff x="2166043" y="3351344"/>
            <a:chExt cx="369566" cy="349803"/>
          </a:xfrm>
        </p:grpSpPr>
        <p:sp>
          <p:nvSpPr>
            <p:cNvPr id="8181" name="Google Shape;8181;p62"/>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2"/>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2"/>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2"/>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2"/>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62"/>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2"/>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2"/>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62"/>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62"/>
          <p:cNvGrpSpPr/>
          <p:nvPr/>
        </p:nvGrpSpPr>
        <p:grpSpPr>
          <a:xfrm>
            <a:off x="2627712" y="3182593"/>
            <a:ext cx="365793" cy="329275"/>
            <a:chOff x="2619649" y="3352332"/>
            <a:chExt cx="365793" cy="329275"/>
          </a:xfrm>
        </p:grpSpPr>
        <p:sp>
          <p:nvSpPr>
            <p:cNvPr id="8191" name="Google Shape;8191;p62"/>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2"/>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2"/>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2"/>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2"/>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2"/>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2"/>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2"/>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2"/>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2"/>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62"/>
          <p:cNvGrpSpPr/>
          <p:nvPr/>
        </p:nvGrpSpPr>
        <p:grpSpPr>
          <a:xfrm>
            <a:off x="1304197" y="1345501"/>
            <a:ext cx="340624" cy="351944"/>
            <a:chOff x="1293760" y="1498228"/>
            <a:chExt cx="340624" cy="351944"/>
          </a:xfrm>
        </p:grpSpPr>
        <p:sp>
          <p:nvSpPr>
            <p:cNvPr id="8202" name="Google Shape;8202;p62"/>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2"/>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2"/>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2"/>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2"/>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2"/>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2"/>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2"/>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2"/>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2"/>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2"/>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2"/>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62"/>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62"/>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62"/>
          <p:cNvGrpSpPr/>
          <p:nvPr/>
        </p:nvGrpSpPr>
        <p:grpSpPr>
          <a:xfrm>
            <a:off x="857663" y="1782335"/>
            <a:ext cx="406713" cy="383745"/>
            <a:chOff x="849601" y="1952074"/>
            <a:chExt cx="406713" cy="383745"/>
          </a:xfrm>
        </p:grpSpPr>
        <p:sp>
          <p:nvSpPr>
            <p:cNvPr id="8217" name="Google Shape;8217;p62"/>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2"/>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2"/>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2"/>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2"/>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2"/>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62"/>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62"/>
          <p:cNvGrpSpPr/>
          <p:nvPr/>
        </p:nvGrpSpPr>
        <p:grpSpPr>
          <a:xfrm>
            <a:off x="2261934" y="2723626"/>
            <a:ext cx="203985" cy="355417"/>
            <a:chOff x="2253871" y="2893365"/>
            <a:chExt cx="203985" cy="355417"/>
          </a:xfrm>
        </p:grpSpPr>
        <p:sp>
          <p:nvSpPr>
            <p:cNvPr id="8225" name="Google Shape;8225;p62"/>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2"/>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2"/>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2"/>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2"/>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2"/>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2"/>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2"/>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2"/>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2"/>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2"/>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62"/>
          <p:cNvGrpSpPr/>
          <p:nvPr/>
        </p:nvGrpSpPr>
        <p:grpSpPr>
          <a:xfrm>
            <a:off x="2199603" y="2238861"/>
            <a:ext cx="308823" cy="342571"/>
            <a:chOff x="2191541" y="2408601"/>
            <a:chExt cx="308823" cy="342571"/>
          </a:xfrm>
        </p:grpSpPr>
        <p:sp>
          <p:nvSpPr>
            <p:cNvPr id="8237" name="Google Shape;8237;p62"/>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2"/>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2"/>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2"/>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2"/>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2"/>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2"/>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2"/>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2"/>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2"/>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2"/>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2"/>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2"/>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62"/>
          <p:cNvGrpSpPr/>
          <p:nvPr/>
        </p:nvGrpSpPr>
        <p:grpSpPr>
          <a:xfrm>
            <a:off x="855462" y="1333848"/>
            <a:ext cx="342496" cy="341553"/>
            <a:chOff x="847400" y="1503588"/>
            <a:chExt cx="342496" cy="341553"/>
          </a:xfrm>
        </p:grpSpPr>
        <p:sp>
          <p:nvSpPr>
            <p:cNvPr id="8251" name="Google Shape;8251;p62"/>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2"/>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2"/>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2"/>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2"/>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2"/>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2"/>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2"/>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2"/>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2"/>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2"/>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2"/>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2"/>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2"/>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2"/>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2"/>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2"/>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2"/>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2"/>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2"/>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62"/>
          <p:cNvGrpSpPr/>
          <p:nvPr/>
        </p:nvGrpSpPr>
        <p:grpSpPr>
          <a:xfrm>
            <a:off x="1338026" y="2729929"/>
            <a:ext cx="280495" cy="361077"/>
            <a:chOff x="1329963" y="2899669"/>
            <a:chExt cx="280495" cy="361077"/>
          </a:xfrm>
        </p:grpSpPr>
        <p:sp>
          <p:nvSpPr>
            <p:cNvPr id="8272" name="Google Shape;8272;p62"/>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2"/>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2"/>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2"/>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2"/>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2"/>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2"/>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62"/>
          <p:cNvGrpSpPr/>
          <p:nvPr/>
        </p:nvGrpSpPr>
        <p:grpSpPr>
          <a:xfrm>
            <a:off x="945492" y="3631169"/>
            <a:ext cx="195496" cy="343439"/>
            <a:chOff x="937429" y="3800908"/>
            <a:chExt cx="195496" cy="343439"/>
          </a:xfrm>
        </p:grpSpPr>
        <p:sp>
          <p:nvSpPr>
            <p:cNvPr id="8280" name="Google Shape;8280;p62"/>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2"/>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2"/>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2"/>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2"/>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2"/>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2"/>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2"/>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2"/>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2"/>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2"/>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2"/>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2"/>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62"/>
          <p:cNvGrpSpPr/>
          <p:nvPr/>
        </p:nvGrpSpPr>
        <p:grpSpPr>
          <a:xfrm>
            <a:off x="2695722" y="3640916"/>
            <a:ext cx="365164" cy="342511"/>
            <a:chOff x="2611459" y="3810655"/>
            <a:chExt cx="365164" cy="342511"/>
          </a:xfrm>
        </p:grpSpPr>
        <p:sp>
          <p:nvSpPr>
            <p:cNvPr id="8294" name="Google Shape;8294;p62"/>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2"/>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2"/>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2"/>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2"/>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2"/>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62"/>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2"/>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2"/>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2"/>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2"/>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5" name="Google Shape;8305;p62"/>
          <p:cNvGrpSpPr/>
          <p:nvPr/>
        </p:nvGrpSpPr>
        <p:grpSpPr>
          <a:xfrm>
            <a:off x="3960519" y="1354540"/>
            <a:ext cx="370195" cy="300154"/>
            <a:chOff x="3952456" y="1524280"/>
            <a:chExt cx="370195" cy="300154"/>
          </a:xfrm>
        </p:grpSpPr>
        <p:sp>
          <p:nvSpPr>
            <p:cNvPr id="8306" name="Google Shape;8306;p62"/>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2"/>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2"/>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2"/>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2"/>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2"/>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2" name="Google Shape;8312;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313" name="Google Shape;8313;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17" name="Shape 8317"/>
        <p:cNvGrpSpPr/>
        <p:nvPr/>
      </p:nvGrpSpPr>
      <p:grpSpPr>
        <a:xfrm>
          <a:off x="0" y="0"/>
          <a:ext cx="0" cy="0"/>
          <a:chOff x="0" y="0"/>
          <a:chExt cx="0" cy="0"/>
        </a:xfrm>
      </p:grpSpPr>
      <p:grpSp>
        <p:nvGrpSpPr>
          <p:cNvPr id="8318" name="Google Shape;8318;p63"/>
          <p:cNvGrpSpPr/>
          <p:nvPr/>
        </p:nvGrpSpPr>
        <p:grpSpPr>
          <a:xfrm>
            <a:off x="894207" y="1345785"/>
            <a:ext cx="257112" cy="362808"/>
            <a:chOff x="908482" y="1502585"/>
            <a:chExt cx="257112" cy="362808"/>
          </a:xfrm>
        </p:grpSpPr>
        <p:sp>
          <p:nvSpPr>
            <p:cNvPr id="8319" name="Google Shape;8319;p63"/>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3"/>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3"/>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3"/>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3"/>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3"/>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3"/>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3"/>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3"/>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3"/>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3"/>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3"/>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3"/>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3"/>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3"/>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3"/>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3"/>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3"/>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3"/>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3"/>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9" name="Google Shape;8339;p63"/>
          <p:cNvGrpSpPr/>
          <p:nvPr/>
        </p:nvGrpSpPr>
        <p:grpSpPr>
          <a:xfrm>
            <a:off x="1289262" y="1345916"/>
            <a:ext cx="362939" cy="362677"/>
            <a:chOff x="1303537" y="1502716"/>
            <a:chExt cx="362939" cy="362677"/>
          </a:xfrm>
        </p:grpSpPr>
        <p:sp>
          <p:nvSpPr>
            <p:cNvPr id="8340" name="Google Shape;8340;p63"/>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3"/>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3"/>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3"/>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3"/>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3"/>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3"/>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3"/>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3"/>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3"/>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3"/>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63"/>
          <p:cNvGrpSpPr/>
          <p:nvPr/>
        </p:nvGrpSpPr>
        <p:grpSpPr>
          <a:xfrm>
            <a:off x="1737626" y="1345916"/>
            <a:ext cx="362677" cy="362677"/>
            <a:chOff x="1751901" y="1502716"/>
            <a:chExt cx="362677" cy="362677"/>
          </a:xfrm>
        </p:grpSpPr>
        <p:sp>
          <p:nvSpPr>
            <p:cNvPr id="8352" name="Google Shape;8352;p63"/>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3"/>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3"/>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3"/>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3"/>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3"/>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3"/>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3"/>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3"/>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3"/>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3"/>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3"/>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3"/>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3"/>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3"/>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3"/>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3"/>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3"/>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3"/>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1" name="Google Shape;8371;p63"/>
          <p:cNvGrpSpPr/>
          <p:nvPr/>
        </p:nvGrpSpPr>
        <p:grpSpPr>
          <a:xfrm>
            <a:off x="3080903" y="1345916"/>
            <a:ext cx="334290" cy="362677"/>
            <a:chOff x="3095178" y="1502716"/>
            <a:chExt cx="334290" cy="362677"/>
          </a:xfrm>
        </p:grpSpPr>
        <p:sp>
          <p:nvSpPr>
            <p:cNvPr id="8372" name="Google Shape;8372;p63"/>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3"/>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3"/>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3"/>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3"/>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3"/>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3"/>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3"/>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3"/>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3"/>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3"/>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3"/>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3"/>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3"/>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3"/>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3"/>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3"/>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63"/>
          <p:cNvGrpSpPr/>
          <p:nvPr/>
        </p:nvGrpSpPr>
        <p:grpSpPr>
          <a:xfrm>
            <a:off x="3528006" y="1348805"/>
            <a:ext cx="366196" cy="357005"/>
            <a:chOff x="3542281" y="1505605"/>
            <a:chExt cx="366196" cy="357005"/>
          </a:xfrm>
        </p:grpSpPr>
        <p:sp>
          <p:nvSpPr>
            <p:cNvPr id="8390" name="Google Shape;8390;p63"/>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3"/>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3"/>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3"/>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3"/>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3"/>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3"/>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3"/>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3"/>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3"/>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3"/>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3"/>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3"/>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3"/>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3"/>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3"/>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3"/>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3"/>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3"/>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3"/>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3"/>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3"/>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3"/>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3"/>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3"/>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63"/>
          <p:cNvGrpSpPr/>
          <p:nvPr/>
        </p:nvGrpSpPr>
        <p:grpSpPr>
          <a:xfrm>
            <a:off x="1734107" y="3227997"/>
            <a:ext cx="364673" cy="340067"/>
            <a:chOff x="1748382" y="3384797"/>
            <a:chExt cx="364673" cy="340067"/>
          </a:xfrm>
        </p:grpSpPr>
        <p:sp>
          <p:nvSpPr>
            <p:cNvPr id="8416" name="Google Shape;8416;p63"/>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3"/>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3"/>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3"/>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3"/>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3"/>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3"/>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3"/>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3"/>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3"/>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3"/>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3"/>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3"/>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3"/>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3"/>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63"/>
          <p:cNvGrpSpPr/>
          <p:nvPr/>
        </p:nvGrpSpPr>
        <p:grpSpPr>
          <a:xfrm>
            <a:off x="2168368" y="3229520"/>
            <a:ext cx="382030" cy="320451"/>
            <a:chOff x="2182643" y="3386320"/>
            <a:chExt cx="382030" cy="320451"/>
          </a:xfrm>
        </p:grpSpPr>
        <p:sp>
          <p:nvSpPr>
            <p:cNvPr id="8432" name="Google Shape;8432;p63"/>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3"/>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3"/>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3"/>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3"/>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3"/>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3"/>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3"/>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3"/>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3"/>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3"/>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3"/>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3"/>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3"/>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3"/>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63"/>
          <p:cNvGrpSpPr/>
          <p:nvPr/>
        </p:nvGrpSpPr>
        <p:grpSpPr>
          <a:xfrm>
            <a:off x="3070111" y="3232540"/>
            <a:ext cx="353880" cy="330745"/>
            <a:chOff x="3084386" y="3389340"/>
            <a:chExt cx="353880" cy="330745"/>
          </a:xfrm>
        </p:grpSpPr>
        <p:sp>
          <p:nvSpPr>
            <p:cNvPr id="8448" name="Google Shape;8448;p63"/>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3"/>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3"/>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3"/>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3"/>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3"/>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3"/>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3"/>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3"/>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3"/>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3"/>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3"/>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3"/>
          <p:cNvGrpSpPr/>
          <p:nvPr/>
        </p:nvGrpSpPr>
        <p:grpSpPr>
          <a:xfrm>
            <a:off x="849224" y="1814106"/>
            <a:ext cx="347078" cy="364016"/>
            <a:chOff x="863499" y="1970906"/>
            <a:chExt cx="347078" cy="364016"/>
          </a:xfrm>
        </p:grpSpPr>
        <p:sp>
          <p:nvSpPr>
            <p:cNvPr id="8461" name="Google Shape;8461;p63"/>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3"/>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3"/>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3"/>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3"/>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3"/>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3"/>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3"/>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3"/>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3"/>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3"/>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3"/>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3"/>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3"/>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63"/>
          <p:cNvGrpSpPr/>
          <p:nvPr/>
        </p:nvGrpSpPr>
        <p:grpSpPr>
          <a:xfrm>
            <a:off x="1735604" y="1814106"/>
            <a:ext cx="364436" cy="364174"/>
            <a:chOff x="1749879" y="1970906"/>
            <a:chExt cx="364436" cy="364174"/>
          </a:xfrm>
        </p:grpSpPr>
        <p:sp>
          <p:nvSpPr>
            <p:cNvPr id="8476" name="Google Shape;8476;p63"/>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3"/>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3"/>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3"/>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3"/>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3"/>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3"/>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3"/>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3"/>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3"/>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3"/>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3"/>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3"/>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3"/>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63"/>
          <p:cNvGrpSpPr/>
          <p:nvPr/>
        </p:nvGrpSpPr>
        <p:grpSpPr>
          <a:xfrm>
            <a:off x="2172150" y="1819358"/>
            <a:ext cx="396106" cy="353985"/>
            <a:chOff x="2186425" y="1976158"/>
            <a:chExt cx="396106" cy="353985"/>
          </a:xfrm>
        </p:grpSpPr>
        <p:sp>
          <p:nvSpPr>
            <p:cNvPr id="8491" name="Google Shape;8491;p63"/>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3"/>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3"/>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3"/>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3"/>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3"/>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3"/>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63"/>
          <p:cNvGrpSpPr/>
          <p:nvPr/>
        </p:nvGrpSpPr>
        <p:grpSpPr>
          <a:xfrm>
            <a:off x="2644882" y="1860612"/>
            <a:ext cx="319190" cy="271240"/>
            <a:chOff x="2659157" y="2017412"/>
            <a:chExt cx="319190" cy="271240"/>
          </a:xfrm>
        </p:grpSpPr>
        <p:sp>
          <p:nvSpPr>
            <p:cNvPr id="8499" name="Google Shape;8499;p63"/>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3"/>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3"/>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3"/>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3"/>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3"/>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3"/>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3"/>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3"/>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3"/>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3"/>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3"/>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3"/>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3"/>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3"/>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3"/>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3"/>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3"/>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3"/>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3"/>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3"/>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3"/>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3"/>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3"/>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3"/>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3"/>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63"/>
          <p:cNvGrpSpPr/>
          <p:nvPr/>
        </p:nvGrpSpPr>
        <p:grpSpPr>
          <a:xfrm>
            <a:off x="3097500" y="1836716"/>
            <a:ext cx="318928" cy="319217"/>
            <a:chOff x="3111775" y="1993516"/>
            <a:chExt cx="318928" cy="319217"/>
          </a:xfrm>
        </p:grpSpPr>
        <p:sp>
          <p:nvSpPr>
            <p:cNvPr id="8526" name="Google Shape;8526;p63"/>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3"/>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3"/>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3"/>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3"/>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3"/>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3"/>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3"/>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3"/>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3"/>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3"/>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3"/>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3"/>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3"/>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3"/>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3"/>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3"/>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3"/>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3"/>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3"/>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3"/>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3"/>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3"/>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3"/>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3"/>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3"/>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3"/>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3"/>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3"/>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3"/>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63"/>
          <p:cNvGrpSpPr/>
          <p:nvPr/>
        </p:nvGrpSpPr>
        <p:grpSpPr>
          <a:xfrm>
            <a:off x="4009510" y="1813607"/>
            <a:ext cx="288807" cy="355377"/>
            <a:chOff x="4023785" y="1970407"/>
            <a:chExt cx="288807" cy="355377"/>
          </a:xfrm>
        </p:grpSpPr>
        <p:sp>
          <p:nvSpPr>
            <p:cNvPr id="8557" name="Google Shape;8557;p63"/>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3"/>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3"/>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3"/>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3"/>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3"/>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3"/>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3"/>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3"/>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3"/>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3"/>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3"/>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3"/>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3"/>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3"/>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3"/>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3"/>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63"/>
          <p:cNvGrpSpPr/>
          <p:nvPr/>
        </p:nvGrpSpPr>
        <p:grpSpPr>
          <a:xfrm>
            <a:off x="3530265" y="3224163"/>
            <a:ext cx="320188" cy="319269"/>
            <a:chOff x="3544540" y="3380963"/>
            <a:chExt cx="320188" cy="319269"/>
          </a:xfrm>
        </p:grpSpPr>
        <p:sp>
          <p:nvSpPr>
            <p:cNvPr id="8578" name="Google Shape;8578;p63"/>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3"/>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3"/>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3"/>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3"/>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3"/>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3"/>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3"/>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3"/>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3"/>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3"/>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3"/>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3"/>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3"/>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3"/>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3"/>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63"/>
          <p:cNvGrpSpPr/>
          <p:nvPr/>
        </p:nvGrpSpPr>
        <p:grpSpPr>
          <a:xfrm>
            <a:off x="3930362" y="3198034"/>
            <a:ext cx="415696" cy="371605"/>
            <a:chOff x="3944637" y="3354834"/>
            <a:chExt cx="415696" cy="371605"/>
          </a:xfrm>
        </p:grpSpPr>
        <p:sp>
          <p:nvSpPr>
            <p:cNvPr id="8595" name="Google Shape;8595;p63"/>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3"/>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3"/>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3"/>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3"/>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3"/>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3"/>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3"/>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3"/>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3"/>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3"/>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3"/>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3"/>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3"/>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3"/>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3"/>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3"/>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63"/>
          <p:cNvGrpSpPr/>
          <p:nvPr/>
        </p:nvGrpSpPr>
        <p:grpSpPr>
          <a:xfrm>
            <a:off x="1300344" y="3664727"/>
            <a:ext cx="346317" cy="332136"/>
            <a:chOff x="1314619" y="3821527"/>
            <a:chExt cx="346317" cy="332136"/>
          </a:xfrm>
        </p:grpSpPr>
        <p:sp>
          <p:nvSpPr>
            <p:cNvPr id="8613" name="Google Shape;8613;p63"/>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3"/>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3"/>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3"/>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3"/>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3"/>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3"/>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3"/>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1" name="Google Shape;8621;p63"/>
          <p:cNvGrpSpPr/>
          <p:nvPr/>
        </p:nvGrpSpPr>
        <p:grpSpPr>
          <a:xfrm>
            <a:off x="1736864" y="3634134"/>
            <a:ext cx="386258" cy="380507"/>
            <a:chOff x="1751139" y="3790934"/>
            <a:chExt cx="386258" cy="380507"/>
          </a:xfrm>
        </p:grpSpPr>
        <p:sp>
          <p:nvSpPr>
            <p:cNvPr id="8622" name="Google Shape;8622;p63"/>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3"/>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3"/>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3"/>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3"/>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3"/>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3"/>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3"/>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3"/>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3"/>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3"/>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3"/>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3"/>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3"/>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3"/>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3"/>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3"/>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63"/>
          <p:cNvGrpSpPr/>
          <p:nvPr/>
        </p:nvGrpSpPr>
        <p:grpSpPr>
          <a:xfrm>
            <a:off x="2175406" y="3664806"/>
            <a:ext cx="395607" cy="318928"/>
            <a:chOff x="2189681" y="3821606"/>
            <a:chExt cx="395607" cy="318928"/>
          </a:xfrm>
        </p:grpSpPr>
        <p:sp>
          <p:nvSpPr>
            <p:cNvPr id="8641" name="Google Shape;8641;p63"/>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3"/>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3"/>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3"/>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3"/>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3"/>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3"/>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3"/>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3"/>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3"/>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3"/>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3"/>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3"/>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3"/>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3"/>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3"/>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3"/>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3"/>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3"/>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3"/>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3"/>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3"/>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3"/>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3"/>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3"/>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3"/>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3"/>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3"/>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3"/>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3"/>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1" name="Google Shape;8671;p63"/>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2" name="Google Shape;8672;p63"/>
          <p:cNvGrpSpPr/>
          <p:nvPr/>
        </p:nvGrpSpPr>
        <p:grpSpPr>
          <a:xfrm>
            <a:off x="1263134" y="1804547"/>
            <a:ext cx="420475" cy="383055"/>
            <a:chOff x="1277409" y="1961347"/>
            <a:chExt cx="420475" cy="383055"/>
          </a:xfrm>
        </p:grpSpPr>
        <p:sp>
          <p:nvSpPr>
            <p:cNvPr id="8673" name="Google Shape;8673;p63"/>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3"/>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3"/>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3"/>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3"/>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3"/>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3"/>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3"/>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3"/>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3"/>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3"/>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3"/>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3"/>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3"/>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3"/>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3"/>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3"/>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3"/>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3"/>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3"/>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3"/>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3"/>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3"/>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3"/>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3"/>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3"/>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3"/>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63"/>
          <p:cNvGrpSpPr/>
          <p:nvPr/>
        </p:nvGrpSpPr>
        <p:grpSpPr>
          <a:xfrm>
            <a:off x="2200800" y="2276019"/>
            <a:ext cx="380008" cy="351648"/>
            <a:chOff x="2215075" y="2432819"/>
            <a:chExt cx="380008" cy="351648"/>
          </a:xfrm>
        </p:grpSpPr>
        <p:sp>
          <p:nvSpPr>
            <p:cNvPr id="8701" name="Google Shape;8701;p63"/>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3"/>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3"/>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3"/>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3"/>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3"/>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3"/>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3"/>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3"/>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3"/>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3"/>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3"/>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3"/>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3"/>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3"/>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3"/>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3"/>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3"/>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3"/>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3"/>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3"/>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3"/>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3"/>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3"/>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3"/>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3"/>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3"/>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3"/>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3"/>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63"/>
          <p:cNvGrpSpPr/>
          <p:nvPr/>
        </p:nvGrpSpPr>
        <p:grpSpPr>
          <a:xfrm>
            <a:off x="2647141" y="2265542"/>
            <a:ext cx="344059" cy="340671"/>
            <a:chOff x="2661416" y="2422342"/>
            <a:chExt cx="344059" cy="340671"/>
          </a:xfrm>
        </p:grpSpPr>
        <p:sp>
          <p:nvSpPr>
            <p:cNvPr id="8733" name="Google Shape;8733;p63"/>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3"/>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3"/>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3"/>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3"/>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3"/>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3"/>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3"/>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3"/>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3"/>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3"/>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3"/>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3"/>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63"/>
          <p:cNvGrpSpPr/>
          <p:nvPr/>
        </p:nvGrpSpPr>
        <p:grpSpPr>
          <a:xfrm>
            <a:off x="4052235" y="2265542"/>
            <a:ext cx="206876" cy="348470"/>
            <a:chOff x="4066510" y="2422342"/>
            <a:chExt cx="206876" cy="348470"/>
          </a:xfrm>
        </p:grpSpPr>
        <p:sp>
          <p:nvSpPr>
            <p:cNvPr id="8747" name="Google Shape;8747;p63"/>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3"/>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3"/>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3"/>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3"/>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3"/>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3"/>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3"/>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3"/>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3"/>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3"/>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3"/>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9" name="Google Shape;8759;p63"/>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0" name="Google Shape;8760;p63"/>
          <p:cNvGrpSpPr/>
          <p:nvPr/>
        </p:nvGrpSpPr>
        <p:grpSpPr>
          <a:xfrm>
            <a:off x="2603418" y="3660525"/>
            <a:ext cx="420475" cy="326491"/>
            <a:chOff x="2617693" y="3817325"/>
            <a:chExt cx="420475" cy="326491"/>
          </a:xfrm>
        </p:grpSpPr>
        <p:sp>
          <p:nvSpPr>
            <p:cNvPr id="8761" name="Google Shape;8761;p63"/>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3"/>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3"/>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3"/>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3"/>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3"/>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3"/>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3"/>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3"/>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3"/>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3"/>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3"/>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3"/>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3"/>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3"/>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3"/>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3"/>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63"/>
          <p:cNvGrpSpPr/>
          <p:nvPr/>
        </p:nvGrpSpPr>
        <p:grpSpPr>
          <a:xfrm>
            <a:off x="3531026" y="2266723"/>
            <a:ext cx="358134" cy="356637"/>
            <a:chOff x="3545301" y="2423523"/>
            <a:chExt cx="358134" cy="356637"/>
          </a:xfrm>
        </p:grpSpPr>
        <p:sp>
          <p:nvSpPr>
            <p:cNvPr id="8779" name="Google Shape;8779;p63"/>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3"/>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3"/>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3"/>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3"/>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3"/>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3"/>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3"/>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3"/>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63"/>
          <p:cNvGrpSpPr/>
          <p:nvPr/>
        </p:nvGrpSpPr>
        <p:grpSpPr>
          <a:xfrm>
            <a:off x="3517187" y="3667799"/>
            <a:ext cx="377251" cy="324232"/>
            <a:chOff x="3531462" y="3824599"/>
            <a:chExt cx="377251" cy="324232"/>
          </a:xfrm>
        </p:grpSpPr>
        <p:sp>
          <p:nvSpPr>
            <p:cNvPr id="8789" name="Google Shape;8789;p63"/>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3"/>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3"/>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3"/>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3"/>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3"/>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3"/>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3"/>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3"/>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3"/>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3"/>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63"/>
          <p:cNvGrpSpPr/>
          <p:nvPr/>
        </p:nvGrpSpPr>
        <p:grpSpPr>
          <a:xfrm>
            <a:off x="4016311" y="3648446"/>
            <a:ext cx="286523" cy="340566"/>
            <a:chOff x="4030586" y="3805246"/>
            <a:chExt cx="286523" cy="340566"/>
          </a:xfrm>
        </p:grpSpPr>
        <p:sp>
          <p:nvSpPr>
            <p:cNvPr id="8801" name="Google Shape;8801;p63"/>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3"/>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3"/>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3"/>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3"/>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3"/>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3"/>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3"/>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3"/>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3"/>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3"/>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3"/>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3"/>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63"/>
          <p:cNvGrpSpPr/>
          <p:nvPr/>
        </p:nvGrpSpPr>
        <p:grpSpPr>
          <a:xfrm>
            <a:off x="2166609" y="2731919"/>
            <a:ext cx="376752" cy="374468"/>
            <a:chOff x="2180884" y="2888719"/>
            <a:chExt cx="376752" cy="374468"/>
          </a:xfrm>
        </p:grpSpPr>
        <p:sp>
          <p:nvSpPr>
            <p:cNvPr id="8815" name="Google Shape;8815;p63"/>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3"/>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3"/>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3"/>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3"/>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3"/>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3"/>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3"/>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3"/>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3"/>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3"/>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3"/>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3"/>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3"/>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63"/>
          <p:cNvGrpSpPr/>
          <p:nvPr/>
        </p:nvGrpSpPr>
        <p:grpSpPr>
          <a:xfrm>
            <a:off x="3940157" y="2786199"/>
            <a:ext cx="378249" cy="265909"/>
            <a:chOff x="3954432" y="2942999"/>
            <a:chExt cx="378249" cy="265909"/>
          </a:xfrm>
        </p:grpSpPr>
        <p:sp>
          <p:nvSpPr>
            <p:cNvPr id="8830" name="Google Shape;8830;p63"/>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3"/>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3"/>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3"/>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3"/>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3"/>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3"/>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3"/>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3"/>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63"/>
          <p:cNvGrpSpPr/>
          <p:nvPr/>
        </p:nvGrpSpPr>
        <p:grpSpPr>
          <a:xfrm>
            <a:off x="1737862" y="4109808"/>
            <a:ext cx="378512" cy="374756"/>
            <a:chOff x="1752137" y="4266608"/>
            <a:chExt cx="378512" cy="374756"/>
          </a:xfrm>
        </p:grpSpPr>
        <p:sp>
          <p:nvSpPr>
            <p:cNvPr id="8840" name="Google Shape;8840;p63"/>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3"/>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3"/>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3"/>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3"/>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3"/>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3"/>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3"/>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3"/>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3"/>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3"/>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3"/>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3"/>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3"/>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3"/>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3"/>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3"/>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3"/>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3"/>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3"/>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3"/>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63"/>
          <p:cNvGrpSpPr/>
          <p:nvPr/>
        </p:nvGrpSpPr>
        <p:grpSpPr>
          <a:xfrm>
            <a:off x="3103513" y="3655746"/>
            <a:ext cx="341065" cy="341065"/>
            <a:chOff x="3117788" y="3812546"/>
            <a:chExt cx="341065" cy="341065"/>
          </a:xfrm>
        </p:grpSpPr>
        <p:sp>
          <p:nvSpPr>
            <p:cNvPr id="8862" name="Google Shape;8862;p63"/>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3"/>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3"/>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3"/>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3"/>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3"/>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63"/>
          <p:cNvGrpSpPr/>
          <p:nvPr/>
        </p:nvGrpSpPr>
        <p:grpSpPr>
          <a:xfrm>
            <a:off x="3980125" y="4143132"/>
            <a:ext cx="338281" cy="322657"/>
            <a:chOff x="3994400" y="4299932"/>
            <a:chExt cx="338281" cy="322657"/>
          </a:xfrm>
        </p:grpSpPr>
        <p:sp>
          <p:nvSpPr>
            <p:cNvPr id="8869" name="Google Shape;8869;p63"/>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3"/>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3"/>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3"/>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3"/>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3"/>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3"/>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3"/>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7" name="Google Shape;8877;p63"/>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3"/>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9" name="Google Shape;8879;p63"/>
          <p:cNvGrpSpPr/>
          <p:nvPr/>
        </p:nvGrpSpPr>
        <p:grpSpPr>
          <a:xfrm>
            <a:off x="3559151" y="1808828"/>
            <a:ext cx="302358" cy="374993"/>
            <a:chOff x="3573426" y="1965628"/>
            <a:chExt cx="302358" cy="374993"/>
          </a:xfrm>
        </p:grpSpPr>
        <p:sp>
          <p:nvSpPr>
            <p:cNvPr id="8880" name="Google Shape;8880;p63"/>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3"/>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3"/>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3"/>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3"/>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3"/>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3"/>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3"/>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3"/>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3"/>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3"/>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3"/>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3"/>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3"/>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3"/>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3"/>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3"/>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3"/>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3"/>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3"/>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3"/>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3"/>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3"/>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3"/>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3"/>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3"/>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3"/>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3"/>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3"/>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3"/>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3"/>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3"/>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3"/>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3"/>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3"/>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3"/>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3"/>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3"/>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3"/>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3"/>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3"/>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3"/>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3"/>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3"/>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3"/>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3"/>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3"/>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7" name="Google Shape;8927;p63"/>
          <p:cNvGrpSpPr/>
          <p:nvPr/>
        </p:nvGrpSpPr>
        <p:grpSpPr>
          <a:xfrm>
            <a:off x="3499357" y="2751772"/>
            <a:ext cx="355876" cy="331007"/>
            <a:chOff x="3513632" y="2908572"/>
            <a:chExt cx="355876" cy="331007"/>
          </a:xfrm>
        </p:grpSpPr>
        <p:sp>
          <p:nvSpPr>
            <p:cNvPr id="8928" name="Google Shape;8928;p63"/>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3"/>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3"/>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3"/>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3"/>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3"/>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3"/>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3"/>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3"/>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3"/>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3"/>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3"/>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3"/>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3"/>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3"/>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3"/>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63"/>
          <p:cNvGrpSpPr/>
          <p:nvPr/>
        </p:nvGrpSpPr>
        <p:grpSpPr>
          <a:xfrm>
            <a:off x="2679808" y="2731630"/>
            <a:ext cx="235762" cy="374756"/>
            <a:chOff x="2694083" y="2888430"/>
            <a:chExt cx="235762" cy="374756"/>
          </a:xfrm>
        </p:grpSpPr>
        <p:sp>
          <p:nvSpPr>
            <p:cNvPr id="8945" name="Google Shape;8945;p63"/>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3"/>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3"/>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3"/>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3"/>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3"/>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3"/>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3"/>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3"/>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63"/>
          <p:cNvGrpSpPr/>
          <p:nvPr/>
        </p:nvGrpSpPr>
        <p:grpSpPr>
          <a:xfrm>
            <a:off x="857259" y="4143788"/>
            <a:ext cx="357661" cy="311155"/>
            <a:chOff x="871534" y="4300588"/>
            <a:chExt cx="357661" cy="311155"/>
          </a:xfrm>
        </p:grpSpPr>
        <p:sp>
          <p:nvSpPr>
            <p:cNvPr id="8955" name="Google Shape;8955;p63"/>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3"/>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3"/>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3"/>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3"/>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3"/>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3"/>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3"/>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3"/>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3"/>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3"/>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3"/>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3"/>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3"/>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3"/>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3"/>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3"/>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3"/>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3"/>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3"/>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3"/>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63"/>
          <p:cNvGrpSpPr/>
          <p:nvPr/>
        </p:nvGrpSpPr>
        <p:grpSpPr>
          <a:xfrm>
            <a:off x="901744" y="3664806"/>
            <a:ext cx="250100" cy="336785"/>
            <a:chOff x="916019" y="3821606"/>
            <a:chExt cx="250100" cy="336785"/>
          </a:xfrm>
        </p:grpSpPr>
        <p:sp>
          <p:nvSpPr>
            <p:cNvPr id="8977" name="Google Shape;8977;p63"/>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3"/>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3"/>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3"/>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3"/>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3"/>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3"/>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3"/>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3"/>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3"/>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3"/>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3"/>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3"/>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63"/>
          <p:cNvGrpSpPr/>
          <p:nvPr/>
        </p:nvGrpSpPr>
        <p:grpSpPr>
          <a:xfrm>
            <a:off x="835411" y="2752770"/>
            <a:ext cx="374730" cy="332504"/>
            <a:chOff x="849686" y="2909570"/>
            <a:chExt cx="374730" cy="332504"/>
          </a:xfrm>
        </p:grpSpPr>
        <p:sp>
          <p:nvSpPr>
            <p:cNvPr id="8991" name="Google Shape;8991;p63"/>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3"/>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3"/>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3"/>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3"/>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3"/>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3"/>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3"/>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3"/>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3"/>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3"/>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63"/>
          <p:cNvGrpSpPr/>
          <p:nvPr/>
        </p:nvGrpSpPr>
        <p:grpSpPr>
          <a:xfrm>
            <a:off x="1721292" y="2263441"/>
            <a:ext cx="417718" cy="372866"/>
            <a:chOff x="1735567" y="2420241"/>
            <a:chExt cx="417718" cy="372866"/>
          </a:xfrm>
        </p:grpSpPr>
        <p:sp>
          <p:nvSpPr>
            <p:cNvPr id="9003" name="Google Shape;9003;p63"/>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3"/>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3"/>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3"/>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3"/>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3"/>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3"/>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3"/>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3"/>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3"/>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3"/>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3"/>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63"/>
          <p:cNvGrpSpPr/>
          <p:nvPr/>
        </p:nvGrpSpPr>
        <p:grpSpPr>
          <a:xfrm>
            <a:off x="3585043" y="4142790"/>
            <a:ext cx="251098" cy="309028"/>
            <a:chOff x="3599318" y="4299590"/>
            <a:chExt cx="251098" cy="309028"/>
          </a:xfrm>
        </p:grpSpPr>
        <p:sp>
          <p:nvSpPr>
            <p:cNvPr id="9016" name="Google Shape;9016;p63"/>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3"/>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3"/>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3"/>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3"/>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3"/>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63"/>
          <p:cNvGrpSpPr/>
          <p:nvPr/>
        </p:nvGrpSpPr>
        <p:grpSpPr>
          <a:xfrm>
            <a:off x="3091723" y="2276440"/>
            <a:ext cx="345818" cy="345056"/>
            <a:chOff x="3105998" y="2433240"/>
            <a:chExt cx="345818" cy="345056"/>
          </a:xfrm>
        </p:grpSpPr>
        <p:sp>
          <p:nvSpPr>
            <p:cNvPr id="9023" name="Google Shape;9023;p63"/>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3"/>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3"/>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3"/>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3"/>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3"/>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3"/>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3"/>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3"/>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3"/>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3"/>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63"/>
          <p:cNvGrpSpPr/>
          <p:nvPr/>
        </p:nvGrpSpPr>
        <p:grpSpPr>
          <a:xfrm>
            <a:off x="1723051" y="2743973"/>
            <a:ext cx="374730" cy="350361"/>
            <a:chOff x="1737326" y="2900773"/>
            <a:chExt cx="374730" cy="350361"/>
          </a:xfrm>
        </p:grpSpPr>
        <p:sp>
          <p:nvSpPr>
            <p:cNvPr id="9035" name="Google Shape;9035;p63"/>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3"/>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3"/>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3"/>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3"/>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3"/>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3"/>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3"/>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3"/>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3"/>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3"/>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3"/>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3"/>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3"/>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3"/>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3"/>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3"/>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2" name="Google Shape;9052;p63"/>
          <p:cNvGrpSpPr/>
          <p:nvPr/>
        </p:nvGrpSpPr>
        <p:grpSpPr>
          <a:xfrm>
            <a:off x="3986401" y="1422596"/>
            <a:ext cx="327226" cy="211603"/>
            <a:chOff x="4000676" y="1579396"/>
            <a:chExt cx="327226" cy="211603"/>
          </a:xfrm>
        </p:grpSpPr>
        <p:sp>
          <p:nvSpPr>
            <p:cNvPr id="9053" name="Google Shape;9053;p63"/>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3"/>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3"/>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3"/>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3"/>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3"/>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3"/>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3"/>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3"/>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3"/>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3"/>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3"/>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3"/>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3"/>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3"/>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3"/>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63"/>
          <p:cNvGrpSpPr/>
          <p:nvPr/>
        </p:nvGrpSpPr>
        <p:grpSpPr>
          <a:xfrm>
            <a:off x="2621248" y="1358784"/>
            <a:ext cx="371054" cy="336469"/>
            <a:chOff x="2635523" y="1515584"/>
            <a:chExt cx="371054" cy="336469"/>
          </a:xfrm>
        </p:grpSpPr>
        <p:sp>
          <p:nvSpPr>
            <p:cNvPr id="9070" name="Google Shape;9070;p63"/>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3"/>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3"/>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3"/>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3"/>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3"/>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3"/>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63"/>
          <p:cNvGrpSpPr/>
          <p:nvPr/>
        </p:nvGrpSpPr>
        <p:grpSpPr>
          <a:xfrm>
            <a:off x="2217632" y="1363931"/>
            <a:ext cx="311627" cy="326569"/>
            <a:chOff x="2231907" y="1520731"/>
            <a:chExt cx="311627" cy="326569"/>
          </a:xfrm>
        </p:grpSpPr>
        <p:sp>
          <p:nvSpPr>
            <p:cNvPr id="9078" name="Google Shape;9078;p63"/>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3"/>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3"/>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3"/>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3"/>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3"/>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3"/>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3"/>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3"/>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3"/>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63"/>
          <p:cNvGrpSpPr/>
          <p:nvPr/>
        </p:nvGrpSpPr>
        <p:grpSpPr>
          <a:xfrm>
            <a:off x="1325974" y="4144733"/>
            <a:ext cx="311890" cy="304695"/>
            <a:chOff x="1340249" y="4301533"/>
            <a:chExt cx="311890" cy="304695"/>
          </a:xfrm>
        </p:grpSpPr>
        <p:sp>
          <p:nvSpPr>
            <p:cNvPr id="9089" name="Google Shape;9089;p63"/>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3"/>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3"/>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3"/>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3"/>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3"/>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3"/>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3"/>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3"/>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3"/>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3"/>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3"/>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3"/>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3"/>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3" name="Google Shape;9103;p63"/>
          <p:cNvGrpSpPr/>
          <p:nvPr/>
        </p:nvGrpSpPr>
        <p:grpSpPr>
          <a:xfrm>
            <a:off x="1316415" y="3220224"/>
            <a:ext cx="306874" cy="332268"/>
            <a:chOff x="1330690" y="3377024"/>
            <a:chExt cx="306874" cy="332268"/>
          </a:xfrm>
        </p:grpSpPr>
        <p:sp>
          <p:nvSpPr>
            <p:cNvPr id="9104" name="Google Shape;9104;p63"/>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3"/>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3"/>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3"/>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3"/>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3"/>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3"/>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3"/>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3"/>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3"/>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3"/>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3"/>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3"/>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3"/>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3"/>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3"/>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3"/>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3"/>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3"/>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63"/>
          <p:cNvGrpSpPr/>
          <p:nvPr/>
        </p:nvGrpSpPr>
        <p:grpSpPr>
          <a:xfrm>
            <a:off x="2636322" y="3224977"/>
            <a:ext cx="341511" cy="324994"/>
            <a:chOff x="2650597" y="3381777"/>
            <a:chExt cx="341511" cy="324994"/>
          </a:xfrm>
        </p:grpSpPr>
        <p:sp>
          <p:nvSpPr>
            <p:cNvPr id="9124" name="Google Shape;9124;p63"/>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3"/>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3"/>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3"/>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3"/>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3"/>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3"/>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3"/>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3"/>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3"/>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3"/>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3"/>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3"/>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3"/>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3"/>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3"/>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3"/>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3"/>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3"/>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3"/>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3"/>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3"/>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3"/>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3"/>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3"/>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3"/>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3"/>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3"/>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3"/>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3"/>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3"/>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3"/>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3"/>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3"/>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3"/>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63"/>
          <p:cNvGrpSpPr/>
          <p:nvPr/>
        </p:nvGrpSpPr>
        <p:grpSpPr>
          <a:xfrm>
            <a:off x="1281227" y="2280562"/>
            <a:ext cx="402645" cy="323917"/>
            <a:chOff x="1295502" y="2437362"/>
            <a:chExt cx="402645" cy="323917"/>
          </a:xfrm>
        </p:grpSpPr>
        <p:sp>
          <p:nvSpPr>
            <p:cNvPr id="9160" name="Google Shape;9160;p63"/>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3"/>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3"/>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3"/>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3"/>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3"/>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3"/>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3"/>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3"/>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3"/>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3"/>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3"/>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3"/>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3"/>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3"/>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3"/>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6" name="Google Shape;9176;p63"/>
          <p:cNvGrpSpPr/>
          <p:nvPr/>
        </p:nvGrpSpPr>
        <p:grpSpPr>
          <a:xfrm>
            <a:off x="868315" y="2281560"/>
            <a:ext cx="337310" cy="337047"/>
            <a:chOff x="882590" y="2438360"/>
            <a:chExt cx="337310" cy="337047"/>
          </a:xfrm>
        </p:grpSpPr>
        <p:sp>
          <p:nvSpPr>
            <p:cNvPr id="9177" name="Google Shape;9177;p63"/>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3"/>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3"/>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3"/>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3"/>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3"/>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3"/>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3"/>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3"/>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3"/>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3"/>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3"/>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3"/>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3"/>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3"/>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3"/>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3"/>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3"/>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3"/>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3"/>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3"/>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3"/>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3"/>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3"/>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63"/>
          <p:cNvGrpSpPr/>
          <p:nvPr/>
        </p:nvGrpSpPr>
        <p:grpSpPr>
          <a:xfrm>
            <a:off x="856498" y="3201185"/>
            <a:ext cx="342824" cy="351228"/>
            <a:chOff x="870773" y="3357985"/>
            <a:chExt cx="342824" cy="351228"/>
          </a:xfrm>
        </p:grpSpPr>
        <p:sp>
          <p:nvSpPr>
            <p:cNvPr id="9202" name="Google Shape;9202;p63"/>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3"/>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3"/>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3"/>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3"/>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3"/>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3"/>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3"/>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63"/>
          <p:cNvGrpSpPr/>
          <p:nvPr/>
        </p:nvGrpSpPr>
        <p:grpSpPr>
          <a:xfrm>
            <a:off x="2728809" y="4142790"/>
            <a:ext cx="159372" cy="308896"/>
            <a:chOff x="2743084" y="4299590"/>
            <a:chExt cx="159372" cy="308896"/>
          </a:xfrm>
        </p:grpSpPr>
        <p:sp>
          <p:nvSpPr>
            <p:cNvPr id="9211" name="Google Shape;9211;p63"/>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3"/>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3"/>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3"/>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3"/>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3"/>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3"/>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3"/>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3"/>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3"/>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3"/>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3"/>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3"/>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3"/>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3"/>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63"/>
          <p:cNvGrpSpPr/>
          <p:nvPr/>
        </p:nvGrpSpPr>
        <p:grpSpPr>
          <a:xfrm>
            <a:off x="1279231" y="2782916"/>
            <a:ext cx="374730" cy="272211"/>
            <a:chOff x="1293506" y="2939716"/>
            <a:chExt cx="374730" cy="272211"/>
          </a:xfrm>
        </p:grpSpPr>
        <p:sp>
          <p:nvSpPr>
            <p:cNvPr id="9227" name="Google Shape;9227;p63"/>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3"/>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3"/>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3"/>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3"/>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3"/>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3"/>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3"/>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3"/>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3"/>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3"/>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3"/>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3"/>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3"/>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3"/>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3"/>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3"/>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3"/>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3"/>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3"/>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3"/>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3"/>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3"/>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3"/>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3"/>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3"/>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3"/>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3"/>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3"/>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3"/>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63"/>
          <p:cNvGrpSpPr/>
          <p:nvPr/>
        </p:nvGrpSpPr>
        <p:grpSpPr>
          <a:xfrm>
            <a:off x="2185963" y="4132365"/>
            <a:ext cx="374756" cy="329300"/>
            <a:chOff x="2200238" y="4289165"/>
            <a:chExt cx="374756" cy="329300"/>
          </a:xfrm>
        </p:grpSpPr>
        <p:sp>
          <p:nvSpPr>
            <p:cNvPr id="9258" name="Google Shape;9258;p63"/>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3"/>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3"/>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3"/>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3"/>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3"/>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3"/>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3"/>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3"/>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3"/>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3"/>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3"/>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3"/>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3"/>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3"/>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3"/>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3"/>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3"/>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3"/>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3"/>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3"/>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3"/>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63"/>
          <p:cNvGrpSpPr/>
          <p:nvPr/>
        </p:nvGrpSpPr>
        <p:grpSpPr>
          <a:xfrm>
            <a:off x="3116092" y="4167685"/>
            <a:ext cx="297342" cy="258871"/>
            <a:chOff x="3130367" y="4324485"/>
            <a:chExt cx="297342" cy="258871"/>
          </a:xfrm>
        </p:grpSpPr>
        <p:sp>
          <p:nvSpPr>
            <p:cNvPr id="9281" name="Google Shape;9281;p63"/>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3"/>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3"/>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3"/>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3"/>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3"/>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3"/>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3"/>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3"/>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3"/>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3"/>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3"/>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3"/>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3"/>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3"/>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3"/>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3"/>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3"/>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3"/>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3"/>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3"/>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3"/>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3"/>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63"/>
          <p:cNvGrpSpPr/>
          <p:nvPr/>
        </p:nvGrpSpPr>
        <p:grpSpPr>
          <a:xfrm>
            <a:off x="3046477" y="2746809"/>
            <a:ext cx="390565" cy="359578"/>
            <a:chOff x="3060752" y="2903609"/>
            <a:chExt cx="390565" cy="359578"/>
          </a:xfrm>
        </p:grpSpPr>
        <p:sp>
          <p:nvSpPr>
            <p:cNvPr id="9305" name="Google Shape;9305;p63"/>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3"/>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3"/>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3"/>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3"/>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3"/>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3"/>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3"/>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3"/>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3"/>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3"/>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3"/>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3"/>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3"/>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3"/>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3"/>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3"/>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3"/>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3"/>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3"/>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3"/>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3"/>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3"/>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3"/>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3"/>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3"/>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3"/>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3"/>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3"/>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3"/>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3"/>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3"/>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3"/>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3"/>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63"/>
          <p:cNvGrpSpPr/>
          <p:nvPr/>
        </p:nvGrpSpPr>
        <p:grpSpPr>
          <a:xfrm>
            <a:off x="6216451" y="3658649"/>
            <a:ext cx="364673" cy="339804"/>
            <a:chOff x="6221064" y="3811049"/>
            <a:chExt cx="364673" cy="339804"/>
          </a:xfrm>
        </p:grpSpPr>
        <p:sp>
          <p:nvSpPr>
            <p:cNvPr id="9340" name="Google Shape;9340;p63"/>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3"/>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3"/>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3"/>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3"/>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3"/>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3"/>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3"/>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3"/>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3"/>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3"/>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3"/>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3"/>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3"/>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3"/>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63"/>
          <p:cNvGrpSpPr/>
          <p:nvPr/>
        </p:nvGrpSpPr>
        <p:grpSpPr>
          <a:xfrm>
            <a:off x="5761812" y="4122795"/>
            <a:ext cx="358160" cy="356926"/>
            <a:chOff x="5766424" y="4275195"/>
            <a:chExt cx="358160" cy="356926"/>
          </a:xfrm>
        </p:grpSpPr>
        <p:sp>
          <p:nvSpPr>
            <p:cNvPr id="9356" name="Google Shape;9356;p63"/>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3"/>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3"/>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3"/>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3"/>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3"/>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3"/>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3"/>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3"/>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63"/>
          <p:cNvGrpSpPr/>
          <p:nvPr/>
        </p:nvGrpSpPr>
        <p:grpSpPr>
          <a:xfrm>
            <a:off x="4880448" y="1366388"/>
            <a:ext cx="385786" cy="342588"/>
            <a:chOff x="4885060" y="1518788"/>
            <a:chExt cx="385786" cy="342588"/>
          </a:xfrm>
        </p:grpSpPr>
        <p:sp>
          <p:nvSpPr>
            <p:cNvPr id="9366" name="Google Shape;9366;p63"/>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3"/>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3"/>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3"/>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3"/>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3"/>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3"/>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3"/>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3"/>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3"/>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3"/>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3"/>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3"/>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3"/>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3"/>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3"/>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3"/>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3"/>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3"/>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63"/>
          <p:cNvGrpSpPr/>
          <p:nvPr/>
        </p:nvGrpSpPr>
        <p:grpSpPr>
          <a:xfrm>
            <a:off x="5389865" y="1362133"/>
            <a:ext cx="249076" cy="351096"/>
            <a:chOff x="5394478" y="1514533"/>
            <a:chExt cx="249076" cy="351096"/>
          </a:xfrm>
        </p:grpSpPr>
        <p:sp>
          <p:nvSpPr>
            <p:cNvPr id="9386" name="Google Shape;9386;p63"/>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3"/>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3"/>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3"/>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3"/>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3"/>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3"/>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3"/>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3"/>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3"/>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3"/>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3"/>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3"/>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3"/>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3"/>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3"/>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3"/>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3"/>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3"/>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3"/>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3"/>
          <p:cNvGrpSpPr/>
          <p:nvPr/>
        </p:nvGrpSpPr>
        <p:grpSpPr>
          <a:xfrm>
            <a:off x="5777647" y="1359612"/>
            <a:ext cx="356138" cy="356138"/>
            <a:chOff x="5782259" y="1512012"/>
            <a:chExt cx="356138" cy="356138"/>
          </a:xfrm>
        </p:grpSpPr>
        <p:sp>
          <p:nvSpPr>
            <p:cNvPr id="9407" name="Google Shape;9407;p63"/>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3"/>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3"/>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3"/>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3"/>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3"/>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3"/>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3"/>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3"/>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3"/>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3"/>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63"/>
          <p:cNvGrpSpPr/>
          <p:nvPr/>
        </p:nvGrpSpPr>
        <p:grpSpPr>
          <a:xfrm>
            <a:off x="6224986" y="1365652"/>
            <a:ext cx="343560" cy="343822"/>
            <a:chOff x="6229598" y="1518052"/>
            <a:chExt cx="343560" cy="343822"/>
          </a:xfrm>
        </p:grpSpPr>
        <p:sp>
          <p:nvSpPr>
            <p:cNvPr id="9419" name="Google Shape;9419;p63"/>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3"/>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3"/>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3"/>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3"/>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3"/>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3"/>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3"/>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3"/>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3"/>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3"/>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3"/>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3"/>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3"/>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3"/>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3"/>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3"/>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3"/>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3"/>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63"/>
          <p:cNvGrpSpPr/>
          <p:nvPr/>
        </p:nvGrpSpPr>
        <p:grpSpPr>
          <a:xfrm>
            <a:off x="6665287" y="1353074"/>
            <a:ext cx="345083" cy="369216"/>
            <a:chOff x="6669900" y="1505474"/>
            <a:chExt cx="345083" cy="369216"/>
          </a:xfrm>
        </p:grpSpPr>
        <p:sp>
          <p:nvSpPr>
            <p:cNvPr id="9439" name="Google Shape;9439;p63"/>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3"/>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3"/>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3"/>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3"/>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3"/>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3"/>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3"/>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3"/>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3"/>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3"/>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3"/>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3"/>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3"/>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3"/>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3"/>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3"/>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3"/>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3"/>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3"/>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3"/>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3"/>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63"/>
          <p:cNvGrpSpPr/>
          <p:nvPr/>
        </p:nvGrpSpPr>
        <p:grpSpPr>
          <a:xfrm>
            <a:off x="7112390" y="1365600"/>
            <a:ext cx="333003" cy="344085"/>
            <a:chOff x="7117003" y="1518000"/>
            <a:chExt cx="333003" cy="344085"/>
          </a:xfrm>
        </p:grpSpPr>
        <p:sp>
          <p:nvSpPr>
            <p:cNvPr id="9462" name="Google Shape;9462;p63"/>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3"/>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3"/>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3"/>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3"/>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3"/>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3"/>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3"/>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3"/>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3"/>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3"/>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3"/>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3"/>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3"/>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3"/>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3"/>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3"/>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3"/>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3"/>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3"/>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3"/>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3"/>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3"/>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3"/>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3"/>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3"/>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3"/>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3"/>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3"/>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3"/>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3"/>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3"/>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3"/>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3"/>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3"/>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3"/>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3"/>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3"/>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63"/>
          <p:cNvGrpSpPr/>
          <p:nvPr/>
        </p:nvGrpSpPr>
        <p:grpSpPr>
          <a:xfrm>
            <a:off x="7551431" y="1347559"/>
            <a:ext cx="337283" cy="380192"/>
            <a:chOff x="7556043" y="1499959"/>
            <a:chExt cx="337283" cy="380192"/>
          </a:xfrm>
        </p:grpSpPr>
        <p:sp>
          <p:nvSpPr>
            <p:cNvPr id="9501" name="Google Shape;9501;p63"/>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3"/>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3"/>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3"/>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3"/>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3"/>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3"/>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3"/>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3"/>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3"/>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3"/>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3"/>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3"/>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3"/>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63"/>
          <p:cNvGrpSpPr/>
          <p:nvPr/>
        </p:nvGrpSpPr>
        <p:grpSpPr>
          <a:xfrm>
            <a:off x="4859833" y="3187807"/>
            <a:ext cx="395607" cy="387414"/>
            <a:chOff x="4864446" y="3340207"/>
            <a:chExt cx="395607" cy="387414"/>
          </a:xfrm>
        </p:grpSpPr>
        <p:sp>
          <p:nvSpPr>
            <p:cNvPr id="9516" name="Google Shape;9516;p63"/>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3"/>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3"/>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3"/>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3"/>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3"/>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3"/>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3"/>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3"/>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3"/>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3"/>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3"/>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3"/>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3"/>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3"/>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3"/>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3"/>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3"/>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3"/>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3"/>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3"/>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3"/>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3"/>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3"/>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3"/>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63"/>
          <p:cNvGrpSpPr/>
          <p:nvPr/>
        </p:nvGrpSpPr>
        <p:grpSpPr>
          <a:xfrm>
            <a:off x="5298375" y="3237439"/>
            <a:ext cx="394609" cy="286523"/>
            <a:chOff x="5302988" y="3389839"/>
            <a:chExt cx="394609" cy="286523"/>
          </a:xfrm>
        </p:grpSpPr>
        <p:sp>
          <p:nvSpPr>
            <p:cNvPr id="9542" name="Google Shape;9542;p63"/>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3"/>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3"/>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3"/>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3"/>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3"/>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3"/>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3"/>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3"/>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3"/>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3"/>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3"/>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3"/>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3"/>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3"/>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3"/>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3"/>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3"/>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3"/>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3"/>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3"/>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3"/>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3"/>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3"/>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3"/>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3"/>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3"/>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3"/>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3"/>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3"/>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3"/>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3"/>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3"/>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5" name="Google Shape;9575;p63"/>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6" name="Google Shape;9576;p63"/>
          <p:cNvGrpSpPr/>
          <p:nvPr/>
        </p:nvGrpSpPr>
        <p:grpSpPr>
          <a:xfrm>
            <a:off x="5736419" y="3233657"/>
            <a:ext cx="394609" cy="294585"/>
            <a:chOff x="5741031" y="3386057"/>
            <a:chExt cx="394609" cy="294585"/>
          </a:xfrm>
        </p:grpSpPr>
        <p:sp>
          <p:nvSpPr>
            <p:cNvPr id="9577" name="Google Shape;9577;p63"/>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3"/>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3"/>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3"/>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3"/>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3"/>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3"/>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3"/>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3"/>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3"/>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3"/>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3"/>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3"/>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3"/>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3"/>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3"/>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3"/>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3"/>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3"/>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3"/>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3"/>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3"/>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3"/>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3"/>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3"/>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3"/>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3"/>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3"/>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3"/>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3"/>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7" name="Google Shape;9607;p63"/>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8" name="Google Shape;9608;p63"/>
          <p:cNvGrpSpPr/>
          <p:nvPr/>
        </p:nvGrpSpPr>
        <p:grpSpPr>
          <a:xfrm>
            <a:off x="6174462" y="3216326"/>
            <a:ext cx="394609" cy="328749"/>
            <a:chOff x="6179074" y="3368726"/>
            <a:chExt cx="394609" cy="328749"/>
          </a:xfrm>
        </p:grpSpPr>
        <p:sp>
          <p:nvSpPr>
            <p:cNvPr id="9609" name="Google Shape;9609;p63"/>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3"/>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3"/>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3"/>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3"/>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3"/>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3"/>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3"/>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3"/>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3"/>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3"/>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3"/>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3"/>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3"/>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3"/>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3"/>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3"/>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3"/>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3"/>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3"/>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3"/>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3"/>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3"/>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3"/>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3"/>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3"/>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3"/>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3"/>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3"/>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3"/>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3"/>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3"/>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3"/>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3"/>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3"/>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3"/>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3"/>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3"/>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3"/>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3"/>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3"/>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3"/>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3"/>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3"/>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3"/>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3"/>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3"/>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3"/>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3"/>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3"/>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3"/>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3"/>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3"/>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3"/>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3"/>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3"/>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3"/>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3"/>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3"/>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3"/>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3"/>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3"/>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3"/>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3"/>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3"/>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3"/>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3"/>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3"/>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3"/>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3"/>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3"/>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3"/>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3"/>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3"/>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3"/>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3"/>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3"/>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3"/>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3"/>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3"/>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3"/>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63"/>
          <p:cNvGrpSpPr/>
          <p:nvPr/>
        </p:nvGrpSpPr>
        <p:grpSpPr>
          <a:xfrm>
            <a:off x="7050311" y="3215328"/>
            <a:ext cx="394583" cy="331007"/>
            <a:chOff x="7054924" y="3367728"/>
            <a:chExt cx="394583" cy="331007"/>
          </a:xfrm>
        </p:grpSpPr>
        <p:sp>
          <p:nvSpPr>
            <p:cNvPr id="9693" name="Google Shape;9693;p63"/>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3"/>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3"/>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3"/>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3"/>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3"/>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3"/>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3"/>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3"/>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3"/>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3"/>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3"/>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3"/>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3"/>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3"/>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3"/>
          <p:cNvGrpSpPr/>
          <p:nvPr/>
        </p:nvGrpSpPr>
        <p:grpSpPr>
          <a:xfrm>
            <a:off x="7488354" y="3209025"/>
            <a:ext cx="394583" cy="343586"/>
            <a:chOff x="7492967" y="3361425"/>
            <a:chExt cx="394583" cy="343586"/>
          </a:xfrm>
        </p:grpSpPr>
        <p:sp>
          <p:nvSpPr>
            <p:cNvPr id="9709" name="Google Shape;9709;p63"/>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3"/>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3"/>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3"/>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3"/>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3"/>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3"/>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3"/>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3"/>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3"/>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3"/>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3"/>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3"/>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3"/>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3"/>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3"/>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3"/>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3"/>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3"/>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3"/>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3"/>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3"/>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3"/>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63"/>
          <p:cNvGrpSpPr/>
          <p:nvPr/>
        </p:nvGrpSpPr>
        <p:grpSpPr>
          <a:xfrm>
            <a:off x="7930914" y="3200754"/>
            <a:ext cx="385287" cy="360156"/>
            <a:chOff x="7935527" y="3353154"/>
            <a:chExt cx="385287" cy="360156"/>
          </a:xfrm>
        </p:grpSpPr>
        <p:sp>
          <p:nvSpPr>
            <p:cNvPr id="9733" name="Google Shape;9733;p63"/>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3"/>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3"/>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3"/>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3"/>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3"/>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3"/>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3"/>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3"/>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3"/>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3"/>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3"/>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3"/>
          <p:cNvGrpSpPr/>
          <p:nvPr/>
        </p:nvGrpSpPr>
        <p:grpSpPr>
          <a:xfrm>
            <a:off x="5315208" y="1833842"/>
            <a:ext cx="348103" cy="348103"/>
            <a:chOff x="5319821" y="1986242"/>
            <a:chExt cx="348103" cy="348103"/>
          </a:xfrm>
        </p:grpSpPr>
        <p:sp>
          <p:nvSpPr>
            <p:cNvPr id="9746" name="Google Shape;9746;p63"/>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3"/>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3"/>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3"/>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3"/>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3"/>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3"/>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3"/>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3"/>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3"/>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3"/>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3"/>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3"/>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3"/>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3"/>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3"/>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3"/>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3"/>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3"/>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3"/>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3"/>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3"/>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3"/>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3"/>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3"/>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3"/>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3"/>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3"/>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3"/>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3"/>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3"/>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3"/>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3"/>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3"/>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3"/>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3"/>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3"/>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63"/>
          <p:cNvGrpSpPr/>
          <p:nvPr/>
        </p:nvGrpSpPr>
        <p:grpSpPr>
          <a:xfrm>
            <a:off x="5761313" y="1824283"/>
            <a:ext cx="348339" cy="348103"/>
            <a:chOff x="5765926" y="1976683"/>
            <a:chExt cx="348339" cy="348103"/>
          </a:xfrm>
        </p:grpSpPr>
        <p:sp>
          <p:nvSpPr>
            <p:cNvPr id="9784" name="Google Shape;9784;p63"/>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3"/>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3"/>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3"/>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3"/>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3"/>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3"/>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3"/>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3"/>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3"/>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3"/>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3"/>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3"/>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3"/>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63"/>
          <p:cNvGrpSpPr/>
          <p:nvPr/>
        </p:nvGrpSpPr>
        <p:grpSpPr>
          <a:xfrm>
            <a:off x="6186778" y="1829089"/>
            <a:ext cx="389068" cy="347787"/>
            <a:chOff x="6191390" y="1981489"/>
            <a:chExt cx="389068" cy="347787"/>
          </a:xfrm>
        </p:grpSpPr>
        <p:sp>
          <p:nvSpPr>
            <p:cNvPr id="9799" name="Google Shape;9799;p63"/>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3"/>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3"/>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3"/>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3"/>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3"/>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3"/>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63"/>
          <p:cNvGrpSpPr/>
          <p:nvPr/>
        </p:nvGrpSpPr>
        <p:grpSpPr>
          <a:xfrm>
            <a:off x="6653234" y="1855191"/>
            <a:ext cx="348103" cy="295714"/>
            <a:chOff x="6657846" y="2007591"/>
            <a:chExt cx="348103" cy="295714"/>
          </a:xfrm>
        </p:grpSpPr>
        <p:sp>
          <p:nvSpPr>
            <p:cNvPr id="9807" name="Google Shape;9807;p63"/>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3"/>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3"/>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3"/>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3"/>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3"/>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3"/>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3"/>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3"/>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3"/>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3"/>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3"/>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3"/>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3"/>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3"/>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3"/>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3"/>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3"/>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3"/>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3"/>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3"/>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3"/>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3"/>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3"/>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3"/>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3"/>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63"/>
          <p:cNvGrpSpPr/>
          <p:nvPr/>
        </p:nvGrpSpPr>
        <p:grpSpPr>
          <a:xfrm>
            <a:off x="7099575" y="1819504"/>
            <a:ext cx="347341" cy="348103"/>
            <a:chOff x="7104188" y="1971904"/>
            <a:chExt cx="347341" cy="348103"/>
          </a:xfrm>
        </p:grpSpPr>
        <p:sp>
          <p:nvSpPr>
            <p:cNvPr id="9834" name="Google Shape;9834;p63"/>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3"/>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3"/>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3"/>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3"/>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3"/>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3"/>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3"/>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3"/>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3"/>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3"/>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3"/>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3"/>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3"/>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3"/>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3"/>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3"/>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3"/>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3"/>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3"/>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3"/>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3"/>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3"/>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3"/>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3"/>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3"/>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3"/>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3"/>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3"/>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3"/>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63"/>
          <p:cNvGrpSpPr/>
          <p:nvPr/>
        </p:nvGrpSpPr>
        <p:grpSpPr>
          <a:xfrm>
            <a:off x="7546652" y="1819504"/>
            <a:ext cx="344321" cy="348155"/>
            <a:chOff x="7551264" y="1971904"/>
            <a:chExt cx="344321" cy="348155"/>
          </a:xfrm>
        </p:grpSpPr>
        <p:sp>
          <p:nvSpPr>
            <p:cNvPr id="9865" name="Google Shape;9865;p63"/>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3"/>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3"/>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3"/>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3"/>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3"/>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3"/>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3"/>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3"/>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3"/>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3"/>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3"/>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3"/>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3"/>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3"/>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3"/>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3"/>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3"/>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3"/>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63"/>
          <p:cNvGrpSpPr/>
          <p:nvPr/>
        </p:nvGrpSpPr>
        <p:grpSpPr>
          <a:xfrm>
            <a:off x="7988214" y="1365390"/>
            <a:ext cx="317431" cy="344584"/>
            <a:chOff x="7992826" y="1517790"/>
            <a:chExt cx="317431" cy="344584"/>
          </a:xfrm>
        </p:grpSpPr>
        <p:sp>
          <p:nvSpPr>
            <p:cNvPr id="9885" name="Google Shape;9885;p63"/>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3"/>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3"/>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3"/>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3"/>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3"/>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3"/>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3"/>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3"/>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3"/>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3"/>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3"/>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3"/>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3"/>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3"/>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3"/>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3"/>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63"/>
          <p:cNvGrpSpPr/>
          <p:nvPr/>
        </p:nvGrpSpPr>
        <p:grpSpPr>
          <a:xfrm>
            <a:off x="7987452" y="1819504"/>
            <a:ext cx="351621" cy="348103"/>
            <a:chOff x="7992065" y="1971904"/>
            <a:chExt cx="351621" cy="348103"/>
          </a:xfrm>
        </p:grpSpPr>
        <p:sp>
          <p:nvSpPr>
            <p:cNvPr id="9903" name="Google Shape;9903;p63"/>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3"/>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3"/>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3"/>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3"/>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3"/>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3"/>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3"/>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3"/>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3"/>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3"/>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3"/>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3"/>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3"/>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3"/>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63"/>
          <p:cNvGrpSpPr/>
          <p:nvPr/>
        </p:nvGrpSpPr>
        <p:grpSpPr>
          <a:xfrm>
            <a:off x="4906576" y="3641055"/>
            <a:ext cx="296580" cy="364935"/>
            <a:chOff x="4911189" y="3793455"/>
            <a:chExt cx="296580" cy="364935"/>
          </a:xfrm>
        </p:grpSpPr>
        <p:sp>
          <p:nvSpPr>
            <p:cNvPr id="9919" name="Google Shape;9919;p63"/>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3"/>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3"/>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3"/>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3"/>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3"/>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3"/>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3"/>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3"/>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3"/>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3"/>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3"/>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3"/>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3"/>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3"/>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3"/>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3"/>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3"/>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3"/>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3"/>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63"/>
          <p:cNvGrpSpPr/>
          <p:nvPr/>
        </p:nvGrpSpPr>
        <p:grpSpPr>
          <a:xfrm>
            <a:off x="5336820" y="3640871"/>
            <a:ext cx="330272" cy="329117"/>
            <a:chOff x="5341433" y="3793271"/>
            <a:chExt cx="330272" cy="329117"/>
          </a:xfrm>
        </p:grpSpPr>
        <p:sp>
          <p:nvSpPr>
            <p:cNvPr id="9940" name="Google Shape;9940;p63"/>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3"/>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3"/>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3"/>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3"/>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3"/>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3"/>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3"/>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3"/>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3"/>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3"/>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3"/>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3"/>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3"/>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3"/>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3"/>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63"/>
          <p:cNvGrpSpPr/>
          <p:nvPr/>
        </p:nvGrpSpPr>
        <p:grpSpPr>
          <a:xfrm>
            <a:off x="5739438" y="3613850"/>
            <a:ext cx="428511" cy="383186"/>
            <a:chOff x="5744051" y="3766250"/>
            <a:chExt cx="428511" cy="383186"/>
          </a:xfrm>
        </p:grpSpPr>
        <p:sp>
          <p:nvSpPr>
            <p:cNvPr id="9957" name="Google Shape;9957;p63"/>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3"/>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3"/>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3"/>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3"/>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3"/>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3"/>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3"/>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3"/>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3"/>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3"/>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3"/>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3"/>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3"/>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3"/>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3"/>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3"/>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63"/>
          <p:cNvGrpSpPr/>
          <p:nvPr/>
        </p:nvGrpSpPr>
        <p:grpSpPr>
          <a:xfrm>
            <a:off x="6674084" y="3640924"/>
            <a:ext cx="342824" cy="328985"/>
            <a:chOff x="6678697" y="3793324"/>
            <a:chExt cx="342824" cy="328985"/>
          </a:xfrm>
        </p:grpSpPr>
        <p:sp>
          <p:nvSpPr>
            <p:cNvPr id="9975" name="Google Shape;9975;p63"/>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3"/>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3"/>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3"/>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3"/>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3"/>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3"/>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3"/>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63"/>
          <p:cNvGrpSpPr/>
          <p:nvPr/>
        </p:nvGrpSpPr>
        <p:grpSpPr>
          <a:xfrm>
            <a:off x="7097291" y="3609622"/>
            <a:ext cx="398627" cy="392088"/>
            <a:chOff x="7101903" y="3762022"/>
            <a:chExt cx="398627" cy="392088"/>
          </a:xfrm>
        </p:grpSpPr>
        <p:sp>
          <p:nvSpPr>
            <p:cNvPr id="9984" name="Google Shape;9984;p63"/>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3"/>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3"/>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3"/>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3"/>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3"/>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3"/>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3"/>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3"/>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3"/>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3"/>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3"/>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3"/>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3"/>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3"/>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3"/>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3"/>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3"/>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3"/>
          <p:cNvGrpSpPr/>
          <p:nvPr/>
        </p:nvGrpSpPr>
        <p:grpSpPr>
          <a:xfrm>
            <a:off x="7536857" y="3641055"/>
            <a:ext cx="407897" cy="328985"/>
            <a:chOff x="7541469" y="3793455"/>
            <a:chExt cx="407897" cy="328985"/>
          </a:xfrm>
        </p:grpSpPr>
        <p:sp>
          <p:nvSpPr>
            <p:cNvPr id="10003" name="Google Shape;10003;p63"/>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3"/>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3"/>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3"/>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3"/>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3"/>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3"/>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3"/>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3"/>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3"/>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3"/>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3"/>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3"/>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3"/>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3"/>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3"/>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3"/>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3"/>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3"/>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3"/>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3"/>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3"/>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3"/>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3"/>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3"/>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3"/>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3"/>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3"/>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3"/>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3"/>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63"/>
          <p:cNvGrpSpPr/>
          <p:nvPr/>
        </p:nvGrpSpPr>
        <p:grpSpPr>
          <a:xfrm>
            <a:off x="5305676" y="2803912"/>
            <a:ext cx="432292" cy="264412"/>
            <a:chOff x="5310288" y="2956312"/>
            <a:chExt cx="432292" cy="264412"/>
          </a:xfrm>
        </p:grpSpPr>
        <p:sp>
          <p:nvSpPr>
            <p:cNvPr id="10034" name="Google Shape;10034;p63"/>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3"/>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3"/>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3"/>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3"/>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3"/>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3"/>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3"/>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3"/>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3"/>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3"/>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3"/>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3"/>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3"/>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3"/>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3"/>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3"/>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3"/>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3"/>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3"/>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3"/>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3"/>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3"/>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3"/>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3"/>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3"/>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3"/>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63"/>
          <p:cNvGrpSpPr/>
          <p:nvPr/>
        </p:nvGrpSpPr>
        <p:grpSpPr>
          <a:xfrm>
            <a:off x="4874434" y="2279920"/>
            <a:ext cx="398075" cy="340303"/>
            <a:chOff x="4879047" y="2432320"/>
            <a:chExt cx="398075" cy="340303"/>
          </a:xfrm>
        </p:grpSpPr>
        <p:sp>
          <p:nvSpPr>
            <p:cNvPr id="10062" name="Google Shape;10062;p63"/>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3"/>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3"/>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3"/>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3"/>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3"/>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3"/>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3"/>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3"/>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3"/>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3"/>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3"/>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3"/>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3"/>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3"/>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3"/>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3"/>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3"/>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3"/>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3"/>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3"/>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3"/>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3"/>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3"/>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3"/>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3"/>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3"/>
          <p:cNvGrpSpPr/>
          <p:nvPr/>
        </p:nvGrpSpPr>
        <p:grpSpPr>
          <a:xfrm>
            <a:off x="5384088" y="2241423"/>
            <a:ext cx="280982" cy="395896"/>
            <a:chOff x="5388701" y="2393823"/>
            <a:chExt cx="280982" cy="395896"/>
          </a:xfrm>
        </p:grpSpPr>
        <p:sp>
          <p:nvSpPr>
            <p:cNvPr id="10089" name="Google Shape;10089;p63"/>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3"/>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3"/>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3"/>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3"/>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3"/>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3"/>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3"/>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3"/>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3"/>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3"/>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3"/>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3"/>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3"/>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3"/>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3"/>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3"/>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3"/>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3"/>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3"/>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3"/>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3"/>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3"/>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3"/>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3"/>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3"/>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3"/>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3"/>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3"/>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3"/>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63"/>
          <p:cNvGrpSpPr/>
          <p:nvPr/>
        </p:nvGrpSpPr>
        <p:grpSpPr>
          <a:xfrm>
            <a:off x="5738677" y="2286722"/>
            <a:ext cx="444871" cy="316407"/>
            <a:chOff x="5743289" y="2439122"/>
            <a:chExt cx="444871" cy="316407"/>
          </a:xfrm>
        </p:grpSpPr>
        <p:sp>
          <p:nvSpPr>
            <p:cNvPr id="10120" name="Google Shape;10120;p63"/>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3"/>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3"/>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3"/>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3"/>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3"/>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3"/>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3"/>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3"/>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3"/>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3"/>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3"/>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3"/>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3"/>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3"/>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3"/>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3"/>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3"/>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3"/>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3"/>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3"/>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3"/>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3"/>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3"/>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3"/>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3"/>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3"/>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3"/>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3"/>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3"/>
          <p:cNvGrpSpPr/>
          <p:nvPr/>
        </p:nvGrpSpPr>
        <p:grpSpPr>
          <a:xfrm>
            <a:off x="6225747" y="2280183"/>
            <a:ext cx="351359" cy="363412"/>
            <a:chOff x="6230360" y="2432583"/>
            <a:chExt cx="351359" cy="363412"/>
          </a:xfrm>
        </p:grpSpPr>
        <p:sp>
          <p:nvSpPr>
            <p:cNvPr id="10150" name="Google Shape;10150;p63"/>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3"/>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3"/>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3"/>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3"/>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3"/>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3"/>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3"/>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3"/>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3"/>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3"/>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3"/>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3"/>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3"/>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3"/>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3"/>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3"/>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3"/>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3"/>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3"/>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3"/>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63"/>
          <p:cNvGrpSpPr/>
          <p:nvPr/>
        </p:nvGrpSpPr>
        <p:grpSpPr>
          <a:xfrm>
            <a:off x="6629364" y="2307152"/>
            <a:ext cx="387781" cy="286680"/>
            <a:chOff x="6633976" y="2459552"/>
            <a:chExt cx="387781" cy="286680"/>
          </a:xfrm>
        </p:grpSpPr>
        <p:sp>
          <p:nvSpPr>
            <p:cNvPr id="10172" name="Google Shape;10172;p63"/>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3"/>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3"/>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3"/>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3"/>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3"/>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3"/>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3"/>
          <p:cNvGrpSpPr/>
          <p:nvPr/>
        </p:nvGrpSpPr>
        <p:grpSpPr>
          <a:xfrm>
            <a:off x="7086498" y="2276165"/>
            <a:ext cx="376989" cy="348864"/>
            <a:chOff x="7091110" y="2428565"/>
            <a:chExt cx="376989" cy="348864"/>
          </a:xfrm>
        </p:grpSpPr>
        <p:sp>
          <p:nvSpPr>
            <p:cNvPr id="10180" name="Google Shape;10180;p63"/>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3"/>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3"/>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3"/>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3"/>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3"/>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3"/>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3"/>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3"/>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3"/>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3"/>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3"/>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3"/>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3"/>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3"/>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3"/>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3"/>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3"/>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3"/>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3"/>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3"/>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3"/>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3"/>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3"/>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3"/>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3"/>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3"/>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3"/>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3"/>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3"/>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3"/>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3"/>
          <p:cNvGrpSpPr/>
          <p:nvPr/>
        </p:nvGrpSpPr>
        <p:grpSpPr>
          <a:xfrm>
            <a:off x="7531815" y="2262825"/>
            <a:ext cx="369715" cy="375492"/>
            <a:chOff x="7536427" y="2415225"/>
            <a:chExt cx="369715" cy="375492"/>
          </a:xfrm>
        </p:grpSpPr>
        <p:sp>
          <p:nvSpPr>
            <p:cNvPr id="10212" name="Google Shape;10212;p63"/>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3"/>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3"/>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3"/>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3"/>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3"/>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3"/>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3"/>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3"/>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3"/>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3"/>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3"/>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3"/>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3"/>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3"/>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3"/>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3"/>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3"/>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3"/>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3"/>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3"/>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3"/>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3"/>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3"/>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3"/>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3"/>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3"/>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3"/>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3"/>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3"/>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3"/>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3"/>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3"/>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3"/>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3"/>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3"/>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3"/>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3"/>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3"/>
          <p:cNvGrpSpPr/>
          <p:nvPr/>
        </p:nvGrpSpPr>
        <p:grpSpPr>
          <a:xfrm>
            <a:off x="7976160" y="2276402"/>
            <a:ext cx="353381" cy="358160"/>
            <a:chOff x="7980773" y="2428802"/>
            <a:chExt cx="353381" cy="358160"/>
          </a:xfrm>
        </p:grpSpPr>
        <p:sp>
          <p:nvSpPr>
            <p:cNvPr id="10251" name="Google Shape;10251;p63"/>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3"/>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3"/>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3"/>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3"/>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3"/>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3"/>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3"/>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3"/>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3"/>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3"/>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3"/>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3"/>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3"/>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3"/>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3"/>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3"/>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3"/>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3"/>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3"/>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3"/>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3"/>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3"/>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3"/>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3"/>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3"/>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3"/>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3"/>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3"/>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3"/>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3"/>
          <p:cNvGrpSpPr/>
          <p:nvPr/>
        </p:nvGrpSpPr>
        <p:grpSpPr>
          <a:xfrm>
            <a:off x="4881445" y="4138840"/>
            <a:ext cx="346343" cy="343953"/>
            <a:chOff x="4886058" y="4291240"/>
            <a:chExt cx="346343" cy="343953"/>
          </a:xfrm>
        </p:grpSpPr>
        <p:sp>
          <p:nvSpPr>
            <p:cNvPr id="10282" name="Google Shape;10282;p63"/>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3"/>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3"/>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3"/>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3"/>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3"/>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3"/>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3"/>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3"/>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3"/>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3"/>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3"/>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3"/>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63"/>
          <p:cNvGrpSpPr/>
          <p:nvPr/>
        </p:nvGrpSpPr>
        <p:grpSpPr>
          <a:xfrm>
            <a:off x="5339604" y="4138656"/>
            <a:ext cx="304616" cy="343560"/>
            <a:chOff x="5344216" y="4291056"/>
            <a:chExt cx="304616" cy="343560"/>
          </a:xfrm>
        </p:grpSpPr>
        <p:sp>
          <p:nvSpPr>
            <p:cNvPr id="10296" name="Google Shape;10296;p63"/>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3"/>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3"/>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3"/>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3"/>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3"/>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3"/>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3"/>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3"/>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3"/>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3"/>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63"/>
          <p:cNvGrpSpPr/>
          <p:nvPr/>
        </p:nvGrpSpPr>
        <p:grpSpPr>
          <a:xfrm>
            <a:off x="6275387" y="4112022"/>
            <a:ext cx="204093" cy="343743"/>
            <a:chOff x="6271562" y="4290872"/>
            <a:chExt cx="204093" cy="343743"/>
          </a:xfrm>
        </p:grpSpPr>
        <p:sp>
          <p:nvSpPr>
            <p:cNvPr id="10308" name="Google Shape;10308;p63"/>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3"/>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3"/>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3"/>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3"/>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3"/>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3"/>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3"/>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3"/>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3"/>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3"/>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3"/>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63"/>
          <p:cNvGrpSpPr/>
          <p:nvPr/>
        </p:nvGrpSpPr>
        <p:grpSpPr>
          <a:xfrm>
            <a:off x="6634878" y="4176838"/>
            <a:ext cx="344085" cy="267195"/>
            <a:chOff x="6639491" y="4329238"/>
            <a:chExt cx="344085" cy="267195"/>
          </a:xfrm>
        </p:grpSpPr>
        <p:sp>
          <p:nvSpPr>
            <p:cNvPr id="10321" name="Google Shape;10321;p63"/>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3"/>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3"/>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3"/>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3"/>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3"/>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3"/>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3"/>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3"/>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3"/>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3"/>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3"/>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3"/>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3"/>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3"/>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3"/>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3"/>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3"/>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63"/>
          <p:cNvGrpSpPr/>
          <p:nvPr/>
        </p:nvGrpSpPr>
        <p:grpSpPr>
          <a:xfrm>
            <a:off x="7128724" y="4138656"/>
            <a:ext cx="232979" cy="343560"/>
            <a:chOff x="7133336" y="4291056"/>
            <a:chExt cx="232979" cy="343560"/>
          </a:xfrm>
        </p:grpSpPr>
        <p:sp>
          <p:nvSpPr>
            <p:cNvPr id="10340" name="Google Shape;10340;p63"/>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3"/>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3"/>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3"/>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3"/>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3"/>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3"/>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3"/>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3"/>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3"/>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3"/>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3"/>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3"/>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3"/>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3"/>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3"/>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3"/>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63"/>
          <p:cNvGrpSpPr/>
          <p:nvPr/>
        </p:nvGrpSpPr>
        <p:grpSpPr>
          <a:xfrm>
            <a:off x="7566767" y="4138656"/>
            <a:ext cx="232979" cy="343560"/>
            <a:chOff x="7571379" y="4291056"/>
            <a:chExt cx="232979" cy="343560"/>
          </a:xfrm>
        </p:grpSpPr>
        <p:sp>
          <p:nvSpPr>
            <p:cNvPr id="10358" name="Google Shape;10358;p63"/>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3"/>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3"/>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3"/>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3"/>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3"/>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3"/>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3"/>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3"/>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3"/>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3"/>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3"/>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3"/>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3"/>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3"/>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3"/>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63"/>
          <p:cNvGrpSpPr/>
          <p:nvPr/>
        </p:nvGrpSpPr>
        <p:grpSpPr>
          <a:xfrm>
            <a:off x="6661768" y="3195475"/>
            <a:ext cx="295819" cy="370712"/>
            <a:chOff x="6666381" y="3347875"/>
            <a:chExt cx="295819" cy="370712"/>
          </a:xfrm>
        </p:grpSpPr>
        <p:sp>
          <p:nvSpPr>
            <p:cNvPr id="10375" name="Google Shape;10375;p63"/>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3"/>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3"/>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3"/>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3"/>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3"/>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3"/>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3"/>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3"/>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3"/>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3"/>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3"/>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3"/>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3"/>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3"/>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3"/>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3"/>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3"/>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3"/>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3"/>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3"/>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3"/>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3"/>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3"/>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3"/>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3"/>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3"/>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3"/>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3"/>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3"/>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3"/>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3"/>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3"/>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3"/>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3"/>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3"/>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3"/>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3"/>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3"/>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3"/>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63"/>
          <p:cNvGrpSpPr/>
          <p:nvPr/>
        </p:nvGrpSpPr>
        <p:grpSpPr>
          <a:xfrm>
            <a:off x="4873147" y="2735059"/>
            <a:ext cx="389567" cy="390329"/>
            <a:chOff x="4877760" y="2887459"/>
            <a:chExt cx="389567" cy="390329"/>
          </a:xfrm>
        </p:grpSpPr>
        <p:sp>
          <p:nvSpPr>
            <p:cNvPr id="10416" name="Google Shape;10416;p63"/>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3"/>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3"/>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3"/>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3"/>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3"/>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3"/>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3"/>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3"/>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3"/>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3"/>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3"/>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3"/>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3"/>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3"/>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3"/>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3"/>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3"/>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3"/>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3"/>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3"/>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3"/>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3"/>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3"/>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3"/>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3"/>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3"/>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3"/>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3"/>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3"/>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3"/>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3"/>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3"/>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3"/>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3"/>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3"/>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3"/>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3"/>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3"/>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3"/>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3"/>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3"/>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3"/>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3"/>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0" name="Google Shape;10460;p63"/>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3"/>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3"/>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3"/>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3"/>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5" name="Google Shape;10465;p63"/>
          <p:cNvGrpSpPr/>
          <p:nvPr/>
        </p:nvGrpSpPr>
        <p:grpSpPr>
          <a:xfrm>
            <a:off x="5774627" y="2735295"/>
            <a:ext cx="314411" cy="389830"/>
            <a:chOff x="5779239" y="2887695"/>
            <a:chExt cx="314411" cy="389830"/>
          </a:xfrm>
        </p:grpSpPr>
        <p:sp>
          <p:nvSpPr>
            <p:cNvPr id="10466" name="Google Shape;10466;p63"/>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3"/>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3"/>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3"/>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3"/>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3"/>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3"/>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3"/>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3"/>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3"/>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3"/>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3"/>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3"/>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3"/>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3"/>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3"/>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3"/>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3"/>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3"/>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3"/>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3"/>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3"/>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3"/>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3"/>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3"/>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3"/>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3"/>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3"/>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3"/>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3"/>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3"/>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3"/>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3"/>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3"/>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3"/>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3"/>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3"/>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3"/>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3"/>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3"/>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3"/>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3"/>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3"/>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3"/>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63"/>
          <p:cNvGrpSpPr/>
          <p:nvPr/>
        </p:nvGrpSpPr>
        <p:grpSpPr>
          <a:xfrm>
            <a:off x="6185517" y="2788577"/>
            <a:ext cx="389830" cy="283004"/>
            <a:chOff x="6190130" y="2940977"/>
            <a:chExt cx="389830" cy="283004"/>
          </a:xfrm>
        </p:grpSpPr>
        <p:sp>
          <p:nvSpPr>
            <p:cNvPr id="10511" name="Google Shape;10511;p63"/>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3"/>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3"/>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3"/>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3"/>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3"/>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3"/>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3"/>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3"/>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3"/>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3"/>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3"/>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3"/>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3"/>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3"/>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3"/>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3"/>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3"/>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3"/>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3"/>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3"/>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3"/>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3"/>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3"/>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3"/>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3"/>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3"/>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3"/>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3"/>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3"/>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63"/>
          <p:cNvGrpSpPr/>
          <p:nvPr/>
        </p:nvGrpSpPr>
        <p:grpSpPr>
          <a:xfrm>
            <a:off x="6629364" y="2747874"/>
            <a:ext cx="389803" cy="364673"/>
            <a:chOff x="6633976" y="2900274"/>
            <a:chExt cx="389803" cy="364673"/>
          </a:xfrm>
        </p:grpSpPr>
        <p:sp>
          <p:nvSpPr>
            <p:cNvPr id="10542" name="Google Shape;10542;p63"/>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3"/>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3"/>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3"/>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3"/>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3"/>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3"/>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3"/>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3"/>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3"/>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3"/>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3"/>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3"/>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3"/>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3"/>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3"/>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3"/>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3"/>
          <p:cNvGrpSpPr/>
          <p:nvPr/>
        </p:nvGrpSpPr>
        <p:grpSpPr>
          <a:xfrm>
            <a:off x="7513223" y="2733037"/>
            <a:ext cx="364935" cy="382529"/>
            <a:chOff x="7517835" y="2885437"/>
            <a:chExt cx="364935" cy="382529"/>
          </a:xfrm>
        </p:grpSpPr>
        <p:sp>
          <p:nvSpPr>
            <p:cNvPr id="10560" name="Google Shape;10560;p63"/>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3"/>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3"/>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3"/>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3"/>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3"/>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3"/>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3"/>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3"/>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3"/>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3"/>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3"/>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3"/>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3"/>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3"/>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3"/>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3"/>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3"/>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3"/>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3"/>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3"/>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3"/>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3"/>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3"/>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3"/>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3"/>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3"/>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3"/>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3"/>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3"/>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3"/>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3"/>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3"/>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3"/>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3"/>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3"/>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3"/>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3"/>
          <p:cNvGrpSpPr/>
          <p:nvPr/>
        </p:nvGrpSpPr>
        <p:grpSpPr>
          <a:xfrm>
            <a:off x="7082979" y="2734744"/>
            <a:ext cx="358160" cy="385602"/>
            <a:chOff x="7087591" y="2887144"/>
            <a:chExt cx="358160" cy="385602"/>
          </a:xfrm>
        </p:grpSpPr>
        <p:sp>
          <p:nvSpPr>
            <p:cNvPr id="10598" name="Google Shape;10598;p63"/>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3"/>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3"/>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3"/>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3"/>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3"/>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3"/>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3"/>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3"/>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3"/>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3"/>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3"/>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3"/>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3"/>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3"/>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3"/>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3"/>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3"/>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3"/>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63"/>
          <p:cNvGrpSpPr/>
          <p:nvPr/>
        </p:nvGrpSpPr>
        <p:grpSpPr>
          <a:xfrm>
            <a:off x="7946749" y="2733037"/>
            <a:ext cx="382529" cy="382529"/>
            <a:chOff x="7951362" y="2885437"/>
            <a:chExt cx="382529" cy="382529"/>
          </a:xfrm>
        </p:grpSpPr>
        <p:sp>
          <p:nvSpPr>
            <p:cNvPr id="10618" name="Google Shape;10618;p63"/>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3"/>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3"/>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3"/>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3"/>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3"/>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3"/>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3"/>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3"/>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3"/>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3"/>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3"/>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3"/>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3"/>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3"/>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3"/>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3"/>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3"/>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3"/>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3"/>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3"/>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3"/>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3"/>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63"/>
          <p:cNvGrpSpPr/>
          <p:nvPr/>
        </p:nvGrpSpPr>
        <p:grpSpPr>
          <a:xfrm>
            <a:off x="8049793" y="3662089"/>
            <a:ext cx="276964" cy="336601"/>
            <a:chOff x="8054406" y="3814489"/>
            <a:chExt cx="276964" cy="336601"/>
          </a:xfrm>
        </p:grpSpPr>
        <p:sp>
          <p:nvSpPr>
            <p:cNvPr id="10668" name="Google Shape;10668;p63"/>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3"/>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3"/>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3"/>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3"/>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3"/>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63"/>
          <p:cNvGrpSpPr/>
          <p:nvPr/>
        </p:nvGrpSpPr>
        <p:grpSpPr>
          <a:xfrm>
            <a:off x="7932175" y="4142674"/>
            <a:ext cx="378249" cy="335524"/>
            <a:chOff x="7936787" y="4295074"/>
            <a:chExt cx="378249" cy="335524"/>
          </a:xfrm>
        </p:grpSpPr>
        <p:sp>
          <p:nvSpPr>
            <p:cNvPr id="10678" name="Google Shape;10678;p63"/>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3"/>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3"/>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3"/>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3"/>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3"/>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3"/>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3"/>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63"/>
          <p:cNvGrpSpPr/>
          <p:nvPr/>
        </p:nvGrpSpPr>
        <p:grpSpPr>
          <a:xfrm>
            <a:off x="4881445" y="1813490"/>
            <a:ext cx="388569" cy="388307"/>
            <a:chOff x="4886058" y="1965890"/>
            <a:chExt cx="388569" cy="388307"/>
          </a:xfrm>
        </p:grpSpPr>
        <p:sp>
          <p:nvSpPr>
            <p:cNvPr id="10695" name="Google Shape;10695;p63"/>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3"/>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3"/>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3"/>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3"/>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3"/>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6" name="Google Shape;10706;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0707" name="Google Shape;10707;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711" name="Shape 10711"/>
        <p:cNvGrpSpPr/>
        <p:nvPr/>
      </p:nvGrpSpPr>
      <p:grpSpPr>
        <a:xfrm>
          <a:off x="0" y="0"/>
          <a:ext cx="0" cy="0"/>
          <a:chOff x="0" y="0"/>
          <a:chExt cx="0" cy="0"/>
        </a:xfrm>
      </p:grpSpPr>
      <p:grpSp>
        <p:nvGrpSpPr>
          <p:cNvPr id="10712" name="Google Shape;10712;p64"/>
          <p:cNvGrpSpPr/>
          <p:nvPr/>
        </p:nvGrpSpPr>
        <p:grpSpPr>
          <a:xfrm>
            <a:off x="1738624" y="3196252"/>
            <a:ext cx="292801" cy="359258"/>
            <a:chOff x="1765162" y="3346789"/>
            <a:chExt cx="292801" cy="359258"/>
          </a:xfrm>
        </p:grpSpPr>
        <p:sp>
          <p:nvSpPr>
            <p:cNvPr id="10713" name="Google Shape;10713;p64"/>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4"/>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4"/>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4"/>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4"/>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4"/>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4"/>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4"/>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4"/>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4"/>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4"/>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4"/>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4"/>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4"/>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4"/>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64"/>
          <p:cNvGrpSpPr/>
          <p:nvPr/>
        </p:nvGrpSpPr>
        <p:grpSpPr>
          <a:xfrm>
            <a:off x="3051095" y="2294466"/>
            <a:ext cx="358996" cy="296309"/>
            <a:chOff x="3077632" y="2445004"/>
            <a:chExt cx="358996" cy="296309"/>
          </a:xfrm>
        </p:grpSpPr>
        <p:sp>
          <p:nvSpPr>
            <p:cNvPr id="10729" name="Google Shape;10729;p64"/>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4"/>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4"/>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4"/>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4"/>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4"/>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4"/>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4"/>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4"/>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4"/>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4"/>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4"/>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4"/>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4"/>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4"/>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4"/>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4"/>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4"/>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4"/>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4"/>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4"/>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4"/>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4"/>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4"/>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4"/>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4"/>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64"/>
          <p:cNvGrpSpPr/>
          <p:nvPr/>
        </p:nvGrpSpPr>
        <p:grpSpPr>
          <a:xfrm>
            <a:off x="2608699" y="2281243"/>
            <a:ext cx="359232" cy="323018"/>
            <a:chOff x="2635237" y="2431780"/>
            <a:chExt cx="359232" cy="323018"/>
          </a:xfrm>
        </p:grpSpPr>
        <p:sp>
          <p:nvSpPr>
            <p:cNvPr id="10756" name="Google Shape;10756;p64"/>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4"/>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4"/>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4"/>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4"/>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4"/>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4"/>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4"/>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4"/>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4"/>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4"/>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4"/>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4"/>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4"/>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4"/>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64"/>
          <p:cNvGrpSpPr/>
          <p:nvPr/>
        </p:nvGrpSpPr>
        <p:grpSpPr>
          <a:xfrm>
            <a:off x="3985114" y="3617594"/>
            <a:ext cx="373189" cy="358944"/>
            <a:chOff x="4011651" y="3768132"/>
            <a:chExt cx="373189" cy="358944"/>
          </a:xfrm>
        </p:grpSpPr>
        <p:sp>
          <p:nvSpPr>
            <p:cNvPr id="10772" name="Google Shape;10772;p64"/>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4"/>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4"/>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4"/>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4"/>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4"/>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4"/>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4"/>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4"/>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4"/>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4"/>
          <p:cNvGrpSpPr/>
          <p:nvPr/>
        </p:nvGrpSpPr>
        <p:grpSpPr>
          <a:xfrm>
            <a:off x="2163031" y="1811065"/>
            <a:ext cx="364993" cy="359049"/>
            <a:chOff x="2189568" y="1961603"/>
            <a:chExt cx="364993" cy="359049"/>
          </a:xfrm>
        </p:grpSpPr>
        <p:sp>
          <p:nvSpPr>
            <p:cNvPr id="10783" name="Google Shape;10783;p64"/>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4"/>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4"/>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4"/>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4"/>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4"/>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4"/>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4"/>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4"/>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4"/>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4"/>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4"/>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4"/>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4"/>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4"/>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4"/>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64"/>
          <p:cNvGrpSpPr/>
          <p:nvPr/>
        </p:nvGrpSpPr>
        <p:grpSpPr>
          <a:xfrm>
            <a:off x="2166539" y="2269434"/>
            <a:ext cx="378426" cy="346323"/>
            <a:chOff x="2193077" y="2419971"/>
            <a:chExt cx="378426" cy="346323"/>
          </a:xfrm>
        </p:grpSpPr>
        <p:sp>
          <p:nvSpPr>
            <p:cNvPr id="10800" name="Google Shape;10800;p64"/>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4"/>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4"/>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4"/>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4"/>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4"/>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4"/>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4"/>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4"/>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4"/>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4"/>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4"/>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4"/>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4"/>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4"/>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4"/>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4"/>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4"/>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4"/>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4"/>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4"/>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64"/>
          <p:cNvGrpSpPr/>
          <p:nvPr/>
        </p:nvGrpSpPr>
        <p:grpSpPr>
          <a:xfrm>
            <a:off x="835084" y="2731232"/>
            <a:ext cx="276802" cy="367140"/>
            <a:chOff x="861622" y="2881770"/>
            <a:chExt cx="276802" cy="367140"/>
          </a:xfrm>
        </p:grpSpPr>
        <p:sp>
          <p:nvSpPr>
            <p:cNvPr id="10822" name="Google Shape;10822;p64"/>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4"/>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4"/>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4"/>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4"/>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4"/>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4"/>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4"/>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4"/>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4"/>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4"/>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4"/>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4"/>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4"/>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4"/>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4"/>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4"/>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4"/>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4"/>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4"/>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4"/>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4"/>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4"/>
          <p:cNvGrpSpPr/>
          <p:nvPr/>
        </p:nvGrpSpPr>
        <p:grpSpPr>
          <a:xfrm>
            <a:off x="3941647" y="2731154"/>
            <a:ext cx="369444" cy="367140"/>
            <a:chOff x="3968184" y="2881691"/>
            <a:chExt cx="369444" cy="367140"/>
          </a:xfrm>
        </p:grpSpPr>
        <p:sp>
          <p:nvSpPr>
            <p:cNvPr id="10845" name="Google Shape;10845;p64"/>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4"/>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4"/>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4"/>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4"/>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4"/>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4"/>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4"/>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4"/>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4"/>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4"/>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4"/>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4"/>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4"/>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4"/>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4"/>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4"/>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4"/>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4"/>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4"/>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4"/>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4"/>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4"/>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4"/>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64"/>
          <p:cNvGrpSpPr/>
          <p:nvPr/>
        </p:nvGrpSpPr>
        <p:grpSpPr>
          <a:xfrm>
            <a:off x="3487258" y="2731546"/>
            <a:ext cx="371487" cy="366826"/>
            <a:chOff x="3513796" y="2882084"/>
            <a:chExt cx="371487" cy="366826"/>
          </a:xfrm>
        </p:grpSpPr>
        <p:sp>
          <p:nvSpPr>
            <p:cNvPr id="10870" name="Google Shape;10870;p64"/>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4"/>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4"/>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4"/>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4"/>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4"/>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4"/>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4"/>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4"/>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4"/>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4"/>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4"/>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4"/>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4"/>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4"/>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4"/>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4"/>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4"/>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4"/>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4"/>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4"/>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4"/>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4"/>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4"/>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4"/>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4"/>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4"/>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4"/>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4"/>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4"/>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4"/>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4"/>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4"/>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4"/>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4"/>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4"/>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4"/>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4"/>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4"/>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4"/>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4"/>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4"/>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4"/>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4"/>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4"/>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4"/>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4"/>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4"/>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4"/>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4"/>
          <p:cNvGrpSpPr/>
          <p:nvPr/>
        </p:nvGrpSpPr>
        <p:grpSpPr>
          <a:xfrm>
            <a:off x="847077" y="1349738"/>
            <a:ext cx="335011" cy="359232"/>
            <a:chOff x="873615" y="1500275"/>
            <a:chExt cx="335011" cy="359232"/>
          </a:xfrm>
        </p:grpSpPr>
        <p:sp>
          <p:nvSpPr>
            <p:cNvPr id="10920" name="Google Shape;10920;p64"/>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4"/>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4"/>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4"/>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4"/>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4"/>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4"/>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4"/>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4"/>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4"/>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4"/>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64"/>
          <p:cNvGrpSpPr/>
          <p:nvPr/>
        </p:nvGrpSpPr>
        <p:grpSpPr>
          <a:xfrm>
            <a:off x="2175521" y="3196199"/>
            <a:ext cx="337158" cy="359311"/>
            <a:chOff x="2202058" y="3346737"/>
            <a:chExt cx="337158" cy="359311"/>
          </a:xfrm>
        </p:grpSpPr>
        <p:sp>
          <p:nvSpPr>
            <p:cNvPr id="10932" name="Google Shape;10932;p64"/>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4"/>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4"/>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4"/>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4"/>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4"/>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4"/>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4"/>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4"/>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4"/>
          <p:cNvGrpSpPr/>
          <p:nvPr/>
        </p:nvGrpSpPr>
        <p:grpSpPr>
          <a:xfrm>
            <a:off x="2196521" y="3667634"/>
            <a:ext cx="359232" cy="306050"/>
            <a:chOff x="2223059" y="3818172"/>
            <a:chExt cx="359232" cy="306050"/>
          </a:xfrm>
        </p:grpSpPr>
        <p:sp>
          <p:nvSpPr>
            <p:cNvPr id="10942" name="Google Shape;10942;p64"/>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4"/>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4"/>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4"/>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4"/>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4"/>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4"/>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4"/>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4"/>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64"/>
          <p:cNvGrpSpPr/>
          <p:nvPr/>
        </p:nvGrpSpPr>
        <p:grpSpPr>
          <a:xfrm>
            <a:off x="1699451" y="1841283"/>
            <a:ext cx="378426" cy="298509"/>
            <a:chOff x="1725989" y="1991820"/>
            <a:chExt cx="378426" cy="298509"/>
          </a:xfrm>
        </p:grpSpPr>
        <p:sp>
          <p:nvSpPr>
            <p:cNvPr id="10952" name="Google Shape;10952;p64"/>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4"/>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4"/>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4"/>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4"/>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4"/>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4"/>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4"/>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4"/>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4"/>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4"/>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4"/>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64"/>
          <p:cNvGrpSpPr/>
          <p:nvPr/>
        </p:nvGrpSpPr>
        <p:grpSpPr>
          <a:xfrm>
            <a:off x="1741871" y="3641213"/>
            <a:ext cx="367978" cy="359075"/>
            <a:chOff x="1768409" y="3791751"/>
            <a:chExt cx="367978" cy="359075"/>
          </a:xfrm>
        </p:grpSpPr>
        <p:sp>
          <p:nvSpPr>
            <p:cNvPr id="10965" name="Google Shape;10965;p64"/>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4"/>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4"/>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4"/>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4"/>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4"/>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4"/>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4"/>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4"/>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4"/>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4"/>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4"/>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4"/>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64"/>
          <p:cNvGrpSpPr/>
          <p:nvPr/>
        </p:nvGrpSpPr>
        <p:grpSpPr>
          <a:xfrm>
            <a:off x="2642426" y="3640768"/>
            <a:ext cx="358735" cy="359311"/>
            <a:chOff x="2668963" y="3791306"/>
            <a:chExt cx="358735" cy="359311"/>
          </a:xfrm>
        </p:grpSpPr>
        <p:sp>
          <p:nvSpPr>
            <p:cNvPr id="10979" name="Google Shape;10979;p64"/>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4"/>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4"/>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4"/>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4"/>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4"/>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4"/>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4"/>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4"/>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4"/>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4"/>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4"/>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4"/>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4"/>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4"/>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4"/>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64"/>
          <p:cNvGrpSpPr/>
          <p:nvPr/>
        </p:nvGrpSpPr>
        <p:grpSpPr>
          <a:xfrm>
            <a:off x="823144" y="1844660"/>
            <a:ext cx="363893" cy="291727"/>
            <a:chOff x="849682" y="1995198"/>
            <a:chExt cx="363893" cy="291727"/>
          </a:xfrm>
        </p:grpSpPr>
        <p:sp>
          <p:nvSpPr>
            <p:cNvPr id="10996" name="Google Shape;10996;p64"/>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4"/>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4"/>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4"/>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4"/>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4"/>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4"/>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4"/>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4"/>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4"/>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4"/>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4"/>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4"/>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4"/>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4"/>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4"/>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4"/>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4"/>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64"/>
          <p:cNvGrpSpPr/>
          <p:nvPr/>
        </p:nvGrpSpPr>
        <p:grpSpPr>
          <a:xfrm>
            <a:off x="3038893" y="1839528"/>
            <a:ext cx="378190" cy="302044"/>
            <a:chOff x="3065430" y="1990066"/>
            <a:chExt cx="378190" cy="302044"/>
          </a:xfrm>
        </p:grpSpPr>
        <p:sp>
          <p:nvSpPr>
            <p:cNvPr id="11015" name="Google Shape;11015;p64"/>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4"/>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4"/>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4"/>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4"/>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4"/>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4"/>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4"/>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4"/>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4"/>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4"/>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4"/>
          <p:cNvGrpSpPr/>
          <p:nvPr/>
        </p:nvGrpSpPr>
        <p:grpSpPr>
          <a:xfrm>
            <a:off x="3541697" y="3640873"/>
            <a:ext cx="347501" cy="359284"/>
            <a:chOff x="3568234" y="3791410"/>
            <a:chExt cx="347501" cy="359284"/>
          </a:xfrm>
        </p:grpSpPr>
        <p:sp>
          <p:nvSpPr>
            <p:cNvPr id="11027" name="Google Shape;11027;p64"/>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4"/>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4"/>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4"/>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4"/>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4"/>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4"/>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4"/>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4"/>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4"/>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4"/>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64"/>
          <p:cNvGrpSpPr/>
          <p:nvPr/>
        </p:nvGrpSpPr>
        <p:grpSpPr>
          <a:xfrm>
            <a:off x="1733387" y="1350550"/>
            <a:ext cx="347004" cy="358420"/>
            <a:chOff x="1759925" y="1501087"/>
            <a:chExt cx="347004" cy="358420"/>
          </a:xfrm>
        </p:grpSpPr>
        <p:sp>
          <p:nvSpPr>
            <p:cNvPr id="11039" name="Google Shape;11039;p64"/>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4"/>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4"/>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4"/>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4"/>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4"/>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4"/>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4"/>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4"/>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4"/>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4"/>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4"/>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4"/>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4"/>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4"/>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4"/>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4"/>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4"/>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4"/>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4"/>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4"/>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4"/>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4"/>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4"/>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4"/>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4"/>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4"/>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64"/>
          <p:cNvGrpSpPr/>
          <p:nvPr/>
        </p:nvGrpSpPr>
        <p:grpSpPr>
          <a:xfrm>
            <a:off x="3492757" y="2263123"/>
            <a:ext cx="360227" cy="359311"/>
            <a:chOff x="3519295" y="2413660"/>
            <a:chExt cx="360227" cy="359311"/>
          </a:xfrm>
        </p:grpSpPr>
        <p:sp>
          <p:nvSpPr>
            <p:cNvPr id="11067" name="Google Shape;11067;p64"/>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4"/>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4"/>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4"/>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4"/>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4"/>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4"/>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4"/>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4"/>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4"/>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4"/>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4"/>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4"/>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4"/>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4"/>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4"/>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4"/>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4"/>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4"/>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4"/>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4"/>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4"/>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4"/>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4"/>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4"/>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4"/>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4"/>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4"/>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4"/>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4"/>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4"/>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4"/>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4"/>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4"/>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4"/>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64"/>
          <p:cNvGrpSpPr/>
          <p:nvPr/>
        </p:nvGrpSpPr>
        <p:grpSpPr>
          <a:xfrm>
            <a:off x="1303717" y="3695181"/>
            <a:ext cx="358996" cy="250774"/>
            <a:chOff x="1330255" y="3845718"/>
            <a:chExt cx="358996" cy="250774"/>
          </a:xfrm>
        </p:grpSpPr>
        <p:sp>
          <p:nvSpPr>
            <p:cNvPr id="11103" name="Google Shape;11103;p64"/>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4"/>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4"/>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4"/>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4"/>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4"/>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4"/>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4"/>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4"/>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4"/>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64"/>
          <p:cNvGrpSpPr/>
          <p:nvPr/>
        </p:nvGrpSpPr>
        <p:grpSpPr>
          <a:xfrm>
            <a:off x="3088566" y="3640847"/>
            <a:ext cx="373424" cy="359311"/>
            <a:chOff x="3115103" y="3791384"/>
            <a:chExt cx="373424" cy="359311"/>
          </a:xfrm>
        </p:grpSpPr>
        <p:sp>
          <p:nvSpPr>
            <p:cNvPr id="11114" name="Google Shape;11114;p64"/>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4"/>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4"/>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4"/>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4"/>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4"/>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4"/>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4"/>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4"/>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4"/>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4"/>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4"/>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4"/>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4"/>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64"/>
          <p:cNvGrpSpPr/>
          <p:nvPr/>
        </p:nvGrpSpPr>
        <p:grpSpPr>
          <a:xfrm>
            <a:off x="857316" y="3642104"/>
            <a:ext cx="378190" cy="357059"/>
            <a:chOff x="883853" y="3792641"/>
            <a:chExt cx="378190" cy="357059"/>
          </a:xfrm>
        </p:grpSpPr>
        <p:sp>
          <p:nvSpPr>
            <p:cNvPr id="11129" name="Google Shape;11129;p64"/>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4"/>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4"/>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4"/>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4"/>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4"/>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4"/>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4"/>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4"/>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4"/>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4"/>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4"/>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4"/>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4"/>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4"/>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4"/>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4"/>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4"/>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4"/>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4"/>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4"/>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4"/>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4"/>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4"/>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4"/>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4"/>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64"/>
          <p:cNvGrpSpPr/>
          <p:nvPr/>
        </p:nvGrpSpPr>
        <p:grpSpPr>
          <a:xfrm>
            <a:off x="3907659" y="2334268"/>
            <a:ext cx="401207" cy="214036"/>
            <a:chOff x="3934196" y="2484805"/>
            <a:chExt cx="401207" cy="214036"/>
          </a:xfrm>
        </p:grpSpPr>
        <p:sp>
          <p:nvSpPr>
            <p:cNvPr id="11156" name="Google Shape;11156;p64"/>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4"/>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4"/>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4"/>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4"/>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64"/>
          <p:cNvGrpSpPr/>
          <p:nvPr/>
        </p:nvGrpSpPr>
        <p:grpSpPr>
          <a:xfrm>
            <a:off x="3973357" y="1349659"/>
            <a:ext cx="342474" cy="359232"/>
            <a:chOff x="3999894" y="1500197"/>
            <a:chExt cx="342474" cy="359232"/>
          </a:xfrm>
        </p:grpSpPr>
        <p:sp>
          <p:nvSpPr>
            <p:cNvPr id="11162" name="Google Shape;11162;p64"/>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4"/>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4"/>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4"/>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4"/>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4"/>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4"/>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4"/>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4"/>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4"/>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64"/>
          <p:cNvGrpSpPr/>
          <p:nvPr/>
        </p:nvGrpSpPr>
        <p:grpSpPr>
          <a:xfrm>
            <a:off x="2207257" y="2731625"/>
            <a:ext cx="232601" cy="366747"/>
            <a:chOff x="2233795" y="2882162"/>
            <a:chExt cx="232601" cy="366747"/>
          </a:xfrm>
        </p:grpSpPr>
        <p:sp>
          <p:nvSpPr>
            <p:cNvPr id="11173" name="Google Shape;11173;p64"/>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4"/>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4"/>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4"/>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4"/>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4"/>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4"/>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4"/>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4"/>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4"/>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4"/>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4"/>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4"/>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4"/>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4"/>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4"/>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4"/>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4"/>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64"/>
          <p:cNvGrpSpPr/>
          <p:nvPr/>
        </p:nvGrpSpPr>
        <p:grpSpPr>
          <a:xfrm>
            <a:off x="3497235" y="3253885"/>
            <a:ext cx="362008" cy="244175"/>
            <a:chOff x="3523772" y="3404422"/>
            <a:chExt cx="362008" cy="244175"/>
          </a:xfrm>
        </p:grpSpPr>
        <p:sp>
          <p:nvSpPr>
            <p:cNvPr id="11192" name="Google Shape;11192;p64"/>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4"/>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4"/>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4"/>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4"/>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4"/>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4"/>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4"/>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4"/>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4"/>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4"/>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4"/>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4"/>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4"/>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4"/>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64"/>
          <p:cNvGrpSpPr/>
          <p:nvPr/>
        </p:nvGrpSpPr>
        <p:grpSpPr>
          <a:xfrm>
            <a:off x="3504488" y="1826776"/>
            <a:ext cx="359232" cy="327836"/>
            <a:chOff x="3531026" y="1977314"/>
            <a:chExt cx="359232" cy="327836"/>
          </a:xfrm>
        </p:grpSpPr>
        <p:sp>
          <p:nvSpPr>
            <p:cNvPr id="11208" name="Google Shape;11208;p64"/>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4"/>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4"/>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4"/>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4"/>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4"/>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4"/>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4"/>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4"/>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4"/>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8" name="Google Shape;11218;p64"/>
          <p:cNvGrpSpPr/>
          <p:nvPr/>
        </p:nvGrpSpPr>
        <p:grpSpPr>
          <a:xfrm>
            <a:off x="3096814" y="1349738"/>
            <a:ext cx="296781" cy="359232"/>
            <a:chOff x="3123351" y="1500275"/>
            <a:chExt cx="296781" cy="359232"/>
          </a:xfrm>
        </p:grpSpPr>
        <p:sp>
          <p:nvSpPr>
            <p:cNvPr id="11219" name="Google Shape;11219;p64"/>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4"/>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4"/>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4"/>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4"/>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4"/>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4"/>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4"/>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4"/>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4"/>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4"/>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64"/>
          <p:cNvGrpSpPr/>
          <p:nvPr/>
        </p:nvGrpSpPr>
        <p:grpSpPr>
          <a:xfrm>
            <a:off x="2632920" y="1349738"/>
            <a:ext cx="332261" cy="359232"/>
            <a:chOff x="2659458" y="1500275"/>
            <a:chExt cx="332261" cy="359232"/>
          </a:xfrm>
        </p:grpSpPr>
        <p:sp>
          <p:nvSpPr>
            <p:cNvPr id="11231" name="Google Shape;11231;p64"/>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4"/>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4"/>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4"/>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4"/>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4"/>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4"/>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4"/>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4"/>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4"/>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4"/>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4"/>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4"/>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4"/>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4"/>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4"/>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4"/>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4"/>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4"/>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4"/>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4"/>
          <p:cNvGrpSpPr/>
          <p:nvPr/>
        </p:nvGrpSpPr>
        <p:grpSpPr>
          <a:xfrm>
            <a:off x="1723646" y="2262992"/>
            <a:ext cx="359730" cy="359441"/>
            <a:chOff x="1750184" y="2413530"/>
            <a:chExt cx="359730" cy="359441"/>
          </a:xfrm>
        </p:grpSpPr>
        <p:sp>
          <p:nvSpPr>
            <p:cNvPr id="11252" name="Google Shape;11252;p64"/>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4"/>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4"/>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4"/>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4"/>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4"/>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4"/>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4"/>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4"/>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4"/>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4"/>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64"/>
          <p:cNvGrpSpPr/>
          <p:nvPr/>
        </p:nvGrpSpPr>
        <p:grpSpPr>
          <a:xfrm>
            <a:off x="2203513" y="1349685"/>
            <a:ext cx="316524" cy="359284"/>
            <a:chOff x="2230050" y="1500223"/>
            <a:chExt cx="316524" cy="359284"/>
          </a:xfrm>
        </p:grpSpPr>
        <p:sp>
          <p:nvSpPr>
            <p:cNvPr id="11264" name="Google Shape;11264;p64"/>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4"/>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4"/>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4"/>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4"/>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4"/>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4"/>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4"/>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4"/>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4"/>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4"/>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4"/>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4"/>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4"/>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4"/>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4"/>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4"/>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4"/>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4"/>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4"/>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64"/>
          <p:cNvGrpSpPr/>
          <p:nvPr/>
        </p:nvGrpSpPr>
        <p:grpSpPr>
          <a:xfrm>
            <a:off x="2663504" y="4112229"/>
            <a:ext cx="359389" cy="359232"/>
            <a:chOff x="2690042" y="4262767"/>
            <a:chExt cx="359389" cy="359232"/>
          </a:xfrm>
        </p:grpSpPr>
        <p:sp>
          <p:nvSpPr>
            <p:cNvPr id="11285" name="Google Shape;11285;p64"/>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4"/>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4"/>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4"/>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4"/>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4"/>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4"/>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4"/>
          <p:cNvGrpSpPr/>
          <p:nvPr/>
        </p:nvGrpSpPr>
        <p:grpSpPr>
          <a:xfrm>
            <a:off x="2662902" y="2731625"/>
            <a:ext cx="222337" cy="366721"/>
            <a:chOff x="2689440" y="2882162"/>
            <a:chExt cx="222337" cy="366721"/>
          </a:xfrm>
        </p:grpSpPr>
        <p:sp>
          <p:nvSpPr>
            <p:cNvPr id="11293" name="Google Shape;11293;p64"/>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4"/>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4"/>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4"/>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4"/>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4"/>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4"/>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4"/>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4"/>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2" name="Google Shape;11302;p64"/>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3" name="Google Shape;11303;p64"/>
          <p:cNvGrpSpPr/>
          <p:nvPr/>
        </p:nvGrpSpPr>
        <p:grpSpPr>
          <a:xfrm>
            <a:off x="2611449" y="1829604"/>
            <a:ext cx="359232" cy="322023"/>
            <a:chOff x="2637986" y="1980142"/>
            <a:chExt cx="359232" cy="322023"/>
          </a:xfrm>
        </p:grpSpPr>
        <p:sp>
          <p:nvSpPr>
            <p:cNvPr id="11304" name="Google Shape;11304;p64"/>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4"/>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4"/>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4"/>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4"/>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4"/>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4"/>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4"/>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4"/>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4"/>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4"/>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4"/>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4"/>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4"/>
          <p:cNvGrpSpPr/>
          <p:nvPr/>
        </p:nvGrpSpPr>
        <p:grpSpPr>
          <a:xfrm>
            <a:off x="1279994" y="3196435"/>
            <a:ext cx="323018" cy="359075"/>
            <a:chOff x="1306531" y="3346972"/>
            <a:chExt cx="323018" cy="359075"/>
          </a:xfrm>
        </p:grpSpPr>
        <p:sp>
          <p:nvSpPr>
            <p:cNvPr id="11318" name="Google Shape;11318;p64"/>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4"/>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4"/>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4"/>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4"/>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4"/>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4"/>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4"/>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4"/>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64"/>
          <p:cNvGrpSpPr/>
          <p:nvPr/>
        </p:nvGrpSpPr>
        <p:grpSpPr>
          <a:xfrm>
            <a:off x="1281486" y="2263437"/>
            <a:ext cx="360253" cy="357111"/>
            <a:chOff x="1308024" y="2413975"/>
            <a:chExt cx="360253" cy="357111"/>
          </a:xfrm>
        </p:grpSpPr>
        <p:sp>
          <p:nvSpPr>
            <p:cNvPr id="11328" name="Google Shape;11328;p64"/>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4"/>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4"/>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4"/>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4"/>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4"/>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4"/>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4"/>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4"/>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4"/>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4"/>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4"/>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4"/>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4"/>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4"/>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4"/>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4"/>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4"/>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4"/>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4"/>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4"/>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4"/>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4"/>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4"/>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4"/>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4"/>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4"/>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4"/>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4"/>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4"/>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8" name="Google Shape;11358;p64"/>
          <p:cNvGrpSpPr/>
          <p:nvPr/>
        </p:nvGrpSpPr>
        <p:grpSpPr>
          <a:xfrm>
            <a:off x="1271981" y="1819785"/>
            <a:ext cx="378452" cy="341321"/>
            <a:chOff x="1298519" y="1970322"/>
            <a:chExt cx="378452" cy="341321"/>
          </a:xfrm>
        </p:grpSpPr>
        <p:sp>
          <p:nvSpPr>
            <p:cNvPr id="11359" name="Google Shape;11359;p64"/>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4"/>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4"/>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4"/>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4"/>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4"/>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4"/>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4"/>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4"/>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4"/>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4"/>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4"/>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4"/>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4"/>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4"/>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4"/>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4"/>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4"/>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4"/>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4"/>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64"/>
          <p:cNvGrpSpPr/>
          <p:nvPr/>
        </p:nvGrpSpPr>
        <p:grpSpPr>
          <a:xfrm>
            <a:off x="3088278" y="3196330"/>
            <a:ext cx="283217" cy="359180"/>
            <a:chOff x="3114815" y="3346868"/>
            <a:chExt cx="283217" cy="359180"/>
          </a:xfrm>
        </p:grpSpPr>
        <p:sp>
          <p:nvSpPr>
            <p:cNvPr id="11380" name="Google Shape;11380;p64"/>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4"/>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4"/>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4"/>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4"/>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4"/>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4"/>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4"/>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4"/>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4"/>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4"/>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4"/>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4"/>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64"/>
          <p:cNvGrpSpPr/>
          <p:nvPr/>
        </p:nvGrpSpPr>
        <p:grpSpPr>
          <a:xfrm>
            <a:off x="3946648" y="3202693"/>
            <a:ext cx="378661" cy="346558"/>
            <a:chOff x="3973186" y="3353231"/>
            <a:chExt cx="378661" cy="346558"/>
          </a:xfrm>
        </p:grpSpPr>
        <p:sp>
          <p:nvSpPr>
            <p:cNvPr id="11394" name="Google Shape;11394;p64"/>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4"/>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4"/>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4"/>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4"/>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4"/>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4"/>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4"/>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4"/>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4"/>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4"/>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4"/>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4"/>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4"/>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4"/>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4"/>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2" name="Google Shape;11412;p64"/>
          <p:cNvGrpSpPr/>
          <p:nvPr/>
        </p:nvGrpSpPr>
        <p:grpSpPr>
          <a:xfrm>
            <a:off x="2126319" y="4112465"/>
            <a:ext cx="373241" cy="359127"/>
            <a:chOff x="2152857" y="4263002"/>
            <a:chExt cx="373241" cy="359127"/>
          </a:xfrm>
        </p:grpSpPr>
        <p:sp>
          <p:nvSpPr>
            <p:cNvPr id="11413" name="Google Shape;11413;p64"/>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4"/>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4"/>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4"/>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4"/>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4"/>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4"/>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4"/>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1" name="Google Shape;11421;p64"/>
          <p:cNvGrpSpPr/>
          <p:nvPr/>
        </p:nvGrpSpPr>
        <p:grpSpPr>
          <a:xfrm>
            <a:off x="833094" y="3196435"/>
            <a:ext cx="303537" cy="359127"/>
            <a:chOff x="859632" y="3346972"/>
            <a:chExt cx="303537" cy="359127"/>
          </a:xfrm>
        </p:grpSpPr>
        <p:sp>
          <p:nvSpPr>
            <p:cNvPr id="11422" name="Google Shape;11422;p64"/>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4"/>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4"/>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4"/>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4"/>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64"/>
          <p:cNvGrpSpPr/>
          <p:nvPr/>
        </p:nvGrpSpPr>
        <p:grpSpPr>
          <a:xfrm>
            <a:off x="1741373" y="2731704"/>
            <a:ext cx="265306" cy="366799"/>
            <a:chOff x="1767911" y="2882241"/>
            <a:chExt cx="265306" cy="366799"/>
          </a:xfrm>
        </p:grpSpPr>
        <p:sp>
          <p:nvSpPr>
            <p:cNvPr id="11428" name="Google Shape;11428;p64"/>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4"/>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4"/>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4"/>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4"/>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4"/>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4"/>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4"/>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4"/>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4"/>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4"/>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4"/>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4"/>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4"/>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4"/>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64"/>
          <p:cNvGrpSpPr/>
          <p:nvPr/>
        </p:nvGrpSpPr>
        <p:grpSpPr>
          <a:xfrm>
            <a:off x="1305472" y="1349397"/>
            <a:ext cx="331895" cy="359311"/>
            <a:chOff x="1332009" y="1499935"/>
            <a:chExt cx="331895" cy="359311"/>
          </a:xfrm>
        </p:grpSpPr>
        <p:sp>
          <p:nvSpPr>
            <p:cNvPr id="11444" name="Google Shape;11444;p64"/>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4"/>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4"/>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4"/>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4"/>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4"/>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4"/>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4"/>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4"/>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4"/>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4"/>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4"/>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4"/>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4"/>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4"/>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4"/>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4"/>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64"/>
          <p:cNvGrpSpPr/>
          <p:nvPr/>
        </p:nvGrpSpPr>
        <p:grpSpPr>
          <a:xfrm>
            <a:off x="2636927" y="3196278"/>
            <a:ext cx="289528" cy="359232"/>
            <a:chOff x="2663464" y="3346815"/>
            <a:chExt cx="289528" cy="359232"/>
          </a:xfrm>
        </p:grpSpPr>
        <p:sp>
          <p:nvSpPr>
            <p:cNvPr id="11462" name="Google Shape;11462;p64"/>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4"/>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4"/>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4"/>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4"/>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4"/>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4"/>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4"/>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4"/>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4"/>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4"/>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64"/>
          <p:cNvGrpSpPr/>
          <p:nvPr/>
        </p:nvGrpSpPr>
        <p:grpSpPr>
          <a:xfrm>
            <a:off x="1289237" y="2731389"/>
            <a:ext cx="269051" cy="366983"/>
            <a:chOff x="1315775" y="2881927"/>
            <a:chExt cx="269051" cy="366983"/>
          </a:xfrm>
        </p:grpSpPr>
        <p:sp>
          <p:nvSpPr>
            <p:cNvPr id="11474" name="Google Shape;11474;p64"/>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4"/>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4"/>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4"/>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4"/>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4"/>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4"/>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4"/>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4"/>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4"/>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4"/>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4"/>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4"/>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4"/>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4"/>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64"/>
          <p:cNvGrpSpPr/>
          <p:nvPr/>
        </p:nvGrpSpPr>
        <p:grpSpPr>
          <a:xfrm>
            <a:off x="3950890" y="1829604"/>
            <a:ext cx="359232" cy="322023"/>
            <a:chOff x="3977427" y="1980142"/>
            <a:chExt cx="359232" cy="322023"/>
          </a:xfrm>
        </p:grpSpPr>
        <p:sp>
          <p:nvSpPr>
            <p:cNvPr id="11490" name="Google Shape;11490;p64"/>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4"/>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4"/>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4"/>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4"/>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4"/>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4"/>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4"/>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4"/>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4"/>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0" name="Google Shape;11500;p64"/>
          <p:cNvGrpSpPr/>
          <p:nvPr/>
        </p:nvGrpSpPr>
        <p:grpSpPr>
          <a:xfrm>
            <a:off x="839091" y="2263071"/>
            <a:ext cx="361720" cy="359180"/>
            <a:chOff x="865628" y="2413608"/>
            <a:chExt cx="361720" cy="359180"/>
          </a:xfrm>
        </p:grpSpPr>
        <p:sp>
          <p:nvSpPr>
            <p:cNvPr id="11501" name="Google Shape;11501;p64"/>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4"/>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4"/>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4"/>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4"/>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4"/>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4"/>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4"/>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4"/>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4"/>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4"/>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4"/>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4"/>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64"/>
          <p:cNvGrpSpPr/>
          <p:nvPr/>
        </p:nvGrpSpPr>
        <p:grpSpPr>
          <a:xfrm>
            <a:off x="3090556" y="2731389"/>
            <a:ext cx="268815" cy="366983"/>
            <a:chOff x="3117093" y="2881927"/>
            <a:chExt cx="268815" cy="366983"/>
          </a:xfrm>
        </p:grpSpPr>
        <p:sp>
          <p:nvSpPr>
            <p:cNvPr id="11515" name="Google Shape;11515;p64"/>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4"/>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4"/>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4"/>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4"/>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4"/>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4"/>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4"/>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4"/>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4"/>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4"/>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4"/>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4"/>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4"/>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4"/>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64"/>
          <p:cNvGrpSpPr/>
          <p:nvPr/>
        </p:nvGrpSpPr>
        <p:grpSpPr>
          <a:xfrm>
            <a:off x="3507971" y="1357462"/>
            <a:ext cx="368502" cy="343521"/>
            <a:chOff x="3534508" y="1508000"/>
            <a:chExt cx="368502" cy="343521"/>
          </a:xfrm>
        </p:grpSpPr>
        <p:sp>
          <p:nvSpPr>
            <p:cNvPr id="11531" name="Google Shape;11531;p64"/>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4"/>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4"/>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4"/>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4"/>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4"/>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4"/>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4"/>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4"/>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4"/>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4"/>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4"/>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4"/>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4"/>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4"/>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64"/>
          <p:cNvGrpSpPr/>
          <p:nvPr/>
        </p:nvGrpSpPr>
        <p:grpSpPr>
          <a:xfrm>
            <a:off x="7131161" y="1349424"/>
            <a:ext cx="279054" cy="354754"/>
            <a:chOff x="7147436" y="1502999"/>
            <a:chExt cx="279054" cy="354754"/>
          </a:xfrm>
        </p:grpSpPr>
        <p:sp>
          <p:nvSpPr>
            <p:cNvPr id="11547" name="Google Shape;11547;p64"/>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4"/>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4"/>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4"/>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4"/>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4"/>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4"/>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4"/>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4"/>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4"/>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4"/>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4"/>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4"/>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4"/>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4"/>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4"/>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3" name="Google Shape;11563;p64"/>
          <p:cNvGrpSpPr/>
          <p:nvPr/>
        </p:nvGrpSpPr>
        <p:grpSpPr>
          <a:xfrm>
            <a:off x="7586806" y="1819497"/>
            <a:ext cx="276802" cy="354807"/>
            <a:chOff x="7603081" y="1973072"/>
            <a:chExt cx="276802" cy="354807"/>
          </a:xfrm>
        </p:grpSpPr>
        <p:sp>
          <p:nvSpPr>
            <p:cNvPr id="11564" name="Google Shape;11564;p64"/>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4"/>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4"/>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4"/>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4"/>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4"/>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4"/>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4"/>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4"/>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4"/>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4"/>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4"/>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4"/>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4"/>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64"/>
          <p:cNvGrpSpPr/>
          <p:nvPr/>
        </p:nvGrpSpPr>
        <p:grpSpPr>
          <a:xfrm>
            <a:off x="6680517" y="1349424"/>
            <a:ext cx="276802" cy="354754"/>
            <a:chOff x="6696792" y="1502999"/>
            <a:chExt cx="276802" cy="354754"/>
          </a:xfrm>
        </p:grpSpPr>
        <p:sp>
          <p:nvSpPr>
            <p:cNvPr id="11579" name="Google Shape;11579;p64"/>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4"/>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4"/>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4"/>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4"/>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4"/>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4"/>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4"/>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4"/>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4"/>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4"/>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4"/>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4"/>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4"/>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4"/>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4" name="Google Shape;11594;p64"/>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5" name="Google Shape;11595;p64"/>
          <p:cNvGrpSpPr/>
          <p:nvPr/>
        </p:nvGrpSpPr>
        <p:grpSpPr>
          <a:xfrm>
            <a:off x="6207118" y="1349424"/>
            <a:ext cx="320295" cy="354754"/>
            <a:chOff x="6223393" y="1502999"/>
            <a:chExt cx="320295" cy="354754"/>
          </a:xfrm>
        </p:grpSpPr>
        <p:sp>
          <p:nvSpPr>
            <p:cNvPr id="11596" name="Google Shape;11596;p64"/>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4"/>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4"/>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4"/>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4"/>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4"/>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4"/>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4"/>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4"/>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4"/>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4"/>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4"/>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4"/>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4"/>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4"/>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4"/>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4"/>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4"/>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4"/>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4"/>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4"/>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64"/>
          <p:cNvGrpSpPr/>
          <p:nvPr/>
        </p:nvGrpSpPr>
        <p:grpSpPr>
          <a:xfrm>
            <a:off x="5294336" y="1349397"/>
            <a:ext cx="339515" cy="354781"/>
            <a:chOff x="5310611" y="1502972"/>
            <a:chExt cx="339515" cy="354781"/>
          </a:xfrm>
        </p:grpSpPr>
        <p:sp>
          <p:nvSpPr>
            <p:cNvPr id="11620" name="Google Shape;11620;p64"/>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4"/>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4"/>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4"/>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4"/>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4"/>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4"/>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4"/>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4"/>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4"/>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4"/>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4"/>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4"/>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4"/>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4"/>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4"/>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64"/>
          <p:cNvGrpSpPr/>
          <p:nvPr/>
        </p:nvGrpSpPr>
        <p:grpSpPr>
          <a:xfrm>
            <a:off x="6237362" y="3636526"/>
            <a:ext cx="274550" cy="354833"/>
            <a:chOff x="6253637" y="3790101"/>
            <a:chExt cx="274550" cy="354833"/>
          </a:xfrm>
        </p:grpSpPr>
        <p:sp>
          <p:nvSpPr>
            <p:cNvPr id="11637" name="Google Shape;11637;p64"/>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4"/>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4"/>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4"/>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4"/>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4"/>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4"/>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4"/>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4"/>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4"/>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4"/>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4"/>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4"/>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4"/>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4"/>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4"/>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4"/>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4" name="Google Shape;11654;p64"/>
          <p:cNvGrpSpPr/>
          <p:nvPr/>
        </p:nvGrpSpPr>
        <p:grpSpPr>
          <a:xfrm>
            <a:off x="5786456" y="3636605"/>
            <a:ext cx="274576" cy="354754"/>
            <a:chOff x="5802731" y="3790180"/>
            <a:chExt cx="274576" cy="354754"/>
          </a:xfrm>
        </p:grpSpPr>
        <p:sp>
          <p:nvSpPr>
            <p:cNvPr id="11655" name="Google Shape;11655;p64"/>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4"/>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4"/>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4"/>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4"/>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4"/>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4"/>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4"/>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4"/>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4"/>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4"/>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4"/>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4"/>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4"/>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4"/>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4"/>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4"/>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4"/>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4"/>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4"/>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4"/>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64"/>
          <p:cNvGrpSpPr/>
          <p:nvPr/>
        </p:nvGrpSpPr>
        <p:grpSpPr>
          <a:xfrm>
            <a:off x="5335813" y="3636631"/>
            <a:ext cx="274550" cy="354728"/>
            <a:chOff x="5352088" y="3790206"/>
            <a:chExt cx="274550" cy="354728"/>
          </a:xfrm>
        </p:grpSpPr>
        <p:sp>
          <p:nvSpPr>
            <p:cNvPr id="11677" name="Google Shape;11677;p64"/>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4"/>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4"/>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4"/>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4"/>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4"/>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4"/>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4"/>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4"/>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4"/>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4"/>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4"/>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4"/>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4"/>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4"/>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4"/>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4"/>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4"/>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4"/>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4"/>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4"/>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4"/>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4"/>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4"/>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64"/>
          <p:cNvGrpSpPr/>
          <p:nvPr/>
        </p:nvGrpSpPr>
        <p:grpSpPr>
          <a:xfrm>
            <a:off x="4885431" y="3636500"/>
            <a:ext cx="274550" cy="354859"/>
            <a:chOff x="4901706" y="3790075"/>
            <a:chExt cx="274550" cy="354859"/>
          </a:xfrm>
        </p:grpSpPr>
        <p:sp>
          <p:nvSpPr>
            <p:cNvPr id="11702" name="Google Shape;11702;p64"/>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4"/>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4"/>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4"/>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4"/>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4"/>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4"/>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4"/>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4"/>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4"/>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4"/>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4"/>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4"/>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4"/>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4"/>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4"/>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4"/>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9" name="Google Shape;11719;p64"/>
          <p:cNvGrpSpPr/>
          <p:nvPr/>
        </p:nvGrpSpPr>
        <p:grpSpPr>
          <a:xfrm>
            <a:off x="8036429" y="1349633"/>
            <a:ext cx="275073" cy="354545"/>
            <a:chOff x="8052704" y="1503208"/>
            <a:chExt cx="275073" cy="354545"/>
          </a:xfrm>
        </p:grpSpPr>
        <p:sp>
          <p:nvSpPr>
            <p:cNvPr id="11720" name="Google Shape;11720;p64"/>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4"/>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4"/>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4"/>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4"/>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4"/>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4"/>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4"/>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4"/>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4"/>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4"/>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4"/>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4"/>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4"/>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4"/>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4"/>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4"/>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64"/>
          <p:cNvGrpSpPr/>
          <p:nvPr/>
        </p:nvGrpSpPr>
        <p:grpSpPr>
          <a:xfrm>
            <a:off x="5778470" y="1349424"/>
            <a:ext cx="274550" cy="354754"/>
            <a:chOff x="5794745" y="1502999"/>
            <a:chExt cx="274550" cy="354754"/>
          </a:xfrm>
        </p:grpSpPr>
        <p:sp>
          <p:nvSpPr>
            <p:cNvPr id="11738" name="Google Shape;11738;p64"/>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4"/>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4"/>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4"/>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4"/>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4"/>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4"/>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4"/>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4"/>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4"/>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4"/>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4"/>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4"/>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4"/>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4"/>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4"/>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4"/>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4"/>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4"/>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4"/>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4"/>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4"/>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4"/>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64"/>
          <p:cNvGrpSpPr/>
          <p:nvPr/>
        </p:nvGrpSpPr>
        <p:grpSpPr>
          <a:xfrm>
            <a:off x="4880665" y="1349424"/>
            <a:ext cx="263316" cy="354754"/>
            <a:chOff x="4896940" y="1502999"/>
            <a:chExt cx="263316" cy="354754"/>
          </a:xfrm>
        </p:grpSpPr>
        <p:sp>
          <p:nvSpPr>
            <p:cNvPr id="11762" name="Google Shape;11762;p64"/>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4"/>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4"/>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4"/>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4"/>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4"/>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4"/>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4"/>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4"/>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4"/>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4"/>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4"/>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4"/>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4"/>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4"/>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4"/>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4"/>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4"/>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4"/>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4"/>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4"/>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64"/>
          <p:cNvGrpSpPr/>
          <p:nvPr/>
        </p:nvGrpSpPr>
        <p:grpSpPr>
          <a:xfrm>
            <a:off x="6239117" y="4114507"/>
            <a:ext cx="274550" cy="354728"/>
            <a:chOff x="6255392" y="4268082"/>
            <a:chExt cx="274550" cy="354728"/>
          </a:xfrm>
        </p:grpSpPr>
        <p:sp>
          <p:nvSpPr>
            <p:cNvPr id="11784" name="Google Shape;11784;p64"/>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4"/>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4"/>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4"/>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4"/>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4"/>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4"/>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4"/>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4"/>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4"/>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4"/>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4"/>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4"/>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4"/>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4"/>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4"/>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4"/>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64"/>
          <p:cNvGrpSpPr/>
          <p:nvPr/>
        </p:nvGrpSpPr>
        <p:grpSpPr>
          <a:xfrm>
            <a:off x="7587801" y="3636500"/>
            <a:ext cx="275807" cy="354859"/>
            <a:chOff x="7604076" y="3790075"/>
            <a:chExt cx="275807" cy="354859"/>
          </a:xfrm>
        </p:grpSpPr>
        <p:sp>
          <p:nvSpPr>
            <p:cNvPr id="11805" name="Google Shape;11805;p64"/>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4"/>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4"/>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4"/>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4"/>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4"/>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4"/>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4"/>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4"/>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4"/>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4"/>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4"/>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4"/>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4"/>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4"/>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4"/>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4"/>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4"/>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4"/>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4"/>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4"/>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64"/>
          <p:cNvGrpSpPr/>
          <p:nvPr/>
        </p:nvGrpSpPr>
        <p:grpSpPr>
          <a:xfrm>
            <a:off x="7138152" y="3636631"/>
            <a:ext cx="274550" cy="354493"/>
            <a:chOff x="7154427" y="3790206"/>
            <a:chExt cx="274550" cy="354493"/>
          </a:xfrm>
        </p:grpSpPr>
        <p:sp>
          <p:nvSpPr>
            <p:cNvPr id="11828" name="Google Shape;11828;p64"/>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4"/>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4"/>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4"/>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4"/>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4"/>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4"/>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4"/>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4"/>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4"/>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4"/>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4"/>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4"/>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4"/>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4"/>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4"/>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4"/>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64"/>
          <p:cNvGrpSpPr/>
          <p:nvPr/>
        </p:nvGrpSpPr>
        <p:grpSpPr>
          <a:xfrm>
            <a:off x="8038183" y="1819575"/>
            <a:ext cx="274576" cy="354728"/>
            <a:chOff x="8054458" y="1973150"/>
            <a:chExt cx="274576" cy="354728"/>
          </a:xfrm>
        </p:grpSpPr>
        <p:sp>
          <p:nvSpPr>
            <p:cNvPr id="11849" name="Google Shape;11849;p64"/>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4"/>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4"/>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4"/>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4"/>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4"/>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4"/>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4"/>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4"/>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4"/>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4"/>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4"/>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4"/>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4"/>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4"/>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4"/>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4"/>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4"/>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4"/>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64"/>
          <p:cNvGrpSpPr/>
          <p:nvPr/>
        </p:nvGrpSpPr>
        <p:grpSpPr>
          <a:xfrm>
            <a:off x="7137655" y="1819575"/>
            <a:ext cx="274812" cy="354728"/>
            <a:chOff x="7153930" y="1973150"/>
            <a:chExt cx="274812" cy="354728"/>
          </a:xfrm>
        </p:grpSpPr>
        <p:sp>
          <p:nvSpPr>
            <p:cNvPr id="11872" name="Google Shape;11872;p64"/>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4"/>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4"/>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4"/>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4"/>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4"/>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4"/>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4"/>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4"/>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4"/>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4"/>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4"/>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4"/>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4"/>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4"/>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4"/>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4"/>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4"/>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4"/>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1" name="Google Shape;11891;p64"/>
          <p:cNvGrpSpPr/>
          <p:nvPr/>
        </p:nvGrpSpPr>
        <p:grpSpPr>
          <a:xfrm>
            <a:off x="6687247" y="1819523"/>
            <a:ext cx="274812" cy="354781"/>
            <a:chOff x="6703522" y="1973098"/>
            <a:chExt cx="274812" cy="354781"/>
          </a:xfrm>
        </p:grpSpPr>
        <p:sp>
          <p:nvSpPr>
            <p:cNvPr id="11892" name="Google Shape;11892;p64"/>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4"/>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4"/>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4"/>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4"/>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4"/>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4"/>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4"/>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4"/>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4"/>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4"/>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4"/>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4"/>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4"/>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4"/>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4"/>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4"/>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4"/>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4"/>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4"/>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4"/>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4"/>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4"/>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4"/>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4"/>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64"/>
          <p:cNvGrpSpPr/>
          <p:nvPr/>
        </p:nvGrpSpPr>
        <p:grpSpPr>
          <a:xfrm>
            <a:off x="6237100" y="1819575"/>
            <a:ext cx="274812" cy="354728"/>
            <a:chOff x="6253375" y="1973150"/>
            <a:chExt cx="274812" cy="354728"/>
          </a:xfrm>
        </p:grpSpPr>
        <p:sp>
          <p:nvSpPr>
            <p:cNvPr id="11918" name="Google Shape;11918;p64"/>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4"/>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4"/>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4"/>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4"/>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4"/>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4"/>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4"/>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4"/>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4"/>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4"/>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4"/>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4"/>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4"/>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4"/>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4"/>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4"/>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4"/>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4"/>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4"/>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4"/>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4"/>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4"/>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4"/>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4"/>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4"/>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4"/>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4"/>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4"/>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4"/>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4"/>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4"/>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4"/>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4"/>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4"/>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4"/>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4"/>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4"/>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64"/>
          <p:cNvGrpSpPr/>
          <p:nvPr/>
        </p:nvGrpSpPr>
        <p:grpSpPr>
          <a:xfrm>
            <a:off x="5786221" y="1819575"/>
            <a:ext cx="275309" cy="354728"/>
            <a:chOff x="5802496" y="1973150"/>
            <a:chExt cx="275309" cy="354728"/>
          </a:xfrm>
        </p:grpSpPr>
        <p:sp>
          <p:nvSpPr>
            <p:cNvPr id="11957" name="Google Shape;11957;p64"/>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4"/>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4"/>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4"/>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4"/>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4"/>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4"/>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4"/>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4"/>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4"/>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4"/>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4"/>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4"/>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4"/>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4"/>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4"/>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4"/>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4"/>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4"/>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4"/>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4"/>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4"/>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4"/>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4"/>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4"/>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4"/>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64"/>
          <p:cNvGrpSpPr/>
          <p:nvPr/>
        </p:nvGrpSpPr>
        <p:grpSpPr>
          <a:xfrm>
            <a:off x="5336808" y="1819575"/>
            <a:ext cx="274576" cy="354728"/>
            <a:chOff x="5353083" y="1973150"/>
            <a:chExt cx="274576" cy="354728"/>
          </a:xfrm>
        </p:grpSpPr>
        <p:sp>
          <p:nvSpPr>
            <p:cNvPr id="11984" name="Google Shape;11984;p64"/>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4"/>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4"/>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4"/>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4"/>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4"/>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4"/>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4"/>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4"/>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4"/>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4"/>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4"/>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4"/>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4"/>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4"/>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4"/>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4"/>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4"/>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4"/>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4"/>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4"/>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5" name="Google Shape;12005;p64"/>
          <p:cNvGrpSpPr/>
          <p:nvPr/>
        </p:nvGrpSpPr>
        <p:grpSpPr>
          <a:xfrm>
            <a:off x="4886426" y="1819575"/>
            <a:ext cx="274812" cy="354728"/>
            <a:chOff x="4902701" y="1973150"/>
            <a:chExt cx="274812" cy="354728"/>
          </a:xfrm>
        </p:grpSpPr>
        <p:sp>
          <p:nvSpPr>
            <p:cNvPr id="12006" name="Google Shape;12006;p64"/>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4"/>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4"/>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4"/>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4"/>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4"/>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4"/>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4"/>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4"/>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4"/>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4"/>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4"/>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4"/>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4"/>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4"/>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4"/>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4"/>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4"/>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4"/>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4"/>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4"/>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4"/>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4"/>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4"/>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4"/>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64"/>
          <p:cNvGrpSpPr/>
          <p:nvPr/>
        </p:nvGrpSpPr>
        <p:grpSpPr>
          <a:xfrm>
            <a:off x="4886426" y="2726414"/>
            <a:ext cx="272560" cy="354676"/>
            <a:chOff x="4902701" y="2879989"/>
            <a:chExt cx="272560" cy="354676"/>
          </a:xfrm>
        </p:grpSpPr>
        <p:sp>
          <p:nvSpPr>
            <p:cNvPr id="12032" name="Google Shape;12032;p64"/>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4"/>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4"/>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4"/>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4"/>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4"/>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4"/>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4"/>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4"/>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4"/>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4"/>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4"/>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4"/>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4"/>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4"/>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4"/>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4"/>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4"/>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4"/>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4"/>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4"/>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4"/>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4"/>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4"/>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64"/>
          <p:cNvGrpSpPr/>
          <p:nvPr/>
        </p:nvGrpSpPr>
        <p:grpSpPr>
          <a:xfrm>
            <a:off x="5787713" y="4114507"/>
            <a:ext cx="274550" cy="354728"/>
            <a:chOff x="5803988" y="4268082"/>
            <a:chExt cx="274550" cy="354728"/>
          </a:xfrm>
        </p:grpSpPr>
        <p:sp>
          <p:nvSpPr>
            <p:cNvPr id="12057" name="Google Shape;12057;p64"/>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4"/>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4"/>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4"/>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4"/>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4"/>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4"/>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4"/>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4"/>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4"/>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4"/>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4"/>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4"/>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4"/>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4"/>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4"/>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4"/>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4"/>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4"/>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4"/>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4"/>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4"/>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64"/>
          <p:cNvGrpSpPr/>
          <p:nvPr/>
        </p:nvGrpSpPr>
        <p:grpSpPr>
          <a:xfrm>
            <a:off x="5336074" y="4114507"/>
            <a:ext cx="274550" cy="354728"/>
            <a:chOff x="5352349" y="4268082"/>
            <a:chExt cx="274550" cy="354728"/>
          </a:xfrm>
        </p:grpSpPr>
        <p:sp>
          <p:nvSpPr>
            <p:cNvPr id="12080" name="Google Shape;12080;p64"/>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4"/>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4"/>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4"/>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4"/>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4"/>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4"/>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4"/>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4"/>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4"/>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4"/>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4"/>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4"/>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4"/>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4"/>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4"/>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4"/>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4"/>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4"/>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4"/>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4"/>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4"/>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64"/>
          <p:cNvGrpSpPr/>
          <p:nvPr/>
        </p:nvGrpSpPr>
        <p:grpSpPr>
          <a:xfrm>
            <a:off x="7590551" y="2265715"/>
            <a:ext cx="274550" cy="354728"/>
            <a:chOff x="7606826" y="2419290"/>
            <a:chExt cx="274550" cy="354728"/>
          </a:xfrm>
        </p:grpSpPr>
        <p:sp>
          <p:nvSpPr>
            <p:cNvPr id="12103" name="Google Shape;12103;p64"/>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4"/>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4"/>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4"/>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4"/>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4"/>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4"/>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4"/>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4"/>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4"/>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4"/>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4"/>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4"/>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4"/>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4"/>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8" name="Google Shape;12118;p64"/>
          <p:cNvGrpSpPr/>
          <p:nvPr/>
        </p:nvGrpSpPr>
        <p:grpSpPr>
          <a:xfrm>
            <a:off x="7139907" y="2265715"/>
            <a:ext cx="274550" cy="354728"/>
            <a:chOff x="7156182" y="2419290"/>
            <a:chExt cx="274550" cy="354728"/>
          </a:xfrm>
        </p:grpSpPr>
        <p:sp>
          <p:nvSpPr>
            <p:cNvPr id="12119" name="Google Shape;12119;p64"/>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4"/>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4"/>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4"/>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4"/>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4"/>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4"/>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4"/>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4"/>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4"/>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4"/>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4"/>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4"/>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4"/>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4"/>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64"/>
          <p:cNvGrpSpPr/>
          <p:nvPr/>
        </p:nvGrpSpPr>
        <p:grpSpPr>
          <a:xfrm>
            <a:off x="6689001" y="2265715"/>
            <a:ext cx="274812" cy="354728"/>
            <a:chOff x="6705276" y="2419290"/>
            <a:chExt cx="274812" cy="354728"/>
          </a:xfrm>
        </p:grpSpPr>
        <p:sp>
          <p:nvSpPr>
            <p:cNvPr id="12135" name="Google Shape;12135;p64"/>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4"/>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4"/>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4"/>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4"/>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4"/>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4"/>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4"/>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4"/>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4"/>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4"/>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4"/>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4"/>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4"/>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4"/>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4"/>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4"/>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4"/>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4"/>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4"/>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4"/>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4"/>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4"/>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4"/>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4"/>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4"/>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4"/>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4"/>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4"/>
          <p:cNvGrpSpPr/>
          <p:nvPr/>
        </p:nvGrpSpPr>
        <p:grpSpPr>
          <a:xfrm>
            <a:off x="4886661" y="2265715"/>
            <a:ext cx="274576" cy="354728"/>
            <a:chOff x="4902936" y="2419290"/>
            <a:chExt cx="274576" cy="354728"/>
          </a:xfrm>
        </p:grpSpPr>
        <p:sp>
          <p:nvSpPr>
            <p:cNvPr id="12164" name="Google Shape;12164;p64"/>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4"/>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4"/>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4"/>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4"/>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4"/>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4"/>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4"/>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4"/>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4"/>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4"/>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4"/>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4"/>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4"/>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4"/>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4"/>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4"/>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4"/>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4"/>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4"/>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4"/>
          <p:cNvGrpSpPr/>
          <p:nvPr/>
        </p:nvGrpSpPr>
        <p:grpSpPr>
          <a:xfrm>
            <a:off x="7591781" y="3192219"/>
            <a:ext cx="270334" cy="354754"/>
            <a:chOff x="7608056" y="3345794"/>
            <a:chExt cx="270334" cy="354754"/>
          </a:xfrm>
        </p:grpSpPr>
        <p:sp>
          <p:nvSpPr>
            <p:cNvPr id="12185" name="Google Shape;12185;p64"/>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4"/>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4"/>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4"/>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4"/>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4"/>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4"/>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4"/>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4"/>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4"/>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4"/>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4"/>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4"/>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4"/>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4"/>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4"/>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4"/>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4" name="Google Shape;12204;p64"/>
          <p:cNvGrpSpPr/>
          <p:nvPr/>
        </p:nvGrpSpPr>
        <p:grpSpPr>
          <a:xfrm>
            <a:off x="6696490" y="4114507"/>
            <a:ext cx="263316" cy="354728"/>
            <a:chOff x="6712765" y="4268082"/>
            <a:chExt cx="263316" cy="354728"/>
          </a:xfrm>
        </p:grpSpPr>
        <p:sp>
          <p:nvSpPr>
            <p:cNvPr id="12205" name="Google Shape;12205;p64"/>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4"/>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4"/>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4"/>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4"/>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4"/>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4"/>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4"/>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4"/>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4"/>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4"/>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4"/>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4"/>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4"/>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4"/>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4"/>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1" name="Google Shape;12221;p64"/>
          <p:cNvGrpSpPr/>
          <p:nvPr/>
        </p:nvGrpSpPr>
        <p:grpSpPr>
          <a:xfrm>
            <a:off x="5343066" y="2265584"/>
            <a:ext cx="262819" cy="354859"/>
            <a:chOff x="5359341" y="2419159"/>
            <a:chExt cx="262819" cy="354859"/>
          </a:xfrm>
        </p:grpSpPr>
        <p:sp>
          <p:nvSpPr>
            <p:cNvPr id="12222" name="Google Shape;12222;p64"/>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4"/>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4"/>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4"/>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4"/>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4"/>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4"/>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4"/>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4"/>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4"/>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4"/>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4"/>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4"/>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4"/>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4"/>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4"/>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4"/>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4"/>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4"/>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4"/>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4"/>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3" name="Google Shape;12243;p64"/>
          <p:cNvGrpSpPr/>
          <p:nvPr/>
        </p:nvGrpSpPr>
        <p:grpSpPr>
          <a:xfrm>
            <a:off x="6693007" y="3636631"/>
            <a:ext cx="263316" cy="354493"/>
            <a:chOff x="6709282" y="3790206"/>
            <a:chExt cx="263316" cy="354493"/>
          </a:xfrm>
        </p:grpSpPr>
        <p:sp>
          <p:nvSpPr>
            <p:cNvPr id="12244" name="Google Shape;12244;p64"/>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4"/>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4"/>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4"/>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4"/>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4"/>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4"/>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4"/>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4"/>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4"/>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4"/>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4"/>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4"/>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4"/>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4"/>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4"/>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64"/>
          <p:cNvGrpSpPr/>
          <p:nvPr/>
        </p:nvGrpSpPr>
        <p:grpSpPr>
          <a:xfrm>
            <a:off x="6244354" y="2265715"/>
            <a:ext cx="263055" cy="354493"/>
            <a:chOff x="6260629" y="2419290"/>
            <a:chExt cx="263055" cy="354493"/>
          </a:xfrm>
        </p:grpSpPr>
        <p:sp>
          <p:nvSpPr>
            <p:cNvPr id="12261" name="Google Shape;12261;p64"/>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4"/>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4"/>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4"/>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4"/>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4"/>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4"/>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4"/>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4"/>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4"/>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4"/>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4"/>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4"/>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4"/>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4"/>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6" name="Google Shape;12276;p64"/>
          <p:cNvGrpSpPr/>
          <p:nvPr/>
        </p:nvGrpSpPr>
        <p:grpSpPr>
          <a:xfrm>
            <a:off x="6244589" y="2726336"/>
            <a:ext cx="263343" cy="354754"/>
            <a:chOff x="6260864" y="2879911"/>
            <a:chExt cx="263343" cy="354754"/>
          </a:xfrm>
        </p:grpSpPr>
        <p:sp>
          <p:nvSpPr>
            <p:cNvPr id="12277" name="Google Shape;12277;p64"/>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4"/>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4"/>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4"/>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4"/>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4"/>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4"/>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4"/>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4"/>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4"/>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4"/>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4"/>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4"/>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4"/>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4"/>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4"/>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4"/>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4"/>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5" name="Google Shape;12295;p64"/>
          <p:cNvGrpSpPr/>
          <p:nvPr/>
        </p:nvGrpSpPr>
        <p:grpSpPr>
          <a:xfrm>
            <a:off x="8046693" y="2265715"/>
            <a:ext cx="263316" cy="354728"/>
            <a:chOff x="8062968" y="2419290"/>
            <a:chExt cx="263316" cy="354728"/>
          </a:xfrm>
        </p:grpSpPr>
        <p:sp>
          <p:nvSpPr>
            <p:cNvPr id="12296" name="Google Shape;12296;p64"/>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4"/>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4"/>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4"/>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4"/>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4"/>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4"/>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4"/>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4"/>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4"/>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4"/>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4"/>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4"/>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4"/>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4"/>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4"/>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4"/>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64"/>
          <p:cNvGrpSpPr/>
          <p:nvPr/>
        </p:nvGrpSpPr>
        <p:grpSpPr>
          <a:xfrm>
            <a:off x="5793448" y="2265715"/>
            <a:ext cx="263316" cy="354728"/>
            <a:chOff x="5809723" y="2419290"/>
            <a:chExt cx="263316" cy="354728"/>
          </a:xfrm>
        </p:grpSpPr>
        <p:sp>
          <p:nvSpPr>
            <p:cNvPr id="12314" name="Google Shape;12314;p64"/>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4"/>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4"/>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4"/>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4"/>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4"/>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4"/>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4"/>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4"/>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4"/>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4"/>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4"/>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4"/>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4"/>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4"/>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4"/>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4"/>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1" name="Google Shape;12331;p64"/>
          <p:cNvGrpSpPr/>
          <p:nvPr/>
        </p:nvGrpSpPr>
        <p:grpSpPr>
          <a:xfrm>
            <a:off x="7590551" y="1349424"/>
            <a:ext cx="263552" cy="354754"/>
            <a:chOff x="7606826" y="1502999"/>
            <a:chExt cx="263552" cy="354754"/>
          </a:xfrm>
        </p:grpSpPr>
        <p:sp>
          <p:nvSpPr>
            <p:cNvPr id="12332" name="Google Shape;12332;p64"/>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4"/>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4"/>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4"/>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4"/>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4"/>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4"/>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4"/>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4"/>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4"/>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4"/>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4"/>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4"/>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4"/>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4"/>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4"/>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4"/>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4"/>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64"/>
          <p:cNvGrpSpPr/>
          <p:nvPr/>
        </p:nvGrpSpPr>
        <p:grpSpPr>
          <a:xfrm>
            <a:off x="8044180" y="3636500"/>
            <a:ext cx="264076" cy="354623"/>
            <a:chOff x="8060455" y="3790075"/>
            <a:chExt cx="264076" cy="354623"/>
          </a:xfrm>
        </p:grpSpPr>
        <p:sp>
          <p:nvSpPr>
            <p:cNvPr id="12351" name="Google Shape;12351;p64"/>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4"/>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4"/>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4"/>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4"/>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4"/>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4"/>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4"/>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4"/>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4"/>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4"/>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4"/>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4"/>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4"/>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4"/>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4"/>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4"/>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4"/>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4"/>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4"/>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4"/>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4"/>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4"/>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64"/>
          <p:cNvGrpSpPr/>
          <p:nvPr/>
        </p:nvGrpSpPr>
        <p:grpSpPr>
          <a:xfrm>
            <a:off x="7598275" y="2726336"/>
            <a:ext cx="263316" cy="354754"/>
            <a:chOff x="7614550" y="2879911"/>
            <a:chExt cx="263316" cy="354754"/>
          </a:xfrm>
        </p:grpSpPr>
        <p:sp>
          <p:nvSpPr>
            <p:cNvPr id="12375" name="Google Shape;12375;p64"/>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4"/>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4"/>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4"/>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4"/>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4"/>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4"/>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4"/>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4"/>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4"/>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4"/>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4"/>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4"/>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4"/>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4"/>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4"/>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4"/>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4"/>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4"/>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4" name="Google Shape;12394;p64"/>
          <p:cNvGrpSpPr/>
          <p:nvPr/>
        </p:nvGrpSpPr>
        <p:grpSpPr>
          <a:xfrm>
            <a:off x="4884409" y="4114612"/>
            <a:ext cx="274576" cy="354623"/>
            <a:chOff x="4900684" y="4268187"/>
            <a:chExt cx="274576" cy="354623"/>
          </a:xfrm>
        </p:grpSpPr>
        <p:sp>
          <p:nvSpPr>
            <p:cNvPr id="12395" name="Google Shape;12395;p64"/>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4"/>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4"/>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4"/>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4"/>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4"/>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4"/>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4"/>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4"/>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4"/>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4"/>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4"/>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4"/>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4"/>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4"/>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0" name="Google Shape;12410;p64"/>
          <p:cNvGrpSpPr/>
          <p:nvPr/>
        </p:nvGrpSpPr>
        <p:grpSpPr>
          <a:xfrm>
            <a:off x="7145379" y="3192219"/>
            <a:ext cx="263343" cy="354754"/>
            <a:chOff x="7161654" y="3345794"/>
            <a:chExt cx="263343" cy="354754"/>
          </a:xfrm>
        </p:grpSpPr>
        <p:sp>
          <p:nvSpPr>
            <p:cNvPr id="12411" name="Google Shape;12411;p64"/>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4"/>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4"/>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4"/>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4"/>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4"/>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4"/>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4"/>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4"/>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4"/>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4"/>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4"/>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4"/>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4"/>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4"/>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4"/>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4"/>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4"/>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4"/>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64"/>
          <p:cNvGrpSpPr/>
          <p:nvPr/>
        </p:nvGrpSpPr>
        <p:grpSpPr>
          <a:xfrm>
            <a:off x="6695495" y="3192219"/>
            <a:ext cx="263081" cy="354754"/>
            <a:chOff x="6711770" y="3345794"/>
            <a:chExt cx="263081" cy="354754"/>
          </a:xfrm>
        </p:grpSpPr>
        <p:sp>
          <p:nvSpPr>
            <p:cNvPr id="12431" name="Google Shape;12431;p64"/>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4"/>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4"/>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4"/>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4"/>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4"/>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4"/>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4"/>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4"/>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4"/>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4"/>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4"/>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4"/>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4"/>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4"/>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4"/>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4"/>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8" name="Google Shape;12448;p64"/>
          <p:cNvGrpSpPr/>
          <p:nvPr/>
        </p:nvGrpSpPr>
        <p:grpSpPr>
          <a:xfrm>
            <a:off x="7147134" y="2726676"/>
            <a:ext cx="263316" cy="354414"/>
            <a:chOff x="7163409" y="2880251"/>
            <a:chExt cx="263316" cy="354414"/>
          </a:xfrm>
        </p:grpSpPr>
        <p:sp>
          <p:nvSpPr>
            <p:cNvPr id="12449" name="Google Shape;12449;p64"/>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4"/>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4"/>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4"/>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4"/>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4"/>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4"/>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4"/>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4"/>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4"/>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4"/>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4"/>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64"/>
          <p:cNvGrpSpPr/>
          <p:nvPr/>
        </p:nvGrpSpPr>
        <p:grpSpPr>
          <a:xfrm>
            <a:off x="6695757" y="2726597"/>
            <a:ext cx="263316" cy="354493"/>
            <a:chOff x="6712032" y="2880172"/>
            <a:chExt cx="263316" cy="354493"/>
          </a:xfrm>
        </p:grpSpPr>
        <p:sp>
          <p:nvSpPr>
            <p:cNvPr id="12462" name="Google Shape;12462;p64"/>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4"/>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4"/>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4"/>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4"/>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4"/>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4"/>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4"/>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4"/>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4"/>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4"/>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4"/>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4"/>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4"/>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4"/>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4"/>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4"/>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4"/>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4"/>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4"/>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4"/>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64"/>
          <p:cNvGrpSpPr/>
          <p:nvPr/>
        </p:nvGrpSpPr>
        <p:grpSpPr>
          <a:xfrm>
            <a:off x="6245349" y="3192219"/>
            <a:ext cx="263316" cy="354754"/>
            <a:chOff x="6261624" y="3345794"/>
            <a:chExt cx="263316" cy="354754"/>
          </a:xfrm>
        </p:grpSpPr>
        <p:sp>
          <p:nvSpPr>
            <p:cNvPr id="12484" name="Google Shape;12484;p64"/>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4"/>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4"/>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4"/>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4"/>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4"/>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4"/>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4"/>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4"/>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4"/>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4"/>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4"/>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4"/>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4"/>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4"/>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4"/>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4"/>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4"/>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4"/>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4"/>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4"/>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4"/>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4"/>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4"/>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4"/>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4"/>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4"/>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4"/>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2" name="Google Shape;12512;p64"/>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3" name="Google Shape;12513;p64"/>
          <p:cNvGrpSpPr/>
          <p:nvPr/>
        </p:nvGrpSpPr>
        <p:grpSpPr>
          <a:xfrm>
            <a:off x="5795464" y="3192219"/>
            <a:ext cx="263316" cy="354754"/>
            <a:chOff x="5811739" y="3345794"/>
            <a:chExt cx="263316" cy="354754"/>
          </a:xfrm>
        </p:grpSpPr>
        <p:sp>
          <p:nvSpPr>
            <p:cNvPr id="12514" name="Google Shape;12514;p64"/>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4"/>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4"/>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4"/>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4"/>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4"/>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4"/>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4"/>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4"/>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4"/>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4"/>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4"/>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4"/>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4"/>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4"/>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4"/>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4"/>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4"/>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4"/>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4"/>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4"/>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64"/>
          <p:cNvGrpSpPr/>
          <p:nvPr/>
        </p:nvGrpSpPr>
        <p:grpSpPr>
          <a:xfrm>
            <a:off x="5347543" y="3192219"/>
            <a:ext cx="259074" cy="354493"/>
            <a:chOff x="5363818" y="3345794"/>
            <a:chExt cx="259074" cy="354493"/>
          </a:xfrm>
        </p:grpSpPr>
        <p:sp>
          <p:nvSpPr>
            <p:cNvPr id="12536" name="Google Shape;12536;p64"/>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4"/>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4"/>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4"/>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4"/>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4"/>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4"/>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4"/>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4"/>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4"/>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4"/>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4"/>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4"/>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4"/>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4"/>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4"/>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4"/>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4"/>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4"/>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4"/>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4"/>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4"/>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4"/>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4"/>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4"/>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64"/>
          <p:cNvGrpSpPr/>
          <p:nvPr/>
        </p:nvGrpSpPr>
        <p:grpSpPr>
          <a:xfrm>
            <a:off x="4896664" y="3192088"/>
            <a:ext cx="261326" cy="354885"/>
            <a:chOff x="4912939" y="3345663"/>
            <a:chExt cx="261326" cy="354885"/>
          </a:xfrm>
        </p:grpSpPr>
        <p:sp>
          <p:nvSpPr>
            <p:cNvPr id="12562" name="Google Shape;12562;p64"/>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4"/>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4"/>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4"/>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4"/>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4"/>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4"/>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4"/>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4"/>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4"/>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4"/>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4"/>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4"/>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4"/>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4"/>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4"/>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4"/>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4"/>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4"/>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4"/>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4"/>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64"/>
          <p:cNvGrpSpPr/>
          <p:nvPr/>
        </p:nvGrpSpPr>
        <p:grpSpPr>
          <a:xfrm>
            <a:off x="5793448" y="2726336"/>
            <a:ext cx="263081" cy="355016"/>
            <a:chOff x="5809723" y="2879911"/>
            <a:chExt cx="263081" cy="355016"/>
          </a:xfrm>
        </p:grpSpPr>
        <p:sp>
          <p:nvSpPr>
            <p:cNvPr id="12584" name="Google Shape;12584;p64"/>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4"/>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4"/>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4"/>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4"/>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4"/>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4"/>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4"/>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4"/>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4"/>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4"/>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4"/>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4"/>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4"/>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4"/>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4"/>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4"/>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4"/>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4"/>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4"/>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4"/>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4"/>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6" name="Google Shape;12606;p64"/>
          <p:cNvGrpSpPr/>
          <p:nvPr/>
        </p:nvGrpSpPr>
        <p:grpSpPr>
          <a:xfrm>
            <a:off x="7599794" y="4114481"/>
            <a:ext cx="263316" cy="354754"/>
            <a:chOff x="7616069" y="4268056"/>
            <a:chExt cx="263316" cy="354754"/>
          </a:xfrm>
        </p:grpSpPr>
        <p:sp>
          <p:nvSpPr>
            <p:cNvPr id="12607" name="Google Shape;12607;p64"/>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4"/>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4"/>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4"/>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4"/>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4"/>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4"/>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4"/>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4"/>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4"/>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4"/>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4"/>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4"/>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4"/>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4"/>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4"/>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4"/>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4"/>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4"/>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4"/>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4"/>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64"/>
          <p:cNvGrpSpPr/>
          <p:nvPr/>
        </p:nvGrpSpPr>
        <p:grpSpPr>
          <a:xfrm>
            <a:off x="7148129" y="4114743"/>
            <a:ext cx="263316" cy="354493"/>
            <a:chOff x="7164404" y="4268318"/>
            <a:chExt cx="263316" cy="354493"/>
          </a:xfrm>
        </p:grpSpPr>
        <p:sp>
          <p:nvSpPr>
            <p:cNvPr id="12629" name="Google Shape;12629;p64"/>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4"/>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4"/>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4"/>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4"/>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4"/>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4"/>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4"/>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4"/>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4"/>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4"/>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4"/>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4"/>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4"/>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4"/>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4"/>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5" name="Google Shape;12645;p64"/>
          <p:cNvGrpSpPr/>
          <p:nvPr/>
        </p:nvGrpSpPr>
        <p:grpSpPr>
          <a:xfrm>
            <a:off x="5342071" y="2726336"/>
            <a:ext cx="263316" cy="354754"/>
            <a:chOff x="5358346" y="2879911"/>
            <a:chExt cx="263316" cy="354754"/>
          </a:xfrm>
        </p:grpSpPr>
        <p:sp>
          <p:nvSpPr>
            <p:cNvPr id="12646" name="Google Shape;12646;p64"/>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4"/>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4"/>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4"/>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4"/>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4"/>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4"/>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4"/>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4"/>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4"/>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4"/>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4"/>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4"/>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4"/>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4"/>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4"/>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4"/>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4"/>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4"/>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4"/>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4"/>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7" name="Google Shape;12667;p64"/>
          <p:cNvGrpSpPr/>
          <p:nvPr/>
        </p:nvGrpSpPr>
        <p:grpSpPr>
          <a:xfrm>
            <a:off x="8045175" y="3192167"/>
            <a:ext cx="263316" cy="354807"/>
            <a:chOff x="8061450" y="3345742"/>
            <a:chExt cx="263316" cy="354807"/>
          </a:xfrm>
        </p:grpSpPr>
        <p:sp>
          <p:nvSpPr>
            <p:cNvPr id="12668" name="Google Shape;12668;p64"/>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4"/>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4"/>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4"/>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4"/>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4"/>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4"/>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4"/>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4"/>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4"/>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4"/>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4"/>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4"/>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4"/>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4"/>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4"/>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64"/>
          <p:cNvGrpSpPr/>
          <p:nvPr/>
        </p:nvGrpSpPr>
        <p:grpSpPr>
          <a:xfrm>
            <a:off x="8049678" y="2726336"/>
            <a:ext cx="263081" cy="354754"/>
            <a:chOff x="8065953" y="2879911"/>
            <a:chExt cx="263081" cy="354754"/>
          </a:xfrm>
        </p:grpSpPr>
        <p:sp>
          <p:nvSpPr>
            <p:cNvPr id="12685" name="Google Shape;12685;p64"/>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4"/>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4"/>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4"/>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4"/>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4"/>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4"/>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4"/>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4"/>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4"/>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4"/>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4"/>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4"/>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4"/>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4"/>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4"/>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64"/>
          <p:cNvGrpSpPr/>
          <p:nvPr/>
        </p:nvGrpSpPr>
        <p:grpSpPr>
          <a:xfrm>
            <a:off x="8047924" y="4114743"/>
            <a:ext cx="270308" cy="354493"/>
            <a:chOff x="8064199" y="4268318"/>
            <a:chExt cx="270308" cy="354493"/>
          </a:xfrm>
        </p:grpSpPr>
        <p:sp>
          <p:nvSpPr>
            <p:cNvPr id="12702" name="Google Shape;12702;p64"/>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4"/>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4"/>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4"/>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4"/>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4"/>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4"/>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4"/>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4"/>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4"/>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4"/>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4"/>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4"/>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4"/>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4"/>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4"/>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4"/>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4"/>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0" name="Google Shape;12720;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2721" name="Google Shape;12721;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725" name="Shape 12725"/>
        <p:cNvGrpSpPr/>
        <p:nvPr/>
      </p:nvGrpSpPr>
      <p:grpSpPr>
        <a:xfrm>
          <a:off x="0" y="0"/>
          <a:ext cx="0" cy="0"/>
          <a:chOff x="0" y="0"/>
          <a:chExt cx="0" cy="0"/>
        </a:xfrm>
      </p:grpSpPr>
      <p:grpSp>
        <p:nvGrpSpPr>
          <p:cNvPr id="12726" name="Google Shape;12726;p65"/>
          <p:cNvGrpSpPr/>
          <p:nvPr/>
        </p:nvGrpSpPr>
        <p:grpSpPr>
          <a:xfrm>
            <a:off x="3507933" y="3164345"/>
            <a:ext cx="381482" cy="366926"/>
            <a:chOff x="3511608" y="3348218"/>
            <a:chExt cx="381482" cy="366926"/>
          </a:xfrm>
        </p:grpSpPr>
        <p:sp>
          <p:nvSpPr>
            <p:cNvPr id="12727" name="Google Shape;12727;p65"/>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5"/>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5"/>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5"/>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5"/>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5"/>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5"/>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5"/>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5"/>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5"/>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5"/>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5"/>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5"/>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5"/>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1" name="Google Shape;12741;p65"/>
          <p:cNvGrpSpPr/>
          <p:nvPr/>
        </p:nvGrpSpPr>
        <p:grpSpPr>
          <a:xfrm>
            <a:off x="1846141" y="3623467"/>
            <a:ext cx="163616" cy="366665"/>
            <a:chOff x="1849816" y="3807339"/>
            <a:chExt cx="163616" cy="366665"/>
          </a:xfrm>
        </p:grpSpPr>
        <p:sp>
          <p:nvSpPr>
            <p:cNvPr id="12742" name="Google Shape;12742;p65"/>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5"/>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5"/>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5"/>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5"/>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5"/>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5"/>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5"/>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5"/>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5"/>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5"/>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5"/>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5"/>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5"/>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6" name="Google Shape;12756;p65"/>
          <p:cNvGrpSpPr/>
          <p:nvPr/>
        </p:nvGrpSpPr>
        <p:grpSpPr>
          <a:xfrm>
            <a:off x="2271082" y="3623441"/>
            <a:ext cx="202292" cy="366430"/>
            <a:chOff x="2274757" y="3807313"/>
            <a:chExt cx="202292" cy="366430"/>
          </a:xfrm>
        </p:grpSpPr>
        <p:sp>
          <p:nvSpPr>
            <p:cNvPr id="12757" name="Google Shape;12757;p65"/>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5"/>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5"/>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5"/>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5"/>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5"/>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5"/>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5"/>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5"/>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5"/>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7" name="Google Shape;12767;p65"/>
          <p:cNvGrpSpPr/>
          <p:nvPr/>
        </p:nvGrpSpPr>
        <p:grpSpPr>
          <a:xfrm>
            <a:off x="3969041" y="3164345"/>
            <a:ext cx="366404" cy="366665"/>
            <a:chOff x="3972716" y="3348218"/>
            <a:chExt cx="366404" cy="366665"/>
          </a:xfrm>
        </p:grpSpPr>
        <p:sp>
          <p:nvSpPr>
            <p:cNvPr id="12768" name="Google Shape;12768;p65"/>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5"/>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5"/>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5"/>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5"/>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5"/>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5"/>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5"/>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5"/>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5"/>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5"/>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5"/>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0" name="Google Shape;12780;p65"/>
          <p:cNvGrpSpPr/>
          <p:nvPr/>
        </p:nvGrpSpPr>
        <p:grpSpPr>
          <a:xfrm>
            <a:off x="862853" y="3164476"/>
            <a:ext cx="317405" cy="366534"/>
            <a:chOff x="866528" y="3348348"/>
            <a:chExt cx="317405" cy="366534"/>
          </a:xfrm>
        </p:grpSpPr>
        <p:sp>
          <p:nvSpPr>
            <p:cNvPr id="12781" name="Google Shape;12781;p65"/>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5"/>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5"/>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5"/>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5"/>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5"/>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5"/>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5"/>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65"/>
          <p:cNvGrpSpPr/>
          <p:nvPr/>
        </p:nvGrpSpPr>
        <p:grpSpPr>
          <a:xfrm>
            <a:off x="1313143" y="3164423"/>
            <a:ext cx="310872" cy="366848"/>
            <a:chOff x="1316818" y="3348296"/>
            <a:chExt cx="310872" cy="366848"/>
          </a:xfrm>
        </p:grpSpPr>
        <p:sp>
          <p:nvSpPr>
            <p:cNvPr id="12790" name="Google Shape;12790;p65"/>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5"/>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5"/>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5"/>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5"/>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5"/>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5"/>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5"/>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5"/>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5"/>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5"/>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5"/>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5"/>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5"/>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5"/>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5"/>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5"/>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5"/>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5"/>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5"/>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5"/>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5"/>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5"/>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5"/>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4" name="Google Shape;12814;p65"/>
          <p:cNvGrpSpPr/>
          <p:nvPr/>
        </p:nvGrpSpPr>
        <p:grpSpPr>
          <a:xfrm>
            <a:off x="3101573" y="3164371"/>
            <a:ext cx="305620" cy="366430"/>
            <a:chOff x="3105248" y="3348244"/>
            <a:chExt cx="305620" cy="366430"/>
          </a:xfrm>
        </p:grpSpPr>
        <p:sp>
          <p:nvSpPr>
            <p:cNvPr id="12815" name="Google Shape;12815;p65"/>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5"/>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5"/>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5"/>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5"/>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5"/>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5"/>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65"/>
          <p:cNvGrpSpPr/>
          <p:nvPr/>
        </p:nvGrpSpPr>
        <p:grpSpPr>
          <a:xfrm>
            <a:off x="2658313" y="3164345"/>
            <a:ext cx="304078" cy="366665"/>
            <a:chOff x="2661988" y="3348218"/>
            <a:chExt cx="304078" cy="366665"/>
          </a:xfrm>
        </p:grpSpPr>
        <p:sp>
          <p:nvSpPr>
            <p:cNvPr id="12823" name="Google Shape;12823;p65"/>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5"/>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5"/>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5"/>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5"/>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5"/>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5"/>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5"/>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5"/>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5"/>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5"/>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5"/>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5"/>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5"/>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5"/>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5"/>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5"/>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5"/>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5"/>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65"/>
          <p:cNvGrpSpPr/>
          <p:nvPr/>
        </p:nvGrpSpPr>
        <p:grpSpPr>
          <a:xfrm>
            <a:off x="2209252" y="3165024"/>
            <a:ext cx="307606" cy="366482"/>
            <a:chOff x="2212927" y="3348897"/>
            <a:chExt cx="307606" cy="366482"/>
          </a:xfrm>
        </p:grpSpPr>
        <p:sp>
          <p:nvSpPr>
            <p:cNvPr id="12843" name="Google Shape;12843;p65"/>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5"/>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5"/>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5"/>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5"/>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5"/>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5"/>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5"/>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5"/>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5"/>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65"/>
          <p:cNvGrpSpPr/>
          <p:nvPr/>
        </p:nvGrpSpPr>
        <p:grpSpPr>
          <a:xfrm>
            <a:off x="1760714" y="3164345"/>
            <a:ext cx="310114" cy="366665"/>
            <a:chOff x="1764389" y="3348218"/>
            <a:chExt cx="310114" cy="366665"/>
          </a:xfrm>
        </p:grpSpPr>
        <p:sp>
          <p:nvSpPr>
            <p:cNvPr id="12854" name="Google Shape;12854;p65"/>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5"/>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5"/>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5"/>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5"/>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5"/>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5"/>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5"/>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5"/>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5"/>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5"/>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5"/>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5"/>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5"/>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5"/>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5"/>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5"/>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5"/>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5"/>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5"/>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65"/>
          <p:cNvGrpSpPr/>
          <p:nvPr/>
        </p:nvGrpSpPr>
        <p:grpSpPr>
          <a:xfrm>
            <a:off x="2773897" y="3623415"/>
            <a:ext cx="81716" cy="366717"/>
            <a:chOff x="2777572" y="3807287"/>
            <a:chExt cx="81716" cy="366717"/>
          </a:xfrm>
        </p:grpSpPr>
        <p:sp>
          <p:nvSpPr>
            <p:cNvPr id="12875" name="Google Shape;12875;p65"/>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5"/>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5"/>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5"/>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5"/>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5"/>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5"/>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5"/>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5"/>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5"/>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5"/>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65"/>
          <p:cNvGrpSpPr/>
          <p:nvPr/>
        </p:nvGrpSpPr>
        <p:grpSpPr>
          <a:xfrm>
            <a:off x="3930339" y="4145908"/>
            <a:ext cx="366665" cy="256334"/>
            <a:chOff x="3934014" y="4329780"/>
            <a:chExt cx="366665" cy="256334"/>
          </a:xfrm>
        </p:grpSpPr>
        <p:sp>
          <p:nvSpPr>
            <p:cNvPr id="12887" name="Google Shape;12887;p65"/>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5"/>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5"/>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5"/>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5"/>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5"/>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5"/>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5"/>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5"/>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5"/>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5"/>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5"/>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5"/>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0" name="Google Shape;12900;p65"/>
          <p:cNvGrpSpPr/>
          <p:nvPr/>
        </p:nvGrpSpPr>
        <p:grpSpPr>
          <a:xfrm>
            <a:off x="943995" y="3623467"/>
            <a:ext cx="194295" cy="366404"/>
            <a:chOff x="947670" y="3807339"/>
            <a:chExt cx="194295" cy="366404"/>
          </a:xfrm>
        </p:grpSpPr>
        <p:sp>
          <p:nvSpPr>
            <p:cNvPr id="12901" name="Google Shape;12901;p65"/>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5"/>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5"/>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5"/>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5"/>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5"/>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5"/>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5"/>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5"/>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5"/>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1" name="Google Shape;12911;p65"/>
          <p:cNvGrpSpPr/>
          <p:nvPr/>
        </p:nvGrpSpPr>
        <p:grpSpPr>
          <a:xfrm>
            <a:off x="3416704" y="4102685"/>
            <a:ext cx="368939" cy="342283"/>
            <a:chOff x="3420379" y="4286557"/>
            <a:chExt cx="368939" cy="342283"/>
          </a:xfrm>
        </p:grpSpPr>
        <p:sp>
          <p:nvSpPr>
            <p:cNvPr id="12912" name="Google Shape;12912;p65"/>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5"/>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5"/>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5"/>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5"/>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5"/>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5"/>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5"/>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5"/>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5"/>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5"/>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5"/>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5"/>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5"/>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5"/>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5"/>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8" name="Google Shape;12928;p65"/>
          <p:cNvGrpSpPr/>
          <p:nvPr/>
        </p:nvGrpSpPr>
        <p:grpSpPr>
          <a:xfrm>
            <a:off x="3961515" y="3658380"/>
            <a:ext cx="369801" cy="296813"/>
            <a:chOff x="3965190" y="3842252"/>
            <a:chExt cx="369801" cy="296813"/>
          </a:xfrm>
        </p:grpSpPr>
        <p:sp>
          <p:nvSpPr>
            <p:cNvPr id="12929" name="Google Shape;12929;p65"/>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5"/>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5"/>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5"/>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5"/>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5"/>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5"/>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5"/>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5"/>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5"/>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5"/>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5"/>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5"/>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5"/>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5"/>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5"/>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5"/>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5"/>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5"/>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5"/>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5"/>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0" name="Google Shape;12950;p65"/>
          <p:cNvGrpSpPr/>
          <p:nvPr/>
        </p:nvGrpSpPr>
        <p:grpSpPr>
          <a:xfrm>
            <a:off x="3502915" y="3649939"/>
            <a:ext cx="396796" cy="313407"/>
            <a:chOff x="3506590" y="3833812"/>
            <a:chExt cx="396796" cy="313407"/>
          </a:xfrm>
        </p:grpSpPr>
        <p:sp>
          <p:nvSpPr>
            <p:cNvPr id="12951" name="Google Shape;12951;p65"/>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5"/>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5"/>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65"/>
          <p:cNvGrpSpPr/>
          <p:nvPr/>
        </p:nvGrpSpPr>
        <p:grpSpPr>
          <a:xfrm>
            <a:off x="2765613" y="1781491"/>
            <a:ext cx="104556" cy="366665"/>
            <a:chOff x="2769288" y="1965364"/>
            <a:chExt cx="104556" cy="366665"/>
          </a:xfrm>
        </p:grpSpPr>
        <p:sp>
          <p:nvSpPr>
            <p:cNvPr id="12955" name="Google Shape;12955;p65"/>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5"/>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5"/>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5"/>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5"/>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5"/>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5"/>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5"/>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5"/>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5"/>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5"/>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5"/>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65"/>
          <p:cNvGrpSpPr/>
          <p:nvPr/>
        </p:nvGrpSpPr>
        <p:grpSpPr>
          <a:xfrm>
            <a:off x="3963004" y="1826988"/>
            <a:ext cx="367162" cy="275698"/>
            <a:chOff x="3966679" y="2010861"/>
            <a:chExt cx="367162" cy="275698"/>
          </a:xfrm>
        </p:grpSpPr>
        <p:sp>
          <p:nvSpPr>
            <p:cNvPr id="12968" name="Google Shape;12968;p65"/>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5"/>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5"/>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5"/>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2" name="Google Shape;12972;p65"/>
          <p:cNvGrpSpPr/>
          <p:nvPr/>
        </p:nvGrpSpPr>
        <p:grpSpPr>
          <a:xfrm>
            <a:off x="1748902" y="1841622"/>
            <a:ext cx="366404" cy="246220"/>
            <a:chOff x="1752577" y="2025495"/>
            <a:chExt cx="366404" cy="246220"/>
          </a:xfrm>
        </p:grpSpPr>
        <p:sp>
          <p:nvSpPr>
            <p:cNvPr id="12973" name="Google Shape;12973;p65"/>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5"/>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5"/>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5"/>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5"/>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5"/>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5"/>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5"/>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5"/>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5"/>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5"/>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5"/>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5"/>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5"/>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5"/>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5"/>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65"/>
          <p:cNvGrpSpPr/>
          <p:nvPr/>
        </p:nvGrpSpPr>
        <p:grpSpPr>
          <a:xfrm>
            <a:off x="1305878" y="1885708"/>
            <a:ext cx="366404" cy="158363"/>
            <a:chOff x="1309553" y="2069580"/>
            <a:chExt cx="366404" cy="158363"/>
          </a:xfrm>
        </p:grpSpPr>
        <p:sp>
          <p:nvSpPr>
            <p:cNvPr id="12990" name="Google Shape;12990;p65"/>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5"/>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5"/>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5"/>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5"/>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5"/>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5"/>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5"/>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5"/>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5"/>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5"/>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5"/>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5"/>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5"/>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5"/>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5"/>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5"/>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5"/>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5"/>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5"/>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5"/>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5"/>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5"/>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5"/>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5"/>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5"/>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6" name="Google Shape;13016;p65"/>
          <p:cNvGrpSpPr/>
          <p:nvPr/>
        </p:nvGrpSpPr>
        <p:grpSpPr>
          <a:xfrm>
            <a:off x="862853" y="1904889"/>
            <a:ext cx="366639" cy="119635"/>
            <a:chOff x="866528" y="2088762"/>
            <a:chExt cx="366639" cy="119635"/>
          </a:xfrm>
        </p:grpSpPr>
        <p:sp>
          <p:nvSpPr>
            <p:cNvPr id="13017" name="Google Shape;13017;p65"/>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5"/>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5"/>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5"/>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5"/>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5"/>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5"/>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5"/>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5"/>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5"/>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5"/>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5"/>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5"/>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5"/>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1" name="Google Shape;13031;p65"/>
          <p:cNvGrpSpPr/>
          <p:nvPr/>
        </p:nvGrpSpPr>
        <p:grpSpPr>
          <a:xfrm>
            <a:off x="2325594" y="1781439"/>
            <a:ext cx="98807" cy="366273"/>
            <a:chOff x="2329269" y="1965312"/>
            <a:chExt cx="98807" cy="366273"/>
          </a:xfrm>
        </p:grpSpPr>
        <p:sp>
          <p:nvSpPr>
            <p:cNvPr id="13032" name="Google Shape;13032;p65"/>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5"/>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65"/>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65"/>
          <p:cNvGrpSpPr/>
          <p:nvPr/>
        </p:nvGrpSpPr>
        <p:grpSpPr>
          <a:xfrm>
            <a:off x="3204378" y="1781099"/>
            <a:ext cx="112344" cy="366926"/>
            <a:chOff x="3208053" y="1964972"/>
            <a:chExt cx="112344" cy="366926"/>
          </a:xfrm>
        </p:grpSpPr>
        <p:sp>
          <p:nvSpPr>
            <p:cNvPr id="13036" name="Google Shape;13036;p65"/>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5"/>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5"/>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5"/>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5"/>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5"/>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2" name="Google Shape;13042;p65"/>
          <p:cNvGrpSpPr/>
          <p:nvPr/>
        </p:nvGrpSpPr>
        <p:grpSpPr>
          <a:xfrm>
            <a:off x="3221704" y="3623467"/>
            <a:ext cx="72413" cy="366404"/>
            <a:chOff x="3225379" y="3807339"/>
            <a:chExt cx="72413" cy="366404"/>
          </a:xfrm>
        </p:grpSpPr>
        <p:sp>
          <p:nvSpPr>
            <p:cNvPr id="13043" name="Google Shape;13043;p65"/>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5"/>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5"/>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5"/>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5"/>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5"/>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5"/>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5"/>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1" name="Google Shape;13051;p65"/>
          <p:cNvGrpSpPr/>
          <p:nvPr/>
        </p:nvGrpSpPr>
        <p:grpSpPr>
          <a:xfrm>
            <a:off x="3520241" y="1827223"/>
            <a:ext cx="366665" cy="275201"/>
            <a:chOff x="3523916" y="2011096"/>
            <a:chExt cx="366665" cy="275201"/>
          </a:xfrm>
        </p:grpSpPr>
        <p:sp>
          <p:nvSpPr>
            <p:cNvPr id="13052" name="Google Shape;13052;p65"/>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5"/>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5"/>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5"/>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5"/>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5"/>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5"/>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5"/>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5"/>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5"/>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5"/>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5"/>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65"/>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65"/>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5"/>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5"/>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5"/>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5"/>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5"/>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5"/>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65"/>
          <p:cNvGrpSpPr/>
          <p:nvPr/>
        </p:nvGrpSpPr>
        <p:grpSpPr>
          <a:xfrm>
            <a:off x="1739102" y="1316124"/>
            <a:ext cx="393791" cy="366744"/>
            <a:chOff x="1742777" y="1499997"/>
            <a:chExt cx="393791" cy="366744"/>
          </a:xfrm>
        </p:grpSpPr>
        <p:sp>
          <p:nvSpPr>
            <p:cNvPr id="13073" name="Google Shape;13073;p65"/>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5"/>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5"/>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5"/>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5"/>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5"/>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5"/>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5"/>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65"/>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65"/>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5"/>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5"/>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5"/>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5"/>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7" name="Google Shape;13087;p65"/>
          <p:cNvGrpSpPr/>
          <p:nvPr/>
        </p:nvGrpSpPr>
        <p:grpSpPr>
          <a:xfrm>
            <a:off x="4010774" y="1316124"/>
            <a:ext cx="319914" cy="366639"/>
            <a:chOff x="4014449" y="1499997"/>
            <a:chExt cx="319914" cy="366639"/>
          </a:xfrm>
        </p:grpSpPr>
        <p:sp>
          <p:nvSpPr>
            <p:cNvPr id="13088" name="Google Shape;13088;p65"/>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5"/>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5"/>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5"/>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5"/>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3" name="Google Shape;13093;p65"/>
          <p:cNvGrpSpPr/>
          <p:nvPr/>
        </p:nvGrpSpPr>
        <p:grpSpPr>
          <a:xfrm>
            <a:off x="862592" y="1407588"/>
            <a:ext cx="367397" cy="183711"/>
            <a:chOff x="866267" y="1591460"/>
            <a:chExt cx="367397" cy="183711"/>
          </a:xfrm>
        </p:grpSpPr>
        <p:sp>
          <p:nvSpPr>
            <p:cNvPr id="13094" name="Google Shape;13094;p65"/>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5"/>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5"/>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5"/>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5"/>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5"/>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5"/>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5"/>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5"/>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5"/>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5"/>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5"/>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5"/>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5"/>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5"/>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5"/>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5"/>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5"/>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65"/>
          <p:cNvGrpSpPr/>
          <p:nvPr/>
        </p:nvGrpSpPr>
        <p:grpSpPr>
          <a:xfrm>
            <a:off x="3114168" y="1316019"/>
            <a:ext cx="327440" cy="366744"/>
            <a:chOff x="3117843" y="1499892"/>
            <a:chExt cx="327440" cy="366744"/>
          </a:xfrm>
        </p:grpSpPr>
        <p:sp>
          <p:nvSpPr>
            <p:cNvPr id="13113" name="Google Shape;13113;p65"/>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65"/>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65"/>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5"/>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5"/>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5"/>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5"/>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65"/>
          <p:cNvGrpSpPr/>
          <p:nvPr/>
        </p:nvGrpSpPr>
        <p:grpSpPr>
          <a:xfrm>
            <a:off x="2663330" y="1316124"/>
            <a:ext cx="336770" cy="366639"/>
            <a:chOff x="2667005" y="1499997"/>
            <a:chExt cx="336770" cy="366639"/>
          </a:xfrm>
        </p:grpSpPr>
        <p:sp>
          <p:nvSpPr>
            <p:cNvPr id="13121" name="Google Shape;13121;p65"/>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5"/>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5"/>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5"/>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5"/>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5"/>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5"/>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5"/>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5"/>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5"/>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5"/>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5"/>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5"/>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5"/>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5"/>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5"/>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5"/>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5"/>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5"/>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0" name="Google Shape;13140;p65"/>
          <p:cNvGrpSpPr/>
          <p:nvPr/>
        </p:nvGrpSpPr>
        <p:grpSpPr>
          <a:xfrm>
            <a:off x="3561191" y="1316124"/>
            <a:ext cx="326473" cy="366639"/>
            <a:chOff x="3564866" y="1499997"/>
            <a:chExt cx="326473" cy="366639"/>
          </a:xfrm>
        </p:grpSpPr>
        <p:sp>
          <p:nvSpPr>
            <p:cNvPr id="13141" name="Google Shape;13141;p65"/>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5"/>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5"/>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5"/>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5"/>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5"/>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5"/>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5"/>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65"/>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65"/>
          <p:cNvGrpSpPr/>
          <p:nvPr/>
        </p:nvGrpSpPr>
        <p:grpSpPr>
          <a:xfrm>
            <a:off x="1310399" y="1316124"/>
            <a:ext cx="364392" cy="366639"/>
            <a:chOff x="1314074" y="1499997"/>
            <a:chExt cx="364392" cy="366639"/>
          </a:xfrm>
        </p:grpSpPr>
        <p:sp>
          <p:nvSpPr>
            <p:cNvPr id="13151" name="Google Shape;13151;p65"/>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5"/>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5"/>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5"/>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5"/>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5"/>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5"/>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5"/>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5"/>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5"/>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5"/>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5"/>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3" name="Google Shape;13163;p65"/>
          <p:cNvGrpSpPr/>
          <p:nvPr/>
        </p:nvGrpSpPr>
        <p:grpSpPr>
          <a:xfrm>
            <a:off x="2216804" y="1316124"/>
            <a:ext cx="337005" cy="366639"/>
            <a:chOff x="2220479" y="1499997"/>
            <a:chExt cx="337005" cy="366639"/>
          </a:xfrm>
        </p:grpSpPr>
        <p:sp>
          <p:nvSpPr>
            <p:cNvPr id="13164" name="Google Shape;13164;p65"/>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5"/>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5"/>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5"/>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5"/>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5"/>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5"/>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5"/>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5"/>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5"/>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5"/>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5" name="Google Shape;13175;p65"/>
          <p:cNvGrpSpPr/>
          <p:nvPr/>
        </p:nvGrpSpPr>
        <p:grpSpPr>
          <a:xfrm>
            <a:off x="4101480" y="2242103"/>
            <a:ext cx="87230" cy="366430"/>
            <a:chOff x="4105155" y="2425976"/>
            <a:chExt cx="87230" cy="366430"/>
          </a:xfrm>
        </p:grpSpPr>
        <p:sp>
          <p:nvSpPr>
            <p:cNvPr id="13176" name="Google Shape;13176;p65"/>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5"/>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5"/>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5"/>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5"/>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5"/>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65"/>
          <p:cNvGrpSpPr/>
          <p:nvPr/>
        </p:nvGrpSpPr>
        <p:grpSpPr>
          <a:xfrm>
            <a:off x="1804434" y="2242129"/>
            <a:ext cx="267884" cy="366639"/>
            <a:chOff x="1808109" y="2426002"/>
            <a:chExt cx="267884" cy="366639"/>
          </a:xfrm>
        </p:grpSpPr>
        <p:sp>
          <p:nvSpPr>
            <p:cNvPr id="13183" name="Google Shape;13183;p65"/>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5"/>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5"/>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5"/>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5"/>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5"/>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5"/>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5"/>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5"/>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5"/>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5"/>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5"/>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5"/>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5"/>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5"/>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5"/>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5"/>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5"/>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5"/>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5"/>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5"/>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65"/>
          <p:cNvGrpSpPr/>
          <p:nvPr/>
        </p:nvGrpSpPr>
        <p:grpSpPr>
          <a:xfrm>
            <a:off x="3599893" y="2242129"/>
            <a:ext cx="207597" cy="366639"/>
            <a:chOff x="3603568" y="2426002"/>
            <a:chExt cx="207597" cy="366639"/>
          </a:xfrm>
        </p:grpSpPr>
        <p:sp>
          <p:nvSpPr>
            <p:cNvPr id="13205" name="Google Shape;13205;p65"/>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5"/>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5"/>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5"/>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5"/>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5"/>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1" name="Google Shape;13211;p65"/>
          <p:cNvGrpSpPr/>
          <p:nvPr/>
        </p:nvGrpSpPr>
        <p:grpSpPr>
          <a:xfrm>
            <a:off x="2242440" y="2242129"/>
            <a:ext cx="274417" cy="366404"/>
            <a:chOff x="2246115" y="2426002"/>
            <a:chExt cx="274417" cy="366404"/>
          </a:xfrm>
        </p:grpSpPr>
        <p:sp>
          <p:nvSpPr>
            <p:cNvPr id="13212" name="Google Shape;13212;p65"/>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5"/>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5"/>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5"/>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5"/>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5"/>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5"/>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5"/>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0" name="Google Shape;13220;p65"/>
          <p:cNvGrpSpPr/>
          <p:nvPr/>
        </p:nvGrpSpPr>
        <p:grpSpPr>
          <a:xfrm>
            <a:off x="2692991" y="2242129"/>
            <a:ext cx="256099" cy="366639"/>
            <a:chOff x="2696666" y="2426002"/>
            <a:chExt cx="256099" cy="366639"/>
          </a:xfrm>
        </p:grpSpPr>
        <p:sp>
          <p:nvSpPr>
            <p:cNvPr id="13221" name="Google Shape;13221;p65"/>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5"/>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5"/>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5"/>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5"/>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5"/>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65"/>
          <p:cNvGrpSpPr/>
          <p:nvPr/>
        </p:nvGrpSpPr>
        <p:grpSpPr>
          <a:xfrm>
            <a:off x="3145397" y="2242129"/>
            <a:ext cx="225863" cy="366430"/>
            <a:chOff x="3149072" y="2426002"/>
            <a:chExt cx="225863" cy="366430"/>
          </a:xfrm>
        </p:grpSpPr>
        <p:sp>
          <p:nvSpPr>
            <p:cNvPr id="13228" name="Google Shape;13228;p65"/>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5"/>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5"/>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5"/>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5"/>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5"/>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5"/>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5"/>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5"/>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5"/>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5"/>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9" name="Google Shape;13239;p65"/>
          <p:cNvGrpSpPr/>
          <p:nvPr/>
        </p:nvGrpSpPr>
        <p:grpSpPr>
          <a:xfrm>
            <a:off x="1357881" y="2242051"/>
            <a:ext cx="283224" cy="366482"/>
            <a:chOff x="1361556" y="2425923"/>
            <a:chExt cx="283224" cy="366482"/>
          </a:xfrm>
        </p:grpSpPr>
        <p:sp>
          <p:nvSpPr>
            <p:cNvPr id="13240" name="Google Shape;13240;p65"/>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5"/>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5"/>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5"/>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5"/>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5"/>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5"/>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5"/>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5"/>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5"/>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5"/>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5"/>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5"/>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5"/>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5"/>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5"/>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5"/>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5"/>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5"/>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5"/>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65"/>
          <p:cNvGrpSpPr/>
          <p:nvPr/>
        </p:nvGrpSpPr>
        <p:grpSpPr>
          <a:xfrm>
            <a:off x="3970060" y="2707183"/>
            <a:ext cx="361883" cy="366979"/>
            <a:chOff x="3973735" y="2891056"/>
            <a:chExt cx="361883" cy="366979"/>
          </a:xfrm>
        </p:grpSpPr>
        <p:sp>
          <p:nvSpPr>
            <p:cNvPr id="13261" name="Google Shape;13261;p65"/>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5"/>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5"/>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5"/>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5"/>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5"/>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5"/>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5"/>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5"/>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5"/>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5"/>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5"/>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5"/>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5"/>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5"/>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5"/>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5"/>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65"/>
          <p:cNvGrpSpPr/>
          <p:nvPr/>
        </p:nvGrpSpPr>
        <p:grpSpPr>
          <a:xfrm>
            <a:off x="3524266" y="2732871"/>
            <a:ext cx="366665" cy="315654"/>
            <a:chOff x="3527941" y="2916744"/>
            <a:chExt cx="366665" cy="315654"/>
          </a:xfrm>
        </p:grpSpPr>
        <p:sp>
          <p:nvSpPr>
            <p:cNvPr id="13279" name="Google Shape;13279;p65"/>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5"/>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5"/>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5"/>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5"/>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5"/>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5"/>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5"/>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5"/>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5"/>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5"/>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5"/>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5"/>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5"/>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5"/>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5"/>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5"/>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5"/>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5"/>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5"/>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5"/>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5"/>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5"/>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5"/>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5"/>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5"/>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5"/>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5"/>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65"/>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5"/>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9" name="Google Shape;13309;p65"/>
          <p:cNvGrpSpPr/>
          <p:nvPr/>
        </p:nvGrpSpPr>
        <p:grpSpPr>
          <a:xfrm>
            <a:off x="2637198" y="2707758"/>
            <a:ext cx="366404" cy="366404"/>
            <a:chOff x="2640873" y="2891631"/>
            <a:chExt cx="366404" cy="366404"/>
          </a:xfrm>
        </p:grpSpPr>
        <p:sp>
          <p:nvSpPr>
            <p:cNvPr id="13310" name="Google Shape;13310;p65"/>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5"/>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5"/>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5"/>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5"/>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5"/>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5"/>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5"/>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5"/>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5"/>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5"/>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5"/>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5"/>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5"/>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65"/>
          <p:cNvGrpSpPr/>
          <p:nvPr/>
        </p:nvGrpSpPr>
        <p:grpSpPr>
          <a:xfrm>
            <a:off x="2193416" y="2754248"/>
            <a:ext cx="366665" cy="273189"/>
            <a:chOff x="2197091" y="2938120"/>
            <a:chExt cx="366665" cy="273189"/>
          </a:xfrm>
        </p:grpSpPr>
        <p:sp>
          <p:nvSpPr>
            <p:cNvPr id="13325" name="Google Shape;13325;p65"/>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5"/>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5"/>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5"/>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5"/>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5"/>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5"/>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5"/>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5"/>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5"/>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5"/>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5"/>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5"/>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5"/>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5"/>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5"/>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5"/>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5"/>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5"/>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5"/>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5"/>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5"/>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5"/>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5"/>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65"/>
          <p:cNvGrpSpPr/>
          <p:nvPr/>
        </p:nvGrpSpPr>
        <p:grpSpPr>
          <a:xfrm>
            <a:off x="1749895" y="2708254"/>
            <a:ext cx="366665" cy="365202"/>
            <a:chOff x="1753570" y="2892127"/>
            <a:chExt cx="366665" cy="365202"/>
          </a:xfrm>
        </p:grpSpPr>
        <p:sp>
          <p:nvSpPr>
            <p:cNvPr id="13350" name="Google Shape;13350;p65"/>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5"/>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5"/>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5"/>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5"/>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5"/>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5"/>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5"/>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65"/>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5"/>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5"/>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5"/>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5"/>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5"/>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5"/>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5"/>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5"/>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5"/>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65"/>
          <p:cNvGrpSpPr/>
          <p:nvPr/>
        </p:nvGrpSpPr>
        <p:grpSpPr>
          <a:xfrm>
            <a:off x="1300076" y="3623467"/>
            <a:ext cx="367684" cy="366561"/>
            <a:chOff x="1303751" y="3807339"/>
            <a:chExt cx="367684" cy="366561"/>
          </a:xfrm>
        </p:grpSpPr>
        <p:sp>
          <p:nvSpPr>
            <p:cNvPr id="13369" name="Google Shape;13369;p65"/>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5"/>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5"/>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5"/>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5"/>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5"/>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5"/>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5"/>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5"/>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5"/>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5"/>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5"/>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5"/>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5"/>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5"/>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5"/>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5"/>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5"/>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5"/>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5"/>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5"/>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5"/>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5"/>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5"/>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5"/>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5"/>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5"/>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5"/>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5"/>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5"/>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5"/>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5"/>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5"/>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5"/>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5"/>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5"/>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5"/>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5"/>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5"/>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5"/>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5"/>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0" name="Google Shape;13410;p65"/>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1" name="Google Shape;13411;p65"/>
          <p:cNvGrpSpPr/>
          <p:nvPr/>
        </p:nvGrpSpPr>
        <p:grpSpPr>
          <a:xfrm>
            <a:off x="1306374" y="2707549"/>
            <a:ext cx="384749" cy="366613"/>
            <a:chOff x="1310049" y="2891421"/>
            <a:chExt cx="384749" cy="366613"/>
          </a:xfrm>
        </p:grpSpPr>
        <p:sp>
          <p:nvSpPr>
            <p:cNvPr id="13412" name="Google Shape;13412;p65"/>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5"/>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5"/>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5"/>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5"/>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5"/>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5"/>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5"/>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5"/>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5"/>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5"/>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5"/>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5"/>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5"/>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65"/>
          <p:cNvGrpSpPr/>
          <p:nvPr/>
        </p:nvGrpSpPr>
        <p:grpSpPr>
          <a:xfrm>
            <a:off x="845998" y="2707470"/>
            <a:ext cx="383468" cy="366665"/>
            <a:chOff x="849673" y="2891343"/>
            <a:chExt cx="383468" cy="366665"/>
          </a:xfrm>
        </p:grpSpPr>
        <p:sp>
          <p:nvSpPr>
            <p:cNvPr id="13427" name="Google Shape;13427;p65"/>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5"/>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5"/>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5"/>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5"/>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5"/>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5"/>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5"/>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5"/>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5"/>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5"/>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5"/>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9" name="Google Shape;13439;p65"/>
          <p:cNvGrpSpPr/>
          <p:nvPr/>
        </p:nvGrpSpPr>
        <p:grpSpPr>
          <a:xfrm>
            <a:off x="916582" y="2242129"/>
            <a:ext cx="278024" cy="366508"/>
            <a:chOff x="920257" y="2426002"/>
            <a:chExt cx="278024" cy="366508"/>
          </a:xfrm>
        </p:grpSpPr>
        <p:sp>
          <p:nvSpPr>
            <p:cNvPr id="13440" name="Google Shape;13440;p65"/>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5"/>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5"/>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5"/>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5"/>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5"/>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5"/>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5"/>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5"/>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5"/>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5"/>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5"/>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5"/>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3" name="Google Shape;13453;p65"/>
          <p:cNvGrpSpPr/>
          <p:nvPr/>
        </p:nvGrpSpPr>
        <p:grpSpPr>
          <a:xfrm>
            <a:off x="862853" y="4090611"/>
            <a:ext cx="349810" cy="366665"/>
            <a:chOff x="866528" y="4274484"/>
            <a:chExt cx="349810" cy="366665"/>
          </a:xfrm>
        </p:grpSpPr>
        <p:sp>
          <p:nvSpPr>
            <p:cNvPr id="13454" name="Google Shape;13454;p65"/>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5"/>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5"/>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5"/>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5"/>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5"/>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5"/>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5"/>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5"/>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5"/>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5"/>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5" name="Google Shape;13465;p65"/>
          <p:cNvGrpSpPr/>
          <p:nvPr/>
        </p:nvGrpSpPr>
        <p:grpSpPr>
          <a:xfrm>
            <a:off x="1385033" y="4090611"/>
            <a:ext cx="330210" cy="366665"/>
            <a:chOff x="1388708" y="4274484"/>
            <a:chExt cx="330210" cy="366665"/>
          </a:xfrm>
        </p:grpSpPr>
        <p:sp>
          <p:nvSpPr>
            <p:cNvPr id="13466" name="Google Shape;13466;p65"/>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65"/>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5"/>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5"/>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5"/>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5"/>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5"/>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5"/>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5"/>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5"/>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5"/>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5"/>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5"/>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5"/>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5"/>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5"/>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5"/>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5"/>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5"/>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5"/>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6" name="Google Shape;13486;p65"/>
          <p:cNvGrpSpPr/>
          <p:nvPr/>
        </p:nvGrpSpPr>
        <p:grpSpPr>
          <a:xfrm>
            <a:off x="1871019" y="4109453"/>
            <a:ext cx="375446" cy="328982"/>
            <a:chOff x="1874694" y="4293326"/>
            <a:chExt cx="375446" cy="328982"/>
          </a:xfrm>
        </p:grpSpPr>
        <p:sp>
          <p:nvSpPr>
            <p:cNvPr id="13487" name="Google Shape;13487;p65"/>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5"/>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5"/>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5"/>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5"/>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5"/>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5"/>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5"/>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5"/>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5"/>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5"/>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5"/>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5"/>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5"/>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5"/>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5"/>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5"/>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5"/>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5"/>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5"/>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5"/>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5"/>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9" name="Google Shape;13509;p65"/>
          <p:cNvGrpSpPr/>
          <p:nvPr/>
        </p:nvGrpSpPr>
        <p:grpSpPr>
          <a:xfrm>
            <a:off x="2392441" y="4109218"/>
            <a:ext cx="366665" cy="329714"/>
            <a:chOff x="2396116" y="4293090"/>
            <a:chExt cx="366665" cy="329714"/>
          </a:xfrm>
        </p:grpSpPr>
        <p:sp>
          <p:nvSpPr>
            <p:cNvPr id="13510" name="Google Shape;13510;p65"/>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5"/>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5"/>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5"/>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5"/>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5"/>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5"/>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5"/>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5"/>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5"/>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5"/>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5"/>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5"/>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65"/>
          <p:cNvGrpSpPr/>
          <p:nvPr/>
        </p:nvGrpSpPr>
        <p:grpSpPr>
          <a:xfrm>
            <a:off x="2905082" y="4105951"/>
            <a:ext cx="367162" cy="336116"/>
            <a:chOff x="2908757" y="4289824"/>
            <a:chExt cx="367162" cy="336116"/>
          </a:xfrm>
        </p:grpSpPr>
        <p:sp>
          <p:nvSpPr>
            <p:cNvPr id="13524" name="Google Shape;13524;p65"/>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5"/>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5"/>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5"/>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5"/>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5"/>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5"/>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5"/>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5"/>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5"/>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5"/>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5"/>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5"/>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5"/>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5"/>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5"/>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5"/>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5"/>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5"/>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5"/>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5"/>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5"/>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5"/>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5"/>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5"/>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5"/>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5"/>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1" name="Google Shape;13551;p65"/>
          <p:cNvGrpSpPr/>
          <p:nvPr/>
        </p:nvGrpSpPr>
        <p:grpSpPr>
          <a:xfrm>
            <a:off x="3078733" y="2735667"/>
            <a:ext cx="368651" cy="310350"/>
            <a:chOff x="3082408" y="2919540"/>
            <a:chExt cx="368651" cy="310350"/>
          </a:xfrm>
        </p:grpSpPr>
        <p:sp>
          <p:nvSpPr>
            <p:cNvPr id="13552" name="Google Shape;13552;p65"/>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5"/>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5"/>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5"/>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5"/>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5"/>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5"/>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5"/>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5"/>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5"/>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5"/>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5"/>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65"/>
          <p:cNvGrpSpPr/>
          <p:nvPr/>
        </p:nvGrpSpPr>
        <p:grpSpPr>
          <a:xfrm>
            <a:off x="7067667" y="2240152"/>
            <a:ext cx="366169" cy="360498"/>
            <a:chOff x="7069130" y="2424800"/>
            <a:chExt cx="366169" cy="360498"/>
          </a:xfrm>
        </p:grpSpPr>
        <p:sp>
          <p:nvSpPr>
            <p:cNvPr id="13565" name="Google Shape;13565;p65"/>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5"/>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5"/>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5"/>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5"/>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5"/>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5"/>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5"/>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5"/>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5"/>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5"/>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5"/>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5"/>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5"/>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5"/>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5"/>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5"/>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5"/>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5"/>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5"/>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5" name="Google Shape;13585;p65"/>
          <p:cNvGrpSpPr/>
          <p:nvPr/>
        </p:nvGrpSpPr>
        <p:grpSpPr>
          <a:xfrm>
            <a:off x="4884192" y="2240073"/>
            <a:ext cx="281473" cy="360629"/>
            <a:chOff x="4885655" y="2424721"/>
            <a:chExt cx="281473" cy="360629"/>
          </a:xfrm>
        </p:grpSpPr>
        <p:sp>
          <p:nvSpPr>
            <p:cNvPr id="13586" name="Google Shape;13586;p65"/>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5"/>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5"/>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5"/>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5"/>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5"/>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5"/>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5"/>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5"/>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5"/>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5"/>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7" name="Google Shape;13597;p65"/>
          <p:cNvGrpSpPr/>
          <p:nvPr/>
        </p:nvGrpSpPr>
        <p:grpSpPr>
          <a:xfrm>
            <a:off x="6624146" y="2262129"/>
            <a:ext cx="364130" cy="316726"/>
            <a:chOff x="6625609" y="2446777"/>
            <a:chExt cx="364130" cy="316726"/>
          </a:xfrm>
        </p:grpSpPr>
        <p:sp>
          <p:nvSpPr>
            <p:cNvPr id="13598" name="Google Shape;13598;p65"/>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5"/>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5"/>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5"/>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5"/>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5"/>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5"/>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5"/>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5"/>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5"/>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65"/>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65"/>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0" name="Google Shape;13610;p65"/>
          <p:cNvGrpSpPr/>
          <p:nvPr/>
        </p:nvGrpSpPr>
        <p:grpSpPr>
          <a:xfrm>
            <a:off x="5756181" y="1827703"/>
            <a:ext cx="360628" cy="298825"/>
            <a:chOff x="5757644" y="2012350"/>
            <a:chExt cx="360628" cy="298825"/>
          </a:xfrm>
        </p:grpSpPr>
        <p:sp>
          <p:nvSpPr>
            <p:cNvPr id="13611" name="Google Shape;13611;p65"/>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5"/>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5"/>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5"/>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5"/>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5"/>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5"/>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5"/>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5"/>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5"/>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5"/>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5"/>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5"/>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5"/>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5"/>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5"/>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5"/>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5"/>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5"/>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5"/>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5"/>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5"/>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65"/>
          <p:cNvGrpSpPr/>
          <p:nvPr/>
        </p:nvGrpSpPr>
        <p:grpSpPr>
          <a:xfrm>
            <a:off x="5316162" y="1798826"/>
            <a:ext cx="360628" cy="356839"/>
            <a:chOff x="5317625" y="1983474"/>
            <a:chExt cx="360628" cy="356839"/>
          </a:xfrm>
        </p:grpSpPr>
        <p:sp>
          <p:nvSpPr>
            <p:cNvPr id="13634" name="Google Shape;13634;p65"/>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5"/>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5"/>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5"/>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5"/>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5"/>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5"/>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5"/>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5"/>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5"/>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5"/>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5"/>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5"/>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5"/>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5"/>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5"/>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5"/>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5"/>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5"/>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65"/>
          <p:cNvGrpSpPr/>
          <p:nvPr/>
        </p:nvGrpSpPr>
        <p:grpSpPr>
          <a:xfrm>
            <a:off x="6180364" y="2279037"/>
            <a:ext cx="360629" cy="282989"/>
            <a:chOff x="6181827" y="2463685"/>
            <a:chExt cx="360629" cy="282989"/>
          </a:xfrm>
        </p:grpSpPr>
        <p:sp>
          <p:nvSpPr>
            <p:cNvPr id="13654" name="Google Shape;13654;p65"/>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5"/>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5"/>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5"/>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5"/>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5"/>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5"/>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5"/>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5"/>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5"/>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5"/>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5" name="Google Shape;13665;p65"/>
          <p:cNvGrpSpPr/>
          <p:nvPr/>
        </p:nvGrpSpPr>
        <p:grpSpPr>
          <a:xfrm>
            <a:off x="5344830" y="3156044"/>
            <a:ext cx="291247" cy="360629"/>
            <a:chOff x="5346292" y="3340691"/>
            <a:chExt cx="291247" cy="360628"/>
          </a:xfrm>
        </p:grpSpPr>
        <p:sp>
          <p:nvSpPr>
            <p:cNvPr id="13666" name="Google Shape;13666;p65"/>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5"/>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5"/>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5"/>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5"/>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5"/>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5"/>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5"/>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5"/>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5"/>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5"/>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5"/>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5"/>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5"/>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5"/>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5"/>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5"/>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5"/>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5"/>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5"/>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5"/>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5"/>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5"/>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5"/>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5"/>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65"/>
          <p:cNvGrpSpPr/>
          <p:nvPr/>
        </p:nvGrpSpPr>
        <p:grpSpPr>
          <a:xfrm>
            <a:off x="7967801" y="1797049"/>
            <a:ext cx="337763" cy="360393"/>
            <a:chOff x="7969264" y="1981697"/>
            <a:chExt cx="337763" cy="360393"/>
          </a:xfrm>
        </p:grpSpPr>
        <p:sp>
          <p:nvSpPr>
            <p:cNvPr id="13692" name="Google Shape;13692;p65"/>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5"/>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5"/>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5"/>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5"/>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5"/>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5"/>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5"/>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5"/>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5"/>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5"/>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5"/>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5"/>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5"/>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5"/>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5"/>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5"/>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5"/>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0" name="Google Shape;13710;p65"/>
          <p:cNvGrpSpPr/>
          <p:nvPr/>
        </p:nvGrpSpPr>
        <p:grpSpPr>
          <a:xfrm>
            <a:off x="5734570" y="2245352"/>
            <a:ext cx="360890" cy="350332"/>
            <a:chOff x="5736032" y="2430000"/>
            <a:chExt cx="360890" cy="350332"/>
          </a:xfrm>
        </p:grpSpPr>
        <p:sp>
          <p:nvSpPr>
            <p:cNvPr id="13711" name="Google Shape;13711;p65"/>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5"/>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5"/>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5"/>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5"/>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5"/>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5"/>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5"/>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5"/>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5"/>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5"/>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65"/>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5"/>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5"/>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5"/>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5"/>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5"/>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8" name="Google Shape;13728;p65"/>
          <p:cNvGrpSpPr/>
          <p:nvPr/>
        </p:nvGrpSpPr>
        <p:grpSpPr>
          <a:xfrm>
            <a:off x="4876405" y="1811344"/>
            <a:ext cx="360628" cy="331778"/>
            <a:chOff x="4877867" y="1995991"/>
            <a:chExt cx="360628" cy="331778"/>
          </a:xfrm>
        </p:grpSpPr>
        <p:sp>
          <p:nvSpPr>
            <p:cNvPr id="13729" name="Google Shape;13729;p65"/>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5"/>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5"/>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5"/>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5"/>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5"/>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5"/>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5"/>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5"/>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5"/>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5"/>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5"/>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5"/>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5"/>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65"/>
          <p:cNvGrpSpPr/>
          <p:nvPr/>
        </p:nvGrpSpPr>
        <p:grpSpPr>
          <a:xfrm>
            <a:off x="7049427" y="2728856"/>
            <a:ext cx="363529" cy="339513"/>
            <a:chOff x="7050889" y="2913503"/>
            <a:chExt cx="363529" cy="339513"/>
          </a:xfrm>
        </p:grpSpPr>
        <p:sp>
          <p:nvSpPr>
            <p:cNvPr id="13744" name="Google Shape;13744;p65"/>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5"/>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5"/>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5"/>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5"/>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5"/>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5"/>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5"/>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5"/>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3" name="Google Shape;13753;p65"/>
          <p:cNvGrpSpPr/>
          <p:nvPr/>
        </p:nvGrpSpPr>
        <p:grpSpPr>
          <a:xfrm>
            <a:off x="7509437" y="1796814"/>
            <a:ext cx="372937" cy="360629"/>
            <a:chOff x="7510900" y="1981462"/>
            <a:chExt cx="372937" cy="360629"/>
          </a:xfrm>
        </p:grpSpPr>
        <p:sp>
          <p:nvSpPr>
            <p:cNvPr id="13754" name="Google Shape;13754;p65"/>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5"/>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5"/>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5"/>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5"/>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5"/>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5"/>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5"/>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5"/>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5"/>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5"/>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5"/>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5"/>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5"/>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5"/>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5"/>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0" name="Google Shape;13770;p65"/>
          <p:cNvGrpSpPr/>
          <p:nvPr/>
        </p:nvGrpSpPr>
        <p:grpSpPr>
          <a:xfrm>
            <a:off x="6598014" y="2733612"/>
            <a:ext cx="360629" cy="329975"/>
            <a:chOff x="6599476" y="2918260"/>
            <a:chExt cx="360629" cy="329975"/>
          </a:xfrm>
        </p:grpSpPr>
        <p:sp>
          <p:nvSpPr>
            <p:cNvPr id="13771" name="Google Shape;13771;p65"/>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5"/>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5"/>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5"/>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5"/>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5"/>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5"/>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5"/>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5"/>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5"/>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5"/>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5"/>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5"/>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5"/>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5"/>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5"/>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5"/>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5"/>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5"/>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5"/>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5"/>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5"/>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5"/>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5"/>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5"/>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6" name="Google Shape;13796;p65"/>
          <p:cNvGrpSpPr/>
          <p:nvPr/>
        </p:nvGrpSpPr>
        <p:grpSpPr>
          <a:xfrm>
            <a:off x="5289037" y="2296886"/>
            <a:ext cx="360628" cy="247292"/>
            <a:chOff x="5290499" y="2481533"/>
            <a:chExt cx="360628" cy="247292"/>
          </a:xfrm>
        </p:grpSpPr>
        <p:sp>
          <p:nvSpPr>
            <p:cNvPr id="13797" name="Google Shape;13797;p65"/>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5"/>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5"/>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5"/>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5"/>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5"/>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5"/>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5"/>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5"/>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5"/>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5"/>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5"/>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5"/>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5"/>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5"/>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5"/>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5"/>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5"/>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5"/>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5"/>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5"/>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5"/>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5"/>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5"/>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5"/>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5"/>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5"/>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4" name="Google Shape;13824;p65"/>
          <p:cNvGrpSpPr/>
          <p:nvPr/>
        </p:nvGrpSpPr>
        <p:grpSpPr>
          <a:xfrm>
            <a:off x="6200460" y="1796866"/>
            <a:ext cx="351325" cy="360576"/>
            <a:chOff x="6201923" y="1981514"/>
            <a:chExt cx="351325" cy="360576"/>
          </a:xfrm>
        </p:grpSpPr>
        <p:sp>
          <p:nvSpPr>
            <p:cNvPr id="13825" name="Google Shape;13825;p65"/>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5"/>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5"/>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5"/>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5"/>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5"/>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5"/>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2" name="Google Shape;13832;p65"/>
          <p:cNvGrpSpPr/>
          <p:nvPr/>
        </p:nvGrpSpPr>
        <p:grpSpPr>
          <a:xfrm>
            <a:off x="4892999" y="3156044"/>
            <a:ext cx="312884" cy="360785"/>
            <a:chOff x="4894461" y="3340691"/>
            <a:chExt cx="312884" cy="360785"/>
          </a:xfrm>
        </p:grpSpPr>
        <p:sp>
          <p:nvSpPr>
            <p:cNvPr id="13833" name="Google Shape;13833;p65"/>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5"/>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5"/>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5"/>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5"/>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5"/>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5"/>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5"/>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5"/>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5"/>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5"/>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65"/>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5"/>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5"/>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5"/>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5"/>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9" name="Google Shape;13849;p65"/>
          <p:cNvGrpSpPr/>
          <p:nvPr/>
        </p:nvGrpSpPr>
        <p:grpSpPr>
          <a:xfrm>
            <a:off x="5337774" y="1316603"/>
            <a:ext cx="245541" cy="360628"/>
            <a:chOff x="5339237" y="1501251"/>
            <a:chExt cx="245541" cy="360628"/>
          </a:xfrm>
        </p:grpSpPr>
        <p:sp>
          <p:nvSpPr>
            <p:cNvPr id="13850" name="Google Shape;13850;p65"/>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5"/>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5"/>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5"/>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5"/>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5"/>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5"/>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65"/>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5"/>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5"/>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5"/>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5"/>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5"/>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5"/>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5"/>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5"/>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65"/>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65"/>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5"/>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5"/>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5"/>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5"/>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5"/>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65"/>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65"/>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5"/>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5"/>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5"/>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5"/>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5"/>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5"/>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5"/>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5"/>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5"/>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5"/>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5"/>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5"/>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65"/>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5"/>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5"/>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5"/>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5"/>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2" name="Google Shape;13892;p65"/>
          <p:cNvGrpSpPr/>
          <p:nvPr/>
        </p:nvGrpSpPr>
        <p:grpSpPr>
          <a:xfrm>
            <a:off x="7958001" y="2289568"/>
            <a:ext cx="370428" cy="261926"/>
            <a:chOff x="7959464" y="2474216"/>
            <a:chExt cx="370428" cy="261926"/>
          </a:xfrm>
        </p:grpSpPr>
        <p:sp>
          <p:nvSpPr>
            <p:cNvPr id="13893" name="Google Shape;13893;p65"/>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5"/>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5"/>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5"/>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5"/>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5"/>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5"/>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5"/>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5"/>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5"/>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5"/>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5"/>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5" name="Google Shape;13905;p65"/>
          <p:cNvGrpSpPr/>
          <p:nvPr/>
        </p:nvGrpSpPr>
        <p:grpSpPr>
          <a:xfrm>
            <a:off x="7517225" y="2273262"/>
            <a:ext cx="360629" cy="294461"/>
            <a:chOff x="7518687" y="2457909"/>
            <a:chExt cx="360629" cy="294461"/>
          </a:xfrm>
        </p:grpSpPr>
        <p:sp>
          <p:nvSpPr>
            <p:cNvPr id="13906" name="Google Shape;13906;p65"/>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5"/>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5"/>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65"/>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65"/>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5"/>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5"/>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5"/>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5"/>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5"/>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5"/>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65"/>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5"/>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5"/>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5"/>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5"/>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5"/>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5"/>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5"/>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5" name="Google Shape;13925;p65"/>
          <p:cNvGrpSpPr/>
          <p:nvPr/>
        </p:nvGrpSpPr>
        <p:grpSpPr>
          <a:xfrm>
            <a:off x="7084758" y="1796919"/>
            <a:ext cx="343799" cy="360524"/>
            <a:chOff x="7086220" y="1981566"/>
            <a:chExt cx="343799" cy="360524"/>
          </a:xfrm>
        </p:grpSpPr>
        <p:sp>
          <p:nvSpPr>
            <p:cNvPr id="13926" name="Google Shape;13926;p65"/>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5"/>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65"/>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5"/>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5"/>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5"/>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5"/>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5"/>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65"/>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5"/>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5"/>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5"/>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5"/>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5"/>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5"/>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5"/>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2" name="Google Shape;13942;p65"/>
          <p:cNvGrpSpPr/>
          <p:nvPr/>
        </p:nvGrpSpPr>
        <p:grpSpPr>
          <a:xfrm>
            <a:off x="6139650" y="2742915"/>
            <a:ext cx="368416" cy="311369"/>
            <a:chOff x="6141112" y="2927563"/>
            <a:chExt cx="368416" cy="311369"/>
          </a:xfrm>
        </p:grpSpPr>
        <p:sp>
          <p:nvSpPr>
            <p:cNvPr id="13943" name="Google Shape;13943;p65"/>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5"/>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5"/>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5"/>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5"/>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5"/>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5"/>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0" name="Google Shape;13950;p65"/>
          <p:cNvGrpSpPr/>
          <p:nvPr/>
        </p:nvGrpSpPr>
        <p:grpSpPr>
          <a:xfrm>
            <a:off x="7519237" y="2718298"/>
            <a:ext cx="335489" cy="360629"/>
            <a:chOff x="7520699" y="2902946"/>
            <a:chExt cx="335489" cy="360629"/>
          </a:xfrm>
        </p:grpSpPr>
        <p:sp>
          <p:nvSpPr>
            <p:cNvPr id="13951" name="Google Shape;13951;p65"/>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5"/>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5"/>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5"/>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5"/>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65"/>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5"/>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5"/>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5"/>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5"/>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5"/>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5"/>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5"/>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5"/>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5"/>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6" name="Google Shape;13966;p65"/>
          <p:cNvGrpSpPr/>
          <p:nvPr/>
        </p:nvGrpSpPr>
        <p:grpSpPr>
          <a:xfrm>
            <a:off x="7986878" y="2718298"/>
            <a:ext cx="308886" cy="360628"/>
            <a:chOff x="7988340" y="2902946"/>
            <a:chExt cx="308886" cy="360628"/>
          </a:xfrm>
        </p:grpSpPr>
        <p:sp>
          <p:nvSpPr>
            <p:cNvPr id="13967" name="Google Shape;13967;p65"/>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5"/>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5"/>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5"/>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65"/>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5"/>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5"/>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5"/>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5"/>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5"/>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5"/>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5"/>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5"/>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5"/>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5"/>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5"/>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5"/>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5"/>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5"/>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5"/>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5"/>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65"/>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5"/>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0" name="Google Shape;13990;p65"/>
          <p:cNvGrpSpPr/>
          <p:nvPr/>
        </p:nvGrpSpPr>
        <p:grpSpPr>
          <a:xfrm>
            <a:off x="5688577" y="2718351"/>
            <a:ext cx="362902" cy="360498"/>
            <a:chOff x="5690039" y="2902998"/>
            <a:chExt cx="362902" cy="360498"/>
          </a:xfrm>
        </p:grpSpPr>
        <p:sp>
          <p:nvSpPr>
            <p:cNvPr id="13991" name="Google Shape;13991;p65"/>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5"/>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5"/>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5"/>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65"/>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5"/>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5"/>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8" name="Google Shape;13998;p65"/>
          <p:cNvGrpSpPr/>
          <p:nvPr/>
        </p:nvGrpSpPr>
        <p:grpSpPr>
          <a:xfrm>
            <a:off x="4870473" y="1316342"/>
            <a:ext cx="258503" cy="360890"/>
            <a:chOff x="4871935" y="1500990"/>
            <a:chExt cx="258503" cy="360890"/>
          </a:xfrm>
        </p:grpSpPr>
        <p:sp>
          <p:nvSpPr>
            <p:cNvPr id="13999" name="Google Shape;13999;p65"/>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5"/>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5"/>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5"/>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5"/>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5"/>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5"/>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5"/>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5"/>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5"/>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5"/>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5"/>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5"/>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5"/>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3" name="Google Shape;14013;p65"/>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4" name="Google Shape;14014;p65"/>
          <p:cNvGrpSpPr/>
          <p:nvPr/>
        </p:nvGrpSpPr>
        <p:grpSpPr>
          <a:xfrm>
            <a:off x="6264302" y="1316603"/>
            <a:ext cx="234983" cy="360628"/>
            <a:chOff x="6265764" y="1501251"/>
            <a:chExt cx="234983" cy="360628"/>
          </a:xfrm>
        </p:grpSpPr>
        <p:sp>
          <p:nvSpPr>
            <p:cNvPr id="14015" name="Google Shape;14015;p65"/>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5"/>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5"/>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5"/>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5"/>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5"/>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5"/>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5"/>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65"/>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5"/>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5"/>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5"/>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7" name="Google Shape;14027;p65"/>
          <p:cNvGrpSpPr/>
          <p:nvPr/>
        </p:nvGrpSpPr>
        <p:grpSpPr>
          <a:xfrm>
            <a:off x="6192176" y="3217351"/>
            <a:ext cx="360628" cy="238250"/>
            <a:chOff x="6193639" y="3401998"/>
            <a:chExt cx="360628" cy="238250"/>
          </a:xfrm>
        </p:grpSpPr>
        <p:sp>
          <p:nvSpPr>
            <p:cNvPr id="14028" name="Google Shape;14028;p65"/>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65"/>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5"/>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5"/>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5"/>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5"/>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5"/>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5"/>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5"/>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5"/>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5"/>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9" name="Google Shape;14039;p65"/>
          <p:cNvGrpSpPr/>
          <p:nvPr/>
        </p:nvGrpSpPr>
        <p:grpSpPr>
          <a:xfrm>
            <a:off x="5800162" y="1316603"/>
            <a:ext cx="246037" cy="360629"/>
            <a:chOff x="5801625" y="1501251"/>
            <a:chExt cx="246037" cy="360629"/>
          </a:xfrm>
        </p:grpSpPr>
        <p:sp>
          <p:nvSpPr>
            <p:cNvPr id="14040" name="Google Shape;14040;p65"/>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5"/>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5"/>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5"/>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5"/>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5"/>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5"/>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5"/>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5"/>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65"/>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5"/>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5"/>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5"/>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5"/>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5"/>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5"/>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5"/>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5"/>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5"/>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9" name="Google Shape;14059;p65"/>
          <p:cNvGrpSpPr/>
          <p:nvPr/>
        </p:nvGrpSpPr>
        <p:grpSpPr>
          <a:xfrm>
            <a:off x="6640218" y="1796814"/>
            <a:ext cx="352083" cy="360864"/>
            <a:chOff x="6641680" y="1981462"/>
            <a:chExt cx="352083" cy="360864"/>
          </a:xfrm>
        </p:grpSpPr>
        <p:sp>
          <p:nvSpPr>
            <p:cNvPr id="14060" name="Google Shape;14060;p65"/>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5"/>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5"/>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5"/>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5"/>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5"/>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5"/>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5"/>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5"/>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5"/>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5"/>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5"/>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65"/>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65"/>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5"/>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5"/>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5"/>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5"/>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5"/>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5"/>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5"/>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5"/>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5"/>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5"/>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5"/>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5"/>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5"/>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5"/>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8" name="Google Shape;14088;p65"/>
          <p:cNvGrpSpPr/>
          <p:nvPr/>
        </p:nvGrpSpPr>
        <p:grpSpPr>
          <a:xfrm>
            <a:off x="7203870" y="1316603"/>
            <a:ext cx="198032" cy="360629"/>
            <a:chOff x="7205332" y="1501251"/>
            <a:chExt cx="198032" cy="360629"/>
          </a:xfrm>
        </p:grpSpPr>
        <p:sp>
          <p:nvSpPr>
            <p:cNvPr id="14089" name="Google Shape;14089;p65"/>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5"/>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5"/>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5"/>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5"/>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5"/>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5"/>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5"/>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5"/>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5"/>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5"/>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5"/>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5"/>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5"/>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5"/>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5"/>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5"/>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5"/>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5"/>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5"/>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9" name="Google Shape;14109;p65"/>
          <p:cNvGrpSpPr/>
          <p:nvPr/>
        </p:nvGrpSpPr>
        <p:grpSpPr>
          <a:xfrm>
            <a:off x="7686851" y="1316603"/>
            <a:ext cx="153058" cy="360628"/>
            <a:chOff x="7688313" y="1501251"/>
            <a:chExt cx="153058" cy="360628"/>
          </a:xfrm>
        </p:grpSpPr>
        <p:sp>
          <p:nvSpPr>
            <p:cNvPr id="14110" name="Google Shape;14110;p65"/>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5"/>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5"/>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5"/>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5"/>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5"/>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5"/>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5"/>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5"/>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5"/>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5"/>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5"/>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5"/>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5"/>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5"/>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5"/>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6" name="Google Shape;14126;p65"/>
          <p:cNvGrpSpPr/>
          <p:nvPr/>
        </p:nvGrpSpPr>
        <p:grpSpPr>
          <a:xfrm>
            <a:off x="8148716" y="1316603"/>
            <a:ext cx="150811" cy="360628"/>
            <a:chOff x="8150179" y="1501251"/>
            <a:chExt cx="150811" cy="360628"/>
          </a:xfrm>
        </p:grpSpPr>
        <p:sp>
          <p:nvSpPr>
            <p:cNvPr id="14127" name="Google Shape;14127;p65"/>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65"/>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65"/>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5"/>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5"/>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65"/>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5"/>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5"/>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5"/>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36" name="Google Shape;14136;p65"/>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7" name="Google Shape;14137;p65"/>
          <p:cNvGrpSpPr/>
          <p:nvPr/>
        </p:nvGrpSpPr>
        <p:grpSpPr>
          <a:xfrm>
            <a:off x="4876405" y="2718298"/>
            <a:ext cx="170149" cy="360629"/>
            <a:chOff x="4877867" y="2902946"/>
            <a:chExt cx="170149" cy="360629"/>
          </a:xfrm>
        </p:grpSpPr>
        <p:sp>
          <p:nvSpPr>
            <p:cNvPr id="14138" name="Google Shape;14138;p65"/>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5"/>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5"/>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5"/>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5"/>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5"/>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5"/>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5"/>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5"/>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5"/>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5"/>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5"/>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5"/>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1" name="Google Shape;14151;p65"/>
          <p:cNvGrpSpPr/>
          <p:nvPr/>
        </p:nvGrpSpPr>
        <p:grpSpPr>
          <a:xfrm>
            <a:off x="6740227" y="1316028"/>
            <a:ext cx="207962" cy="361203"/>
            <a:chOff x="6741689" y="1500676"/>
            <a:chExt cx="207962" cy="361203"/>
          </a:xfrm>
        </p:grpSpPr>
        <p:sp>
          <p:nvSpPr>
            <p:cNvPr id="14152" name="Google Shape;14152;p65"/>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65"/>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65"/>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5"/>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5"/>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5"/>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5"/>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5"/>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5"/>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5"/>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5"/>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5"/>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5"/>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5"/>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5"/>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5"/>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5"/>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5"/>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5"/>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1" name="Google Shape;14171;p65"/>
          <p:cNvGrpSpPr/>
          <p:nvPr/>
        </p:nvGrpSpPr>
        <p:grpSpPr>
          <a:xfrm>
            <a:off x="5751164" y="3245757"/>
            <a:ext cx="360628" cy="181464"/>
            <a:chOff x="5752627" y="3430404"/>
            <a:chExt cx="360628" cy="181464"/>
          </a:xfrm>
        </p:grpSpPr>
        <p:sp>
          <p:nvSpPr>
            <p:cNvPr id="14172" name="Google Shape;14172;p65"/>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5"/>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65"/>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5"/>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5"/>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5"/>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5"/>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5"/>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5"/>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65"/>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5"/>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5"/>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5"/>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5"/>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5"/>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5"/>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5"/>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5"/>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5"/>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5"/>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5"/>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5"/>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5"/>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5"/>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5"/>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5"/>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5"/>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5"/>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0" name="Google Shape;14200;p65"/>
          <p:cNvGrpSpPr/>
          <p:nvPr/>
        </p:nvGrpSpPr>
        <p:grpSpPr>
          <a:xfrm>
            <a:off x="5234237" y="2718351"/>
            <a:ext cx="361909" cy="360759"/>
            <a:chOff x="5235700" y="2902998"/>
            <a:chExt cx="361909" cy="360759"/>
          </a:xfrm>
        </p:grpSpPr>
        <p:sp>
          <p:nvSpPr>
            <p:cNvPr id="14201" name="Google Shape;14201;p65"/>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5"/>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5"/>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5"/>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5"/>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5"/>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5"/>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8" name="Google Shape;14208;p65"/>
          <p:cNvGrpSpPr/>
          <p:nvPr/>
        </p:nvGrpSpPr>
        <p:grpSpPr>
          <a:xfrm>
            <a:off x="6633450" y="3210321"/>
            <a:ext cx="360367" cy="252309"/>
            <a:chOff x="6634912" y="3394969"/>
            <a:chExt cx="360367" cy="252309"/>
          </a:xfrm>
        </p:grpSpPr>
        <p:sp>
          <p:nvSpPr>
            <p:cNvPr id="14209" name="Google Shape;14209;p65"/>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5"/>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5"/>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5"/>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5"/>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5"/>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5"/>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5"/>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5"/>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5"/>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5"/>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5"/>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5"/>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2" name="Google Shape;14222;p65"/>
          <p:cNvGrpSpPr/>
          <p:nvPr/>
        </p:nvGrpSpPr>
        <p:grpSpPr>
          <a:xfrm>
            <a:off x="7057867" y="3156148"/>
            <a:ext cx="377170" cy="360655"/>
            <a:chOff x="7059330" y="3340796"/>
            <a:chExt cx="377170" cy="360655"/>
          </a:xfrm>
        </p:grpSpPr>
        <p:sp>
          <p:nvSpPr>
            <p:cNvPr id="14223" name="Google Shape;14223;p65"/>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5"/>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5"/>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5"/>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5"/>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5"/>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5"/>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5"/>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65"/>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5"/>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5"/>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5"/>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5" name="Google Shape;14235;p65"/>
          <p:cNvGrpSpPr/>
          <p:nvPr/>
        </p:nvGrpSpPr>
        <p:grpSpPr>
          <a:xfrm>
            <a:off x="7956486" y="3190983"/>
            <a:ext cx="360629" cy="291012"/>
            <a:chOff x="7957948" y="3375631"/>
            <a:chExt cx="360629" cy="291012"/>
          </a:xfrm>
        </p:grpSpPr>
        <p:sp>
          <p:nvSpPr>
            <p:cNvPr id="14236" name="Google Shape;14236;p65"/>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5"/>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5"/>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5"/>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5"/>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5"/>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5"/>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5"/>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5"/>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5"/>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5"/>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65"/>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5"/>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5"/>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5"/>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5"/>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5"/>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5"/>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4" name="Google Shape;14254;p65"/>
          <p:cNvGrpSpPr/>
          <p:nvPr/>
        </p:nvGrpSpPr>
        <p:grpSpPr>
          <a:xfrm>
            <a:off x="6197194" y="3683241"/>
            <a:ext cx="347562" cy="227954"/>
            <a:chOff x="6198656" y="3867888"/>
            <a:chExt cx="347562" cy="227954"/>
          </a:xfrm>
        </p:grpSpPr>
        <p:sp>
          <p:nvSpPr>
            <p:cNvPr id="14255" name="Google Shape;14255;p65"/>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5"/>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5"/>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5"/>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5"/>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5"/>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5"/>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5"/>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5"/>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5"/>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5"/>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6" name="Google Shape;14266;p65"/>
          <p:cNvGrpSpPr/>
          <p:nvPr/>
        </p:nvGrpSpPr>
        <p:grpSpPr>
          <a:xfrm>
            <a:off x="5705432" y="3634504"/>
            <a:ext cx="349392" cy="325454"/>
            <a:chOff x="5706895" y="3819151"/>
            <a:chExt cx="349392" cy="325454"/>
          </a:xfrm>
        </p:grpSpPr>
        <p:sp>
          <p:nvSpPr>
            <p:cNvPr id="14267" name="Google Shape;14267;p65"/>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5"/>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5"/>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5"/>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5"/>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5"/>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5"/>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5"/>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5"/>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5"/>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5"/>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5"/>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5"/>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5"/>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5"/>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2" name="Google Shape;14282;p65"/>
          <p:cNvGrpSpPr/>
          <p:nvPr/>
        </p:nvGrpSpPr>
        <p:grpSpPr>
          <a:xfrm>
            <a:off x="7647155" y="3156096"/>
            <a:ext cx="97265" cy="360393"/>
            <a:chOff x="7648618" y="3340744"/>
            <a:chExt cx="97265" cy="360393"/>
          </a:xfrm>
        </p:grpSpPr>
        <p:sp>
          <p:nvSpPr>
            <p:cNvPr id="14283" name="Google Shape;14283;p65"/>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5"/>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5"/>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6" name="Google Shape;14286;p65"/>
          <p:cNvGrpSpPr/>
          <p:nvPr/>
        </p:nvGrpSpPr>
        <p:grpSpPr>
          <a:xfrm>
            <a:off x="7162894" y="3606019"/>
            <a:ext cx="385507" cy="382501"/>
            <a:chOff x="7164356" y="3790667"/>
            <a:chExt cx="385507" cy="382501"/>
          </a:xfrm>
        </p:grpSpPr>
        <p:sp>
          <p:nvSpPr>
            <p:cNvPr id="14287" name="Google Shape;14287;p65"/>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5"/>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5"/>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5"/>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5"/>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5"/>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5"/>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5"/>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5"/>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5"/>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5"/>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5"/>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5"/>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5"/>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5"/>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5"/>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5"/>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5"/>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5"/>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5"/>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5"/>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5"/>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5"/>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5"/>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1" name="Google Shape;14311;p65"/>
          <p:cNvGrpSpPr/>
          <p:nvPr/>
        </p:nvGrpSpPr>
        <p:grpSpPr>
          <a:xfrm>
            <a:off x="6668937" y="3641821"/>
            <a:ext cx="387911" cy="310846"/>
            <a:chOff x="6670400" y="3826468"/>
            <a:chExt cx="387911" cy="310846"/>
          </a:xfrm>
        </p:grpSpPr>
        <p:sp>
          <p:nvSpPr>
            <p:cNvPr id="14312" name="Google Shape;14312;p65"/>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5"/>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5"/>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5"/>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5"/>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5"/>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5"/>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65"/>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5"/>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5"/>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5"/>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65"/>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5"/>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5"/>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5"/>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5"/>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5"/>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5"/>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0" name="Google Shape;14330;p65"/>
          <p:cNvGrpSpPr/>
          <p:nvPr/>
        </p:nvGrpSpPr>
        <p:grpSpPr>
          <a:xfrm>
            <a:off x="7660718" y="3618798"/>
            <a:ext cx="302823" cy="360498"/>
            <a:chOff x="7662181" y="3803446"/>
            <a:chExt cx="302823" cy="360498"/>
          </a:xfrm>
        </p:grpSpPr>
        <p:sp>
          <p:nvSpPr>
            <p:cNvPr id="14331" name="Google Shape;14331;p65"/>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5"/>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5"/>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5"/>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5"/>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5"/>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5"/>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5"/>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5"/>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5"/>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1" name="Google Shape;14341;p65"/>
          <p:cNvGrpSpPr/>
          <p:nvPr/>
        </p:nvGrpSpPr>
        <p:grpSpPr>
          <a:xfrm>
            <a:off x="5205099" y="3619347"/>
            <a:ext cx="363895" cy="355663"/>
            <a:chOff x="5206562" y="3803994"/>
            <a:chExt cx="363895" cy="355663"/>
          </a:xfrm>
        </p:grpSpPr>
        <p:sp>
          <p:nvSpPr>
            <p:cNvPr id="14342" name="Google Shape;14342;p65"/>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5"/>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5"/>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5"/>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5"/>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5"/>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5"/>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5"/>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5"/>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5"/>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5"/>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5"/>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5"/>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5"/>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6" name="Google Shape;14356;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4357" name="Google Shape;14357;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61" name="Shape 14361"/>
        <p:cNvGrpSpPr/>
        <p:nvPr/>
      </p:nvGrpSpPr>
      <p:grpSpPr>
        <a:xfrm>
          <a:off x="0" y="0"/>
          <a:ext cx="0" cy="0"/>
          <a:chOff x="0" y="0"/>
          <a:chExt cx="0" cy="0"/>
        </a:xfrm>
      </p:grpSpPr>
      <p:grpSp>
        <p:nvGrpSpPr>
          <p:cNvPr id="14362" name="Google Shape;14362;p66"/>
          <p:cNvGrpSpPr/>
          <p:nvPr/>
        </p:nvGrpSpPr>
        <p:grpSpPr>
          <a:xfrm>
            <a:off x="4655438" y="1588417"/>
            <a:ext cx="369948" cy="370132"/>
            <a:chOff x="4682526" y="1512217"/>
            <a:chExt cx="369948" cy="370132"/>
          </a:xfrm>
        </p:grpSpPr>
        <p:sp>
          <p:nvSpPr>
            <p:cNvPr id="14363" name="Google Shape;14363;p66"/>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6"/>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6"/>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6"/>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6"/>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6"/>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6"/>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6"/>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66"/>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66"/>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6"/>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6"/>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6"/>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6"/>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6"/>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8" name="Google Shape;14378;p66"/>
          <p:cNvGrpSpPr/>
          <p:nvPr/>
        </p:nvGrpSpPr>
        <p:grpSpPr>
          <a:xfrm>
            <a:off x="3565345" y="2056412"/>
            <a:ext cx="381542" cy="370079"/>
            <a:chOff x="3592433" y="1980212"/>
            <a:chExt cx="381542" cy="370079"/>
          </a:xfrm>
        </p:grpSpPr>
        <p:sp>
          <p:nvSpPr>
            <p:cNvPr id="14379" name="Google Shape;14379;p66"/>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6"/>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6"/>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6"/>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6"/>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6"/>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6"/>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6"/>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6"/>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6"/>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6"/>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66"/>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1" name="Google Shape;14391;p66"/>
          <p:cNvGrpSpPr/>
          <p:nvPr/>
        </p:nvGrpSpPr>
        <p:grpSpPr>
          <a:xfrm>
            <a:off x="1371494" y="3049690"/>
            <a:ext cx="371391" cy="235126"/>
            <a:chOff x="1398582" y="2973490"/>
            <a:chExt cx="371391" cy="235126"/>
          </a:xfrm>
        </p:grpSpPr>
        <p:sp>
          <p:nvSpPr>
            <p:cNvPr id="14392" name="Google Shape;14392;p66"/>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6"/>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6"/>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6"/>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66"/>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6"/>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6"/>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6"/>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6"/>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6"/>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6"/>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6"/>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6"/>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6"/>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6"/>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7" name="Google Shape;14407;p66"/>
          <p:cNvGrpSpPr/>
          <p:nvPr/>
        </p:nvGrpSpPr>
        <p:grpSpPr>
          <a:xfrm>
            <a:off x="823707" y="1588417"/>
            <a:ext cx="370132" cy="370132"/>
            <a:chOff x="850795" y="1512217"/>
            <a:chExt cx="370132" cy="370132"/>
          </a:xfrm>
        </p:grpSpPr>
        <p:sp>
          <p:nvSpPr>
            <p:cNvPr id="14408" name="Google Shape;14408;p66"/>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6"/>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6"/>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6"/>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6"/>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6"/>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6"/>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6"/>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6"/>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6"/>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6"/>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6"/>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6"/>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6"/>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6"/>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6"/>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6"/>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6"/>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6" name="Google Shape;14426;p66"/>
          <p:cNvGrpSpPr/>
          <p:nvPr/>
        </p:nvGrpSpPr>
        <p:grpSpPr>
          <a:xfrm>
            <a:off x="8011409" y="2982279"/>
            <a:ext cx="236568" cy="370105"/>
            <a:chOff x="8038497" y="2906079"/>
            <a:chExt cx="236568" cy="370105"/>
          </a:xfrm>
        </p:grpSpPr>
        <p:sp>
          <p:nvSpPr>
            <p:cNvPr id="14427" name="Google Shape;14427;p66"/>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6"/>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6"/>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6"/>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6"/>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6"/>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6"/>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4" name="Google Shape;14434;p66"/>
          <p:cNvGrpSpPr/>
          <p:nvPr/>
        </p:nvGrpSpPr>
        <p:grpSpPr>
          <a:xfrm>
            <a:off x="6297042" y="1642503"/>
            <a:ext cx="370630" cy="261802"/>
            <a:chOff x="6324130" y="1566303"/>
            <a:chExt cx="370630" cy="261802"/>
          </a:xfrm>
        </p:grpSpPr>
        <p:sp>
          <p:nvSpPr>
            <p:cNvPr id="14435" name="Google Shape;14435;p66"/>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6"/>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6"/>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6"/>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6"/>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6"/>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6"/>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6"/>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6"/>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6"/>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6"/>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6"/>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6"/>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6"/>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66"/>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66"/>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6"/>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2" name="Google Shape;14452;p66"/>
          <p:cNvGrpSpPr/>
          <p:nvPr/>
        </p:nvGrpSpPr>
        <p:grpSpPr>
          <a:xfrm>
            <a:off x="5205192" y="2102787"/>
            <a:ext cx="370840" cy="353213"/>
            <a:chOff x="5232280" y="2026587"/>
            <a:chExt cx="370840" cy="353213"/>
          </a:xfrm>
        </p:grpSpPr>
        <p:sp>
          <p:nvSpPr>
            <p:cNvPr id="14453" name="Google Shape;14453;p66"/>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6"/>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6"/>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6"/>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6"/>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6"/>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6"/>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6"/>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6"/>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6"/>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3" name="Google Shape;14463;p66"/>
          <p:cNvGrpSpPr/>
          <p:nvPr/>
        </p:nvGrpSpPr>
        <p:grpSpPr>
          <a:xfrm>
            <a:off x="7941873" y="2511529"/>
            <a:ext cx="379548" cy="365331"/>
            <a:chOff x="7968961" y="2435329"/>
            <a:chExt cx="379548" cy="365331"/>
          </a:xfrm>
        </p:grpSpPr>
        <p:sp>
          <p:nvSpPr>
            <p:cNvPr id="14464" name="Google Shape;14464;p66"/>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6"/>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6"/>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6"/>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6"/>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6"/>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0" name="Google Shape;14470;p66"/>
          <p:cNvGrpSpPr/>
          <p:nvPr/>
        </p:nvGrpSpPr>
        <p:grpSpPr>
          <a:xfrm>
            <a:off x="4109591" y="2191523"/>
            <a:ext cx="373305" cy="223217"/>
            <a:chOff x="4136679" y="2115323"/>
            <a:chExt cx="373305" cy="223217"/>
          </a:xfrm>
        </p:grpSpPr>
        <p:sp>
          <p:nvSpPr>
            <p:cNvPr id="14471" name="Google Shape;14471;p66"/>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6"/>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6"/>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6"/>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6"/>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66"/>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66"/>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6"/>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6"/>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6"/>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1" name="Google Shape;14481;p66"/>
          <p:cNvGrpSpPr/>
          <p:nvPr/>
        </p:nvGrpSpPr>
        <p:grpSpPr>
          <a:xfrm>
            <a:off x="7396735" y="2540277"/>
            <a:ext cx="372046" cy="307730"/>
            <a:chOff x="7423823" y="2464077"/>
            <a:chExt cx="372046" cy="307730"/>
          </a:xfrm>
        </p:grpSpPr>
        <p:sp>
          <p:nvSpPr>
            <p:cNvPr id="14482" name="Google Shape;14482;p66"/>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66"/>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6"/>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6"/>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6"/>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6"/>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6"/>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6"/>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6"/>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6"/>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6"/>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6"/>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66"/>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5" name="Google Shape;14495;p66"/>
          <p:cNvGrpSpPr/>
          <p:nvPr/>
        </p:nvGrpSpPr>
        <p:grpSpPr>
          <a:xfrm>
            <a:off x="3855423" y="3441356"/>
            <a:ext cx="295061" cy="370263"/>
            <a:chOff x="3882511" y="3365156"/>
            <a:chExt cx="295061" cy="370263"/>
          </a:xfrm>
        </p:grpSpPr>
        <p:sp>
          <p:nvSpPr>
            <p:cNvPr id="14496" name="Google Shape;14496;p66"/>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66"/>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6"/>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66"/>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6"/>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1" name="Google Shape;14501;p66"/>
          <p:cNvGrpSpPr/>
          <p:nvPr/>
        </p:nvGrpSpPr>
        <p:grpSpPr>
          <a:xfrm>
            <a:off x="5202700" y="1588417"/>
            <a:ext cx="370132" cy="370132"/>
            <a:chOff x="5229788" y="1512217"/>
            <a:chExt cx="370132" cy="370132"/>
          </a:xfrm>
        </p:grpSpPr>
        <p:sp>
          <p:nvSpPr>
            <p:cNvPr id="14502" name="Google Shape;14502;p66"/>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66"/>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66"/>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6"/>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6"/>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66"/>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66"/>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66"/>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66"/>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6"/>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6"/>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6"/>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6"/>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6"/>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66"/>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66"/>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66"/>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66"/>
          <p:cNvGrpSpPr/>
          <p:nvPr/>
        </p:nvGrpSpPr>
        <p:grpSpPr>
          <a:xfrm>
            <a:off x="6014781" y="3441592"/>
            <a:ext cx="373882" cy="370053"/>
            <a:chOff x="6041869" y="3365392"/>
            <a:chExt cx="373882" cy="370053"/>
          </a:xfrm>
        </p:grpSpPr>
        <p:sp>
          <p:nvSpPr>
            <p:cNvPr id="14520" name="Google Shape;14520;p66"/>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6"/>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66"/>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66"/>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6"/>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66"/>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66"/>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6"/>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66"/>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66"/>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0" name="Google Shape;14530;p66"/>
          <p:cNvGrpSpPr/>
          <p:nvPr/>
        </p:nvGrpSpPr>
        <p:grpSpPr>
          <a:xfrm>
            <a:off x="4657221" y="2163693"/>
            <a:ext cx="374748" cy="279140"/>
            <a:chOff x="4684309" y="2087493"/>
            <a:chExt cx="374748" cy="279140"/>
          </a:xfrm>
        </p:grpSpPr>
        <p:sp>
          <p:nvSpPr>
            <p:cNvPr id="14531" name="Google Shape;14531;p66"/>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66"/>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6"/>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6"/>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6"/>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6"/>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66"/>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66"/>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66"/>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66"/>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66"/>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6"/>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3" name="Google Shape;14543;p66"/>
          <p:cNvGrpSpPr/>
          <p:nvPr/>
        </p:nvGrpSpPr>
        <p:grpSpPr>
          <a:xfrm>
            <a:off x="7494022" y="2982331"/>
            <a:ext cx="175400" cy="370053"/>
            <a:chOff x="7521110" y="2906131"/>
            <a:chExt cx="175400" cy="370053"/>
          </a:xfrm>
        </p:grpSpPr>
        <p:sp>
          <p:nvSpPr>
            <p:cNvPr id="14544" name="Google Shape;14544;p66"/>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66"/>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6"/>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66"/>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66"/>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6"/>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6"/>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66"/>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66"/>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3" name="Google Shape;14553;p66"/>
          <p:cNvGrpSpPr/>
          <p:nvPr/>
        </p:nvGrpSpPr>
        <p:grpSpPr>
          <a:xfrm>
            <a:off x="3559837" y="1599486"/>
            <a:ext cx="371023" cy="347915"/>
            <a:chOff x="3586925" y="1523286"/>
            <a:chExt cx="371023" cy="347915"/>
          </a:xfrm>
        </p:grpSpPr>
        <p:sp>
          <p:nvSpPr>
            <p:cNvPr id="14554" name="Google Shape;14554;p66"/>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66"/>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6"/>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66"/>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66"/>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6"/>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66"/>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66"/>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66"/>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6"/>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6"/>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6"/>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6"/>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66"/>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66"/>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66"/>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6"/>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66"/>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66"/>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3" name="Google Shape;14573;p66"/>
          <p:cNvGrpSpPr/>
          <p:nvPr/>
        </p:nvGrpSpPr>
        <p:grpSpPr>
          <a:xfrm>
            <a:off x="6848921" y="2551661"/>
            <a:ext cx="370158" cy="285120"/>
            <a:chOff x="6876009" y="2475461"/>
            <a:chExt cx="370158" cy="285120"/>
          </a:xfrm>
        </p:grpSpPr>
        <p:sp>
          <p:nvSpPr>
            <p:cNvPr id="14574" name="Google Shape;14574;p66"/>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6"/>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66"/>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66"/>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6"/>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6"/>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66"/>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66"/>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6"/>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3" name="Google Shape;14583;p66"/>
          <p:cNvGrpSpPr/>
          <p:nvPr/>
        </p:nvGrpSpPr>
        <p:grpSpPr>
          <a:xfrm>
            <a:off x="6301134" y="2522047"/>
            <a:ext cx="370158" cy="344269"/>
            <a:chOff x="6328222" y="2445847"/>
            <a:chExt cx="370158" cy="344269"/>
          </a:xfrm>
        </p:grpSpPr>
        <p:sp>
          <p:nvSpPr>
            <p:cNvPr id="14584" name="Google Shape;14584;p66"/>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66"/>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6"/>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6"/>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6"/>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66"/>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66"/>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6"/>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2" name="Google Shape;14592;p66"/>
          <p:cNvGrpSpPr/>
          <p:nvPr/>
        </p:nvGrpSpPr>
        <p:grpSpPr>
          <a:xfrm>
            <a:off x="5222452" y="2509142"/>
            <a:ext cx="351639" cy="370184"/>
            <a:chOff x="5249540" y="2432942"/>
            <a:chExt cx="351639" cy="370184"/>
          </a:xfrm>
        </p:grpSpPr>
        <p:sp>
          <p:nvSpPr>
            <p:cNvPr id="14593" name="Google Shape;14593;p66"/>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66"/>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66"/>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66"/>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66"/>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6"/>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6"/>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0" name="Google Shape;14600;p66"/>
          <p:cNvGrpSpPr/>
          <p:nvPr/>
        </p:nvGrpSpPr>
        <p:grpSpPr>
          <a:xfrm>
            <a:off x="4109959" y="2558376"/>
            <a:ext cx="371102" cy="271585"/>
            <a:chOff x="4137047" y="2482176"/>
            <a:chExt cx="371102" cy="271585"/>
          </a:xfrm>
        </p:grpSpPr>
        <p:sp>
          <p:nvSpPr>
            <p:cNvPr id="14601" name="Google Shape;14601;p66"/>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66"/>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6"/>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6"/>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66"/>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66"/>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6"/>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6"/>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6"/>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6"/>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6"/>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2" name="Google Shape;14612;p66"/>
          <p:cNvGrpSpPr/>
          <p:nvPr/>
        </p:nvGrpSpPr>
        <p:grpSpPr>
          <a:xfrm>
            <a:off x="4659346" y="2509116"/>
            <a:ext cx="367377" cy="370079"/>
            <a:chOff x="4686434" y="2432916"/>
            <a:chExt cx="367377" cy="370079"/>
          </a:xfrm>
        </p:grpSpPr>
        <p:sp>
          <p:nvSpPr>
            <p:cNvPr id="14613" name="Google Shape;14613;p66"/>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66"/>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6"/>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6"/>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6"/>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66"/>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66"/>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66"/>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6"/>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6"/>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6"/>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4" name="Google Shape;14624;p66"/>
          <p:cNvGrpSpPr/>
          <p:nvPr/>
        </p:nvGrpSpPr>
        <p:grpSpPr>
          <a:xfrm>
            <a:off x="6301134" y="2132506"/>
            <a:ext cx="372099" cy="293986"/>
            <a:chOff x="6328222" y="2056306"/>
            <a:chExt cx="372099" cy="293986"/>
          </a:xfrm>
        </p:grpSpPr>
        <p:sp>
          <p:nvSpPr>
            <p:cNvPr id="14625" name="Google Shape;14625;p66"/>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6"/>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6"/>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6"/>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6"/>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6"/>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6"/>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66"/>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66"/>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4" name="Google Shape;14634;p66"/>
          <p:cNvGrpSpPr/>
          <p:nvPr/>
        </p:nvGrpSpPr>
        <p:grpSpPr>
          <a:xfrm>
            <a:off x="5762239" y="2509168"/>
            <a:ext cx="352531" cy="370132"/>
            <a:chOff x="5789327" y="2432968"/>
            <a:chExt cx="352531" cy="370132"/>
          </a:xfrm>
        </p:grpSpPr>
        <p:sp>
          <p:nvSpPr>
            <p:cNvPr id="14635" name="Google Shape;14635;p66"/>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6"/>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6"/>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6"/>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66"/>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66"/>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6"/>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6"/>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6"/>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6"/>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5" name="Google Shape;14645;p66"/>
          <p:cNvGrpSpPr/>
          <p:nvPr/>
        </p:nvGrpSpPr>
        <p:grpSpPr>
          <a:xfrm>
            <a:off x="847524" y="2056334"/>
            <a:ext cx="322314" cy="370158"/>
            <a:chOff x="874612" y="1980134"/>
            <a:chExt cx="322314" cy="370158"/>
          </a:xfrm>
        </p:grpSpPr>
        <p:sp>
          <p:nvSpPr>
            <p:cNvPr id="14646" name="Google Shape;14646;p66"/>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6"/>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6"/>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6"/>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6"/>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6"/>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66"/>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6"/>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66"/>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66"/>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6"/>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66"/>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66"/>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6"/>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6"/>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66"/>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6"/>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66"/>
          <p:cNvGrpSpPr/>
          <p:nvPr/>
        </p:nvGrpSpPr>
        <p:grpSpPr>
          <a:xfrm>
            <a:off x="3012574" y="2590980"/>
            <a:ext cx="374223" cy="329764"/>
            <a:chOff x="3039662" y="2514780"/>
            <a:chExt cx="374223" cy="329764"/>
          </a:xfrm>
        </p:grpSpPr>
        <p:sp>
          <p:nvSpPr>
            <p:cNvPr id="14664" name="Google Shape;14664;p66"/>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6"/>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6"/>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6"/>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6"/>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66"/>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6"/>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6"/>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6"/>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66"/>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66"/>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66"/>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66"/>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6"/>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6"/>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6"/>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6"/>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6"/>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2" name="Google Shape;14682;p66"/>
          <p:cNvGrpSpPr/>
          <p:nvPr/>
        </p:nvGrpSpPr>
        <p:grpSpPr>
          <a:xfrm>
            <a:off x="1919281" y="2639322"/>
            <a:ext cx="374066" cy="233395"/>
            <a:chOff x="1946369" y="2563122"/>
            <a:chExt cx="374066" cy="233395"/>
          </a:xfrm>
        </p:grpSpPr>
        <p:sp>
          <p:nvSpPr>
            <p:cNvPr id="14683" name="Google Shape;14683;p66"/>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6"/>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66"/>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66"/>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6"/>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66"/>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66"/>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66"/>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1" name="Google Shape;14691;p66"/>
          <p:cNvGrpSpPr/>
          <p:nvPr/>
        </p:nvGrpSpPr>
        <p:grpSpPr>
          <a:xfrm>
            <a:off x="4108175" y="2982384"/>
            <a:ext cx="374040" cy="370184"/>
            <a:chOff x="4135263" y="2906184"/>
            <a:chExt cx="374040" cy="370184"/>
          </a:xfrm>
        </p:grpSpPr>
        <p:sp>
          <p:nvSpPr>
            <p:cNvPr id="14692" name="Google Shape;14692;p66"/>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66"/>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66"/>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5" name="Google Shape;14695;p66"/>
          <p:cNvGrpSpPr/>
          <p:nvPr/>
        </p:nvGrpSpPr>
        <p:grpSpPr>
          <a:xfrm>
            <a:off x="4656513" y="2982384"/>
            <a:ext cx="372676" cy="370184"/>
            <a:chOff x="4683601" y="2906184"/>
            <a:chExt cx="372676" cy="370184"/>
          </a:xfrm>
        </p:grpSpPr>
        <p:sp>
          <p:nvSpPr>
            <p:cNvPr id="14696" name="Google Shape;14696;p66"/>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66"/>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66"/>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6"/>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6"/>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6"/>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2" name="Google Shape;14702;p66"/>
          <p:cNvGrpSpPr/>
          <p:nvPr/>
        </p:nvGrpSpPr>
        <p:grpSpPr>
          <a:xfrm>
            <a:off x="843720" y="2982253"/>
            <a:ext cx="329134" cy="370132"/>
            <a:chOff x="870808" y="2906053"/>
            <a:chExt cx="329134" cy="370132"/>
          </a:xfrm>
        </p:grpSpPr>
        <p:sp>
          <p:nvSpPr>
            <p:cNvPr id="14703" name="Google Shape;14703;p66"/>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6"/>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66"/>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66"/>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66"/>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6"/>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6"/>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66"/>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66"/>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66"/>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6"/>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66"/>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66"/>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6"/>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6"/>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6"/>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66"/>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6"/>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6"/>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66"/>
          <p:cNvGrpSpPr/>
          <p:nvPr/>
        </p:nvGrpSpPr>
        <p:grpSpPr>
          <a:xfrm>
            <a:off x="1916790" y="2985269"/>
            <a:ext cx="374774" cy="364282"/>
            <a:chOff x="1943878" y="2909069"/>
            <a:chExt cx="374774" cy="364282"/>
          </a:xfrm>
        </p:grpSpPr>
        <p:sp>
          <p:nvSpPr>
            <p:cNvPr id="14723" name="Google Shape;14723;p66"/>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6"/>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6"/>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6"/>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6"/>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6"/>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6"/>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6"/>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66"/>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66"/>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66"/>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66"/>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66"/>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66"/>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66"/>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6"/>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6"/>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6"/>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66"/>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66"/>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6"/>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4" name="Google Shape;14744;p66"/>
          <p:cNvGrpSpPr/>
          <p:nvPr/>
        </p:nvGrpSpPr>
        <p:grpSpPr>
          <a:xfrm>
            <a:off x="1100984" y="3441461"/>
            <a:ext cx="328872" cy="370158"/>
            <a:chOff x="1128072" y="3365261"/>
            <a:chExt cx="328872" cy="370158"/>
          </a:xfrm>
        </p:grpSpPr>
        <p:sp>
          <p:nvSpPr>
            <p:cNvPr id="14745" name="Google Shape;14745;p66"/>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66"/>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66"/>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6"/>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6"/>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66"/>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66"/>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6"/>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6"/>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6"/>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66"/>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66"/>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66"/>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66"/>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6"/>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6"/>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66"/>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66"/>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6"/>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6"/>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66"/>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66"/>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6"/>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6"/>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6"/>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6"/>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6"/>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66"/>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66"/>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6"/>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6"/>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6"/>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6"/>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6"/>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66"/>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6"/>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6"/>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6"/>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6"/>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66"/>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6"/>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6"/>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6"/>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6"/>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9" name="Google Shape;14789;p66"/>
          <p:cNvGrpSpPr/>
          <p:nvPr/>
        </p:nvGrpSpPr>
        <p:grpSpPr>
          <a:xfrm>
            <a:off x="5749779" y="1591381"/>
            <a:ext cx="370866" cy="364151"/>
            <a:chOff x="5776868" y="1515181"/>
            <a:chExt cx="370866" cy="364151"/>
          </a:xfrm>
        </p:grpSpPr>
        <p:sp>
          <p:nvSpPr>
            <p:cNvPr id="14790" name="Google Shape;14790;p66"/>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6"/>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66"/>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6"/>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6"/>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6"/>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6"/>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66"/>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66"/>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66"/>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6"/>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6"/>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6"/>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66"/>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66"/>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6"/>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6"/>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7" name="Google Shape;14807;p66"/>
          <p:cNvGrpSpPr/>
          <p:nvPr/>
        </p:nvGrpSpPr>
        <p:grpSpPr>
          <a:xfrm>
            <a:off x="3550761" y="2509142"/>
            <a:ext cx="393660" cy="370079"/>
            <a:chOff x="3577849" y="2432942"/>
            <a:chExt cx="393660" cy="370079"/>
          </a:xfrm>
        </p:grpSpPr>
        <p:sp>
          <p:nvSpPr>
            <p:cNvPr id="14808" name="Google Shape;14808;p66"/>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6"/>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6"/>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6"/>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6"/>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6"/>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6"/>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6"/>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6"/>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66"/>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8" name="Google Shape;14818;p66"/>
          <p:cNvGrpSpPr/>
          <p:nvPr/>
        </p:nvGrpSpPr>
        <p:grpSpPr>
          <a:xfrm>
            <a:off x="2466911" y="3003237"/>
            <a:ext cx="370132" cy="328164"/>
            <a:chOff x="2493999" y="2927037"/>
            <a:chExt cx="370132" cy="328164"/>
          </a:xfrm>
        </p:grpSpPr>
        <p:sp>
          <p:nvSpPr>
            <p:cNvPr id="14819" name="Google Shape;14819;p66"/>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6"/>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6"/>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6"/>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6"/>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6"/>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6"/>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6"/>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6"/>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6"/>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66"/>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6"/>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1" name="Google Shape;14831;p66"/>
          <p:cNvGrpSpPr/>
          <p:nvPr/>
        </p:nvGrpSpPr>
        <p:grpSpPr>
          <a:xfrm>
            <a:off x="3562329" y="3026896"/>
            <a:ext cx="370315" cy="281028"/>
            <a:chOff x="3589417" y="2950696"/>
            <a:chExt cx="370315" cy="281028"/>
          </a:xfrm>
        </p:grpSpPr>
        <p:sp>
          <p:nvSpPr>
            <p:cNvPr id="14832" name="Google Shape;14832;p66"/>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6"/>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6"/>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6"/>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6"/>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6"/>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6"/>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6"/>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66"/>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66"/>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6"/>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6"/>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66"/>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66"/>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6"/>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66"/>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6"/>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6"/>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6"/>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66"/>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2" name="Google Shape;14852;p66"/>
          <p:cNvGrpSpPr/>
          <p:nvPr/>
        </p:nvGrpSpPr>
        <p:grpSpPr>
          <a:xfrm>
            <a:off x="3005623" y="2987918"/>
            <a:ext cx="396125" cy="359062"/>
            <a:chOff x="3032711" y="2911718"/>
            <a:chExt cx="396125" cy="359062"/>
          </a:xfrm>
        </p:grpSpPr>
        <p:sp>
          <p:nvSpPr>
            <p:cNvPr id="14853" name="Google Shape;14853;p66"/>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6"/>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66"/>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6"/>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6"/>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6"/>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6"/>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6"/>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6"/>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6"/>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66"/>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66"/>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5" name="Google Shape;14865;p66"/>
          <p:cNvGrpSpPr/>
          <p:nvPr/>
        </p:nvGrpSpPr>
        <p:grpSpPr>
          <a:xfrm>
            <a:off x="7390676" y="1589597"/>
            <a:ext cx="373174" cy="367692"/>
            <a:chOff x="7417764" y="1513397"/>
            <a:chExt cx="373174" cy="367692"/>
          </a:xfrm>
        </p:grpSpPr>
        <p:sp>
          <p:nvSpPr>
            <p:cNvPr id="14866" name="Google Shape;14866;p66"/>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6"/>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6"/>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66"/>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6"/>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6"/>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6"/>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6"/>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6"/>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6"/>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66"/>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66"/>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66"/>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6"/>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6"/>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66"/>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66"/>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6"/>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6"/>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5" name="Google Shape;14885;p66"/>
          <p:cNvGrpSpPr/>
          <p:nvPr/>
        </p:nvGrpSpPr>
        <p:grpSpPr>
          <a:xfrm>
            <a:off x="6844856" y="1590568"/>
            <a:ext cx="370132" cy="365672"/>
            <a:chOff x="6871944" y="1514368"/>
            <a:chExt cx="370132" cy="365672"/>
          </a:xfrm>
        </p:grpSpPr>
        <p:sp>
          <p:nvSpPr>
            <p:cNvPr id="14886" name="Google Shape;14886;p66"/>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66"/>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6"/>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6"/>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6"/>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6"/>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6"/>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66"/>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66"/>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6"/>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6"/>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6"/>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6"/>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6"/>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66"/>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66"/>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6"/>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6"/>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66"/>
          <p:cNvGrpSpPr/>
          <p:nvPr/>
        </p:nvGrpSpPr>
        <p:grpSpPr>
          <a:xfrm>
            <a:off x="6534843" y="3441461"/>
            <a:ext cx="400375" cy="370184"/>
            <a:chOff x="6561931" y="3365261"/>
            <a:chExt cx="400375" cy="370184"/>
          </a:xfrm>
        </p:grpSpPr>
        <p:sp>
          <p:nvSpPr>
            <p:cNvPr id="14905" name="Google Shape;14905;p66"/>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6"/>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6"/>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6"/>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6"/>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6"/>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6"/>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66"/>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66"/>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6"/>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6"/>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6"/>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7" name="Google Shape;14917;p66"/>
          <p:cNvGrpSpPr/>
          <p:nvPr/>
        </p:nvGrpSpPr>
        <p:grpSpPr>
          <a:xfrm>
            <a:off x="1915032" y="2062052"/>
            <a:ext cx="378315" cy="358695"/>
            <a:chOff x="1942120" y="1985852"/>
            <a:chExt cx="378315" cy="358695"/>
          </a:xfrm>
        </p:grpSpPr>
        <p:sp>
          <p:nvSpPr>
            <p:cNvPr id="14918" name="Google Shape;14918;p66"/>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6"/>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6"/>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6"/>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6"/>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6"/>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6"/>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6"/>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66"/>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66"/>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6"/>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6"/>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6"/>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66"/>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66"/>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6"/>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6"/>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6"/>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6"/>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6"/>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8" name="Google Shape;14938;p66"/>
          <p:cNvGrpSpPr/>
          <p:nvPr/>
        </p:nvGrpSpPr>
        <p:grpSpPr>
          <a:xfrm>
            <a:off x="1374327" y="2505418"/>
            <a:ext cx="364282" cy="374197"/>
            <a:chOff x="1401415" y="2429218"/>
            <a:chExt cx="364282" cy="374197"/>
          </a:xfrm>
        </p:grpSpPr>
        <p:sp>
          <p:nvSpPr>
            <p:cNvPr id="14939" name="Google Shape;14939;p66"/>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6"/>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6"/>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6"/>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6"/>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6"/>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6"/>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6"/>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66"/>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6"/>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6"/>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6"/>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6"/>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6"/>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6"/>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4" name="Google Shape;14954;p66"/>
          <p:cNvGrpSpPr/>
          <p:nvPr/>
        </p:nvGrpSpPr>
        <p:grpSpPr>
          <a:xfrm>
            <a:off x="7083339" y="3441461"/>
            <a:ext cx="400401" cy="370184"/>
            <a:chOff x="7110427" y="3365261"/>
            <a:chExt cx="400401" cy="370184"/>
          </a:xfrm>
        </p:grpSpPr>
        <p:sp>
          <p:nvSpPr>
            <p:cNvPr id="14955" name="Google Shape;14955;p66"/>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6"/>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66"/>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66"/>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6"/>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6"/>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6"/>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2" name="Google Shape;14962;p66"/>
          <p:cNvGrpSpPr/>
          <p:nvPr/>
        </p:nvGrpSpPr>
        <p:grpSpPr>
          <a:xfrm>
            <a:off x="7631861" y="3439337"/>
            <a:ext cx="400375" cy="370132"/>
            <a:chOff x="7658949" y="3363137"/>
            <a:chExt cx="400375" cy="370132"/>
          </a:xfrm>
        </p:grpSpPr>
        <p:sp>
          <p:nvSpPr>
            <p:cNvPr id="14963" name="Google Shape;14963;p66"/>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6"/>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6"/>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6"/>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6"/>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8" name="Google Shape;14968;p66"/>
          <p:cNvGrpSpPr/>
          <p:nvPr/>
        </p:nvGrpSpPr>
        <p:grpSpPr>
          <a:xfrm>
            <a:off x="3277393" y="3455589"/>
            <a:ext cx="356623" cy="370105"/>
            <a:chOff x="3307156" y="3365314"/>
            <a:chExt cx="356623" cy="370105"/>
          </a:xfrm>
        </p:grpSpPr>
        <p:sp>
          <p:nvSpPr>
            <p:cNvPr id="14969" name="Google Shape;14969;p66"/>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6"/>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6"/>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6"/>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6"/>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6"/>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6"/>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6"/>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6"/>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6"/>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6"/>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6"/>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6"/>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66"/>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6"/>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4" name="Google Shape;14984;p66"/>
          <p:cNvGrpSpPr/>
          <p:nvPr/>
        </p:nvGrpSpPr>
        <p:grpSpPr>
          <a:xfrm>
            <a:off x="7395319" y="2056307"/>
            <a:ext cx="372807" cy="370079"/>
            <a:chOff x="7422407" y="1980107"/>
            <a:chExt cx="372807" cy="370079"/>
          </a:xfrm>
        </p:grpSpPr>
        <p:sp>
          <p:nvSpPr>
            <p:cNvPr id="14985" name="Google Shape;14985;p66"/>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6"/>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6"/>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6"/>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6"/>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6"/>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6"/>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6"/>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6"/>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66"/>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66"/>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6"/>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6"/>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8" name="Google Shape;14998;p66"/>
          <p:cNvGrpSpPr/>
          <p:nvPr/>
        </p:nvGrpSpPr>
        <p:grpSpPr>
          <a:xfrm>
            <a:off x="6889053" y="2982384"/>
            <a:ext cx="289737" cy="370394"/>
            <a:chOff x="6916141" y="2906184"/>
            <a:chExt cx="289737" cy="370394"/>
          </a:xfrm>
        </p:grpSpPr>
        <p:sp>
          <p:nvSpPr>
            <p:cNvPr id="14999" name="Google Shape;14999;p66"/>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66"/>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66"/>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66"/>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6"/>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66"/>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66"/>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6"/>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6"/>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6"/>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66"/>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6"/>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6"/>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6"/>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66"/>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6"/>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6"/>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66"/>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6"/>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6"/>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6"/>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0" name="Google Shape;15020;p66"/>
          <p:cNvGrpSpPr/>
          <p:nvPr/>
        </p:nvGrpSpPr>
        <p:grpSpPr>
          <a:xfrm>
            <a:off x="7943106" y="2089777"/>
            <a:ext cx="372676" cy="331731"/>
            <a:chOff x="7970194" y="2013577"/>
            <a:chExt cx="372676" cy="331731"/>
          </a:xfrm>
        </p:grpSpPr>
        <p:sp>
          <p:nvSpPr>
            <p:cNvPr id="15021" name="Google Shape;15021;p66"/>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66"/>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66"/>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6"/>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6"/>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6"/>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6"/>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6"/>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6"/>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6"/>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1" name="Google Shape;15031;p66"/>
          <p:cNvGrpSpPr/>
          <p:nvPr/>
        </p:nvGrpSpPr>
        <p:grpSpPr>
          <a:xfrm>
            <a:off x="1389645" y="1588390"/>
            <a:ext cx="332964" cy="370158"/>
            <a:chOff x="1416733" y="1512190"/>
            <a:chExt cx="332964" cy="370158"/>
          </a:xfrm>
        </p:grpSpPr>
        <p:sp>
          <p:nvSpPr>
            <p:cNvPr id="15032" name="Google Shape;15032;p66"/>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6"/>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6"/>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6"/>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6"/>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66"/>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66"/>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6"/>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6"/>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6"/>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6"/>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6"/>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66"/>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66"/>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6"/>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6"/>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6"/>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6"/>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6"/>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1" name="Google Shape;15051;p66"/>
          <p:cNvGrpSpPr/>
          <p:nvPr/>
        </p:nvGrpSpPr>
        <p:grpSpPr>
          <a:xfrm>
            <a:off x="5219278" y="2982305"/>
            <a:ext cx="342852" cy="370079"/>
            <a:chOff x="5246366" y="2906105"/>
            <a:chExt cx="342852" cy="370079"/>
          </a:xfrm>
        </p:grpSpPr>
        <p:sp>
          <p:nvSpPr>
            <p:cNvPr id="15052" name="Google Shape;15052;p66"/>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6"/>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6"/>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6"/>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6"/>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66"/>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8" name="Google Shape;15058;p66"/>
          <p:cNvGrpSpPr/>
          <p:nvPr/>
        </p:nvGrpSpPr>
        <p:grpSpPr>
          <a:xfrm>
            <a:off x="822579" y="2511083"/>
            <a:ext cx="371259" cy="366249"/>
            <a:chOff x="849667" y="2434883"/>
            <a:chExt cx="371259" cy="366249"/>
          </a:xfrm>
        </p:grpSpPr>
        <p:sp>
          <p:nvSpPr>
            <p:cNvPr id="15059" name="Google Shape;15059;p66"/>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6"/>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6"/>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6"/>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6"/>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6"/>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6"/>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6"/>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6"/>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6"/>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6"/>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6"/>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6"/>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2" name="Google Shape;15072;p66"/>
          <p:cNvGrpSpPr/>
          <p:nvPr/>
        </p:nvGrpSpPr>
        <p:grpSpPr>
          <a:xfrm>
            <a:off x="4389938" y="3441566"/>
            <a:ext cx="332728" cy="370053"/>
            <a:chOff x="4417026" y="3365366"/>
            <a:chExt cx="332728" cy="370053"/>
          </a:xfrm>
        </p:grpSpPr>
        <p:sp>
          <p:nvSpPr>
            <p:cNvPr id="15073" name="Google Shape;15073;p66"/>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6"/>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66"/>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66"/>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6"/>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6"/>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6"/>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66"/>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6"/>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6"/>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6"/>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6"/>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66"/>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6"/>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6"/>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6"/>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6"/>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6"/>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1" name="Google Shape;15091;p66"/>
          <p:cNvGrpSpPr/>
          <p:nvPr/>
        </p:nvGrpSpPr>
        <p:grpSpPr>
          <a:xfrm>
            <a:off x="2469980" y="2056386"/>
            <a:ext cx="363994" cy="370105"/>
            <a:chOff x="2497068" y="1980186"/>
            <a:chExt cx="363994" cy="370105"/>
          </a:xfrm>
        </p:grpSpPr>
        <p:sp>
          <p:nvSpPr>
            <p:cNvPr id="15092" name="Google Shape;15092;p66"/>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6"/>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6"/>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6"/>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6"/>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66"/>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66"/>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66"/>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6"/>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6"/>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6"/>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6"/>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6"/>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6"/>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6"/>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6"/>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66"/>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66"/>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6"/>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6"/>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6"/>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3" name="Google Shape;15113;p66"/>
          <p:cNvGrpSpPr/>
          <p:nvPr/>
        </p:nvGrpSpPr>
        <p:grpSpPr>
          <a:xfrm>
            <a:off x="5793190" y="2982358"/>
            <a:ext cx="294904" cy="370027"/>
            <a:chOff x="5820278" y="2906158"/>
            <a:chExt cx="294904" cy="370027"/>
          </a:xfrm>
        </p:grpSpPr>
        <p:sp>
          <p:nvSpPr>
            <p:cNvPr id="15114" name="Google Shape;15114;p66"/>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6"/>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6"/>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6"/>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6"/>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66"/>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6"/>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1" name="Google Shape;15121;p66"/>
          <p:cNvGrpSpPr/>
          <p:nvPr/>
        </p:nvGrpSpPr>
        <p:grpSpPr>
          <a:xfrm>
            <a:off x="4919731" y="3459429"/>
            <a:ext cx="370132" cy="334223"/>
            <a:chOff x="4946819" y="3383229"/>
            <a:chExt cx="370132" cy="334223"/>
          </a:xfrm>
        </p:grpSpPr>
        <p:sp>
          <p:nvSpPr>
            <p:cNvPr id="15122" name="Google Shape;15122;p66"/>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6"/>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6"/>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6"/>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6"/>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66"/>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66"/>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6"/>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66"/>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1" name="Google Shape;15131;p66"/>
          <p:cNvGrpSpPr/>
          <p:nvPr/>
        </p:nvGrpSpPr>
        <p:grpSpPr>
          <a:xfrm>
            <a:off x="3011315" y="1615434"/>
            <a:ext cx="375482" cy="316072"/>
            <a:chOff x="3038403" y="1539234"/>
            <a:chExt cx="375482" cy="316072"/>
          </a:xfrm>
        </p:grpSpPr>
        <p:sp>
          <p:nvSpPr>
            <p:cNvPr id="15132" name="Google Shape;15132;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3" name="Google Shape;15133;p66"/>
            <p:cNvGrpSpPr/>
            <p:nvPr/>
          </p:nvGrpSpPr>
          <p:grpSpPr>
            <a:xfrm>
              <a:off x="3038403" y="1539234"/>
              <a:ext cx="375482" cy="316072"/>
              <a:chOff x="3038403" y="1539234"/>
              <a:chExt cx="375482" cy="316072"/>
            </a:xfrm>
          </p:grpSpPr>
          <p:sp>
            <p:nvSpPr>
              <p:cNvPr id="15134" name="Google Shape;15134;p66"/>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6"/>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6"/>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6"/>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6"/>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6"/>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66"/>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66"/>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66"/>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43" name="Google Shape;15143;p66"/>
          <p:cNvGrpSpPr/>
          <p:nvPr/>
        </p:nvGrpSpPr>
        <p:grpSpPr>
          <a:xfrm>
            <a:off x="6305777" y="2982331"/>
            <a:ext cx="360846" cy="370184"/>
            <a:chOff x="6332865" y="2906131"/>
            <a:chExt cx="360846" cy="370184"/>
          </a:xfrm>
        </p:grpSpPr>
        <p:sp>
          <p:nvSpPr>
            <p:cNvPr id="15144" name="Google Shape;15144;p66"/>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6"/>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6"/>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66"/>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66"/>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6"/>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6"/>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6"/>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6"/>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6"/>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66"/>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5" name="Google Shape;15155;p66"/>
          <p:cNvGrpSpPr/>
          <p:nvPr/>
        </p:nvGrpSpPr>
        <p:grpSpPr>
          <a:xfrm>
            <a:off x="4107991" y="1594266"/>
            <a:ext cx="370132" cy="358223"/>
            <a:chOff x="4135079" y="1518066"/>
            <a:chExt cx="370132" cy="358223"/>
          </a:xfrm>
        </p:grpSpPr>
        <p:sp>
          <p:nvSpPr>
            <p:cNvPr id="15156" name="Google Shape;15156;p66"/>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6"/>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66"/>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66"/>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6"/>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6"/>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6"/>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6"/>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6"/>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6"/>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6"/>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6"/>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6"/>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6"/>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66"/>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6"/>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66"/>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66"/>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6"/>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5" name="Google Shape;15175;p66"/>
          <p:cNvGrpSpPr/>
          <p:nvPr/>
        </p:nvGrpSpPr>
        <p:grpSpPr>
          <a:xfrm>
            <a:off x="6851780" y="2056334"/>
            <a:ext cx="361240" cy="370158"/>
            <a:chOff x="6878869" y="1980134"/>
            <a:chExt cx="361240" cy="370158"/>
          </a:xfrm>
        </p:grpSpPr>
        <p:sp>
          <p:nvSpPr>
            <p:cNvPr id="15176" name="Google Shape;15176;p66"/>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66"/>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6"/>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6"/>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66"/>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66"/>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6"/>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6"/>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6"/>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6"/>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66"/>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66"/>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6"/>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66"/>
          <p:cNvGrpSpPr/>
          <p:nvPr/>
        </p:nvGrpSpPr>
        <p:grpSpPr>
          <a:xfrm>
            <a:off x="2466911" y="2626233"/>
            <a:ext cx="370132" cy="259467"/>
            <a:chOff x="2493999" y="2550033"/>
            <a:chExt cx="370132" cy="259467"/>
          </a:xfrm>
        </p:grpSpPr>
        <p:sp>
          <p:nvSpPr>
            <p:cNvPr id="15190" name="Google Shape;15190;p66"/>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6"/>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6"/>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6"/>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6"/>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6"/>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66"/>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6"/>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6"/>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66"/>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6"/>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6"/>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6"/>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6"/>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6"/>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6"/>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6"/>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6"/>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6"/>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9" name="Google Shape;15209;p66"/>
          <p:cNvGrpSpPr/>
          <p:nvPr/>
        </p:nvGrpSpPr>
        <p:grpSpPr>
          <a:xfrm>
            <a:off x="1672614" y="3441461"/>
            <a:ext cx="281054" cy="370158"/>
            <a:chOff x="1699703" y="3365261"/>
            <a:chExt cx="281054" cy="370158"/>
          </a:xfrm>
        </p:grpSpPr>
        <p:sp>
          <p:nvSpPr>
            <p:cNvPr id="15210" name="Google Shape;15210;p66"/>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6"/>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6"/>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66"/>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66"/>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6"/>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6"/>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6"/>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6"/>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66"/>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66"/>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6"/>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6"/>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3" name="Google Shape;15223;p66"/>
          <p:cNvGrpSpPr/>
          <p:nvPr/>
        </p:nvGrpSpPr>
        <p:grpSpPr>
          <a:xfrm>
            <a:off x="7939722" y="1595630"/>
            <a:ext cx="369974" cy="355626"/>
            <a:chOff x="7966810" y="1519430"/>
            <a:chExt cx="369974" cy="355626"/>
          </a:xfrm>
        </p:grpSpPr>
        <p:sp>
          <p:nvSpPr>
            <p:cNvPr id="15224" name="Google Shape;15224;p66"/>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6"/>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6"/>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6"/>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6"/>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6"/>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6"/>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6"/>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66"/>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6"/>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6"/>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66"/>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66"/>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6"/>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6"/>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6"/>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0" name="Google Shape;15240;p66"/>
          <p:cNvGrpSpPr/>
          <p:nvPr/>
        </p:nvGrpSpPr>
        <p:grpSpPr>
          <a:xfrm>
            <a:off x="2765540" y="3441540"/>
            <a:ext cx="290445" cy="370079"/>
            <a:chOff x="2792628" y="3365340"/>
            <a:chExt cx="290445" cy="370079"/>
          </a:xfrm>
        </p:grpSpPr>
        <p:sp>
          <p:nvSpPr>
            <p:cNvPr id="15241" name="Google Shape;15241;p66"/>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6"/>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6"/>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6"/>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6"/>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6"/>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6"/>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6"/>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6"/>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6"/>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6"/>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6"/>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6"/>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6"/>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5" name="Google Shape;15255;p66"/>
          <p:cNvGrpSpPr/>
          <p:nvPr/>
        </p:nvGrpSpPr>
        <p:grpSpPr>
          <a:xfrm>
            <a:off x="1362497" y="2064517"/>
            <a:ext cx="388125" cy="353790"/>
            <a:chOff x="1389585" y="1988317"/>
            <a:chExt cx="388125" cy="353790"/>
          </a:xfrm>
        </p:grpSpPr>
        <p:sp>
          <p:nvSpPr>
            <p:cNvPr id="15256" name="Google Shape;15256;p66"/>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6"/>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66"/>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66"/>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6"/>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6"/>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6"/>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6"/>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66"/>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66"/>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6"/>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6"/>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6"/>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66"/>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66"/>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6"/>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66"/>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66"/>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6"/>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6"/>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6"/>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6"/>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8" name="Google Shape;15278;p66"/>
          <p:cNvGrpSpPr/>
          <p:nvPr/>
        </p:nvGrpSpPr>
        <p:grpSpPr>
          <a:xfrm>
            <a:off x="2465836" y="1588390"/>
            <a:ext cx="370158" cy="370158"/>
            <a:chOff x="2492924" y="1512190"/>
            <a:chExt cx="370158" cy="370158"/>
          </a:xfrm>
        </p:grpSpPr>
        <p:sp>
          <p:nvSpPr>
            <p:cNvPr id="15279" name="Google Shape;15279;p66"/>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6"/>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6"/>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6"/>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66"/>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66"/>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6"/>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6"/>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6"/>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6"/>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6"/>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6"/>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66"/>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66"/>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6"/>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6"/>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66"/>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6"/>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6"/>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6"/>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6"/>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6"/>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1" name="Google Shape;15301;p66"/>
          <p:cNvGrpSpPr/>
          <p:nvPr/>
        </p:nvGrpSpPr>
        <p:grpSpPr>
          <a:xfrm>
            <a:off x="1906481" y="1588443"/>
            <a:ext cx="393975" cy="370105"/>
            <a:chOff x="1933569" y="1512243"/>
            <a:chExt cx="393975" cy="370105"/>
          </a:xfrm>
        </p:grpSpPr>
        <p:sp>
          <p:nvSpPr>
            <p:cNvPr id="15302" name="Google Shape;15302;p66"/>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6"/>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6"/>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6"/>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6"/>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6"/>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6"/>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66"/>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66"/>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6"/>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6"/>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6"/>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66"/>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6"/>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6"/>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6"/>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6"/>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6"/>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6"/>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6"/>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66"/>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66"/>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6"/>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6"/>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66"/>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6"/>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6"/>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66"/>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0" name="Google Shape;15330;p66"/>
          <p:cNvGrpSpPr/>
          <p:nvPr/>
        </p:nvGrpSpPr>
        <p:grpSpPr>
          <a:xfrm>
            <a:off x="2209018" y="3441592"/>
            <a:ext cx="306471" cy="370000"/>
            <a:chOff x="2236106" y="3365392"/>
            <a:chExt cx="306471" cy="370000"/>
          </a:xfrm>
        </p:grpSpPr>
        <p:sp>
          <p:nvSpPr>
            <p:cNvPr id="15331" name="Google Shape;15331;p66"/>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6"/>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6"/>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6"/>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6"/>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6"/>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66"/>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6"/>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66"/>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66"/>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6"/>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6"/>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6"/>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6"/>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5" name="Google Shape;15345;p66"/>
          <p:cNvGrpSpPr/>
          <p:nvPr/>
        </p:nvGrpSpPr>
        <p:grpSpPr>
          <a:xfrm>
            <a:off x="5465735" y="3461763"/>
            <a:ext cx="375325" cy="329606"/>
            <a:chOff x="5492823" y="3385563"/>
            <a:chExt cx="375325" cy="329606"/>
          </a:xfrm>
        </p:grpSpPr>
        <p:sp>
          <p:nvSpPr>
            <p:cNvPr id="15346" name="Google Shape;15346;p66"/>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6"/>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6"/>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66"/>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66"/>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6"/>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6"/>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6"/>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66"/>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66"/>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6"/>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6"/>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6"/>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66"/>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6"/>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6"/>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6"/>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6"/>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6"/>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66"/>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6" name="Google Shape;15366;p66"/>
          <p:cNvGrpSpPr/>
          <p:nvPr/>
        </p:nvGrpSpPr>
        <p:grpSpPr>
          <a:xfrm>
            <a:off x="3014699" y="2077318"/>
            <a:ext cx="370158" cy="328164"/>
            <a:chOff x="3041787" y="2001118"/>
            <a:chExt cx="370158" cy="328164"/>
          </a:xfrm>
        </p:grpSpPr>
        <p:sp>
          <p:nvSpPr>
            <p:cNvPr id="15367" name="Google Shape;15367;p66"/>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66"/>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66"/>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66"/>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66"/>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6"/>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66"/>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66"/>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66"/>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66"/>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66"/>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66"/>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66"/>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6"/>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66"/>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66"/>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6"/>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66"/>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5" name="Google Shape;15385;p66"/>
          <p:cNvGrpSpPr/>
          <p:nvPr/>
        </p:nvGrpSpPr>
        <p:grpSpPr>
          <a:xfrm>
            <a:off x="5752796" y="2115325"/>
            <a:ext cx="372309" cy="328216"/>
            <a:chOff x="5779884" y="2039125"/>
            <a:chExt cx="372309" cy="328216"/>
          </a:xfrm>
        </p:grpSpPr>
        <p:sp>
          <p:nvSpPr>
            <p:cNvPr id="15386" name="Google Shape;15386;p66"/>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66"/>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66"/>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66"/>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66"/>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66"/>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6"/>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66"/>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6"/>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6"/>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6"/>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6"/>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6"/>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99" name="Google Shape;15399;p6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55" name="Google Shape;555;p31"/>
          <p:cNvSpPr txBox="1"/>
          <p:nvPr>
            <p:ph idx="1" type="subTitle"/>
          </p:nvPr>
        </p:nvSpPr>
        <p:spPr>
          <a:xfrm>
            <a:off x="4613794" y="1256325"/>
            <a:ext cx="3699300" cy="33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We'll also practice pronunciation to make sure that we don't just know the words, but we can say them correctly too. And of course, we'll have some conversation practice, where you'll get a chance to use these new words and phrases in a simulated real-world scenario. I encourage you to participate actively, ask questions, and most importantly, have fun as we embark on this delicious linguistic journey. So, are you ready to spice up your language skills? Let's dive in!</a:t>
            </a:r>
            <a:endParaRPr/>
          </a:p>
        </p:txBody>
      </p:sp>
      <p:sp>
        <p:nvSpPr>
          <p:cNvPr id="556" name="Google Shape;556;p31"/>
          <p:cNvSpPr txBox="1"/>
          <p:nvPr>
            <p:ph idx="2" type="subTitle"/>
          </p:nvPr>
        </p:nvSpPr>
        <p:spPr>
          <a:xfrm>
            <a:off x="830906" y="1256325"/>
            <a:ext cx="3699300" cy="3347700"/>
          </a:xfrm>
          <a:prstGeom prst="rect">
            <a:avLst/>
          </a:prstGeom>
        </p:spPr>
        <p:txBody>
          <a:bodyPr anchorCtr="0" anchor="t" bIns="91425" lIns="91425" spcFirstLastPara="1" rIns="274300" wrap="square" tIns="91425">
            <a:noAutofit/>
          </a:bodyPr>
          <a:lstStyle/>
          <a:p>
            <a:pPr indent="0" lvl="0" marL="0" rtl="0" algn="l">
              <a:spcBef>
                <a:spcPts val="0"/>
              </a:spcBef>
              <a:spcAft>
                <a:spcPts val="0"/>
              </a:spcAft>
              <a:buNone/>
            </a:pPr>
            <a:r>
              <a:rPr b="1" lang="en"/>
              <a:t>W</a:t>
            </a:r>
            <a:r>
              <a:rPr b="1" lang="en"/>
              <a:t>elcome to today's lesson!</a:t>
            </a:r>
            <a:endParaRPr/>
          </a:p>
          <a:p>
            <a:pPr indent="0" lvl="0" marL="0" rtl="0" algn="l">
              <a:spcBef>
                <a:spcPts val="1000"/>
              </a:spcBef>
              <a:spcAft>
                <a:spcPts val="0"/>
              </a:spcAft>
              <a:buNone/>
            </a:pPr>
            <a:r>
              <a:rPr lang="en"/>
              <a:t>Today, we'll start by exploring the fascinating world of vocabulary. We'll learn how to express our likes and dislikes about different things. Not only will we cover vocabulary, but we'll also dive into some common phrases. By the end of this lesson, you'll know many words and expressions in this language!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403" name="Shape 15403"/>
        <p:cNvGrpSpPr/>
        <p:nvPr/>
      </p:nvGrpSpPr>
      <p:grpSpPr>
        <a:xfrm>
          <a:off x="0" y="0"/>
          <a:ext cx="0" cy="0"/>
          <a:chOff x="0" y="0"/>
          <a:chExt cx="0" cy="0"/>
        </a:xfrm>
      </p:grpSpPr>
      <p:grpSp>
        <p:nvGrpSpPr>
          <p:cNvPr id="15404" name="Google Shape;15404;p67"/>
          <p:cNvGrpSpPr/>
          <p:nvPr/>
        </p:nvGrpSpPr>
        <p:grpSpPr>
          <a:xfrm>
            <a:off x="853009" y="1981993"/>
            <a:ext cx="354610" cy="372358"/>
            <a:chOff x="878066" y="1981993"/>
            <a:chExt cx="354610" cy="372358"/>
          </a:xfrm>
        </p:grpSpPr>
        <p:sp>
          <p:nvSpPr>
            <p:cNvPr id="15405" name="Google Shape;15405;p67"/>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67"/>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67"/>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67"/>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67"/>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7"/>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67"/>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7"/>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7"/>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67"/>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67"/>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7"/>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7"/>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7"/>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9" name="Google Shape;15419;p67"/>
          <p:cNvGrpSpPr/>
          <p:nvPr/>
        </p:nvGrpSpPr>
        <p:grpSpPr>
          <a:xfrm>
            <a:off x="1320737" y="1982386"/>
            <a:ext cx="371650" cy="371624"/>
            <a:chOff x="1345794" y="1982386"/>
            <a:chExt cx="371650" cy="371624"/>
          </a:xfrm>
        </p:grpSpPr>
        <p:sp>
          <p:nvSpPr>
            <p:cNvPr id="15420" name="Google Shape;15420;p67"/>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7"/>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67"/>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67"/>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67"/>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7"/>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7"/>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67"/>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7"/>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7"/>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7"/>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67"/>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67"/>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67"/>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67"/>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67"/>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67"/>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67"/>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67"/>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7"/>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7"/>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7"/>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7"/>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7"/>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67"/>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67"/>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7"/>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7"/>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7"/>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7"/>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67"/>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7"/>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7"/>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67"/>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67"/>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67"/>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67"/>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7" name="Google Shape;15457;p67"/>
          <p:cNvGrpSpPr/>
          <p:nvPr/>
        </p:nvGrpSpPr>
        <p:grpSpPr>
          <a:xfrm>
            <a:off x="1796408" y="1981993"/>
            <a:ext cx="372410" cy="372410"/>
            <a:chOff x="1821465" y="1981993"/>
            <a:chExt cx="372410" cy="372410"/>
          </a:xfrm>
        </p:grpSpPr>
        <p:sp>
          <p:nvSpPr>
            <p:cNvPr id="15458" name="Google Shape;15458;p67"/>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7"/>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7"/>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67"/>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67"/>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7"/>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67"/>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67"/>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7"/>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67"/>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67"/>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7"/>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7"/>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67"/>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2" name="Google Shape;15472;p67"/>
          <p:cNvGrpSpPr/>
          <p:nvPr/>
        </p:nvGrpSpPr>
        <p:grpSpPr>
          <a:xfrm>
            <a:off x="2251291" y="1981809"/>
            <a:ext cx="415901" cy="372699"/>
            <a:chOff x="2276348" y="1981809"/>
            <a:chExt cx="415901" cy="372699"/>
          </a:xfrm>
        </p:grpSpPr>
        <p:sp>
          <p:nvSpPr>
            <p:cNvPr id="15473" name="Google Shape;15473;p67"/>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7"/>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67"/>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67"/>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67"/>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67"/>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67"/>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0" name="Google Shape;15480;p67"/>
          <p:cNvGrpSpPr/>
          <p:nvPr/>
        </p:nvGrpSpPr>
        <p:grpSpPr>
          <a:xfrm>
            <a:off x="2749297" y="2009990"/>
            <a:ext cx="372017" cy="316310"/>
            <a:chOff x="2774354" y="2009990"/>
            <a:chExt cx="372017" cy="316310"/>
          </a:xfrm>
        </p:grpSpPr>
        <p:sp>
          <p:nvSpPr>
            <p:cNvPr id="15481" name="Google Shape;15481;p67"/>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7"/>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67"/>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67"/>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7"/>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67"/>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67"/>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7"/>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67"/>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67"/>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7"/>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7"/>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67"/>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67"/>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67"/>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67"/>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67"/>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67"/>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67"/>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7"/>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67"/>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67"/>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7"/>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67"/>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67"/>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67"/>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7" name="Google Shape;15507;p67"/>
          <p:cNvGrpSpPr/>
          <p:nvPr/>
        </p:nvGrpSpPr>
        <p:grpSpPr>
          <a:xfrm>
            <a:off x="3697625" y="1981993"/>
            <a:ext cx="375818" cy="372043"/>
            <a:chOff x="3722682" y="1981993"/>
            <a:chExt cx="375818" cy="372043"/>
          </a:xfrm>
        </p:grpSpPr>
        <p:sp>
          <p:nvSpPr>
            <p:cNvPr id="15508" name="Google Shape;15508;p67"/>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7"/>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67"/>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67"/>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67"/>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67"/>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7"/>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7"/>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67"/>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67"/>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67"/>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67"/>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67"/>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67"/>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67"/>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3" name="Google Shape;15523;p67"/>
          <p:cNvGrpSpPr/>
          <p:nvPr/>
        </p:nvGrpSpPr>
        <p:grpSpPr>
          <a:xfrm>
            <a:off x="4176337" y="1981809"/>
            <a:ext cx="373538" cy="372305"/>
            <a:chOff x="4201394" y="1981809"/>
            <a:chExt cx="373538" cy="372305"/>
          </a:xfrm>
        </p:grpSpPr>
        <p:sp>
          <p:nvSpPr>
            <p:cNvPr id="15524" name="Google Shape;15524;p67"/>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67"/>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67"/>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7"/>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67"/>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67"/>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7"/>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67"/>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67"/>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7"/>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7"/>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67"/>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67"/>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67"/>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67"/>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67"/>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67"/>
          <p:cNvGrpSpPr/>
          <p:nvPr/>
        </p:nvGrpSpPr>
        <p:grpSpPr>
          <a:xfrm>
            <a:off x="4634601" y="1500266"/>
            <a:ext cx="422743" cy="377784"/>
            <a:chOff x="4659658" y="1500266"/>
            <a:chExt cx="422743" cy="377784"/>
          </a:xfrm>
        </p:grpSpPr>
        <p:sp>
          <p:nvSpPr>
            <p:cNvPr id="15541" name="Google Shape;15541;p67"/>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67"/>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7"/>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7"/>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67"/>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67"/>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67"/>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67"/>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67"/>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67"/>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67"/>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67"/>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7"/>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67"/>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67"/>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67"/>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7"/>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8" name="Google Shape;15558;p67"/>
          <p:cNvGrpSpPr/>
          <p:nvPr/>
        </p:nvGrpSpPr>
        <p:grpSpPr>
          <a:xfrm>
            <a:off x="5186349" y="1513504"/>
            <a:ext cx="260394" cy="351202"/>
            <a:chOff x="5211406" y="1513504"/>
            <a:chExt cx="260394" cy="351202"/>
          </a:xfrm>
        </p:grpSpPr>
        <p:sp>
          <p:nvSpPr>
            <p:cNvPr id="15559" name="Google Shape;15559;p67"/>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7"/>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67"/>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67"/>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67"/>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67"/>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67"/>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67"/>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67"/>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7"/>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7"/>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67"/>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67"/>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2" name="Google Shape;15572;p67"/>
          <p:cNvGrpSpPr/>
          <p:nvPr/>
        </p:nvGrpSpPr>
        <p:grpSpPr>
          <a:xfrm>
            <a:off x="5607545" y="1513216"/>
            <a:ext cx="366722" cy="351779"/>
            <a:chOff x="5632602" y="1513216"/>
            <a:chExt cx="366722" cy="351779"/>
          </a:xfrm>
        </p:grpSpPr>
        <p:sp>
          <p:nvSpPr>
            <p:cNvPr id="15573" name="Google Shape;15573;p67"/>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67"/>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67"/>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67"/>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67"/>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67"/>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67"/>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67"/>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1" name="Google Shape;15581;p67"/>
          <p:cNvGrpSpPr/>
          <p:nvPr/>
        </p:nvGrpSpPr>
        <p:grpSpPr>
          <a:xfrm>
            <a:off x="6064315" y="1527136"/>
            <a:ext cx="401902" cy="323965"/>
            <a:chOff x="6089372" y="1527136"/>
            <a:chExt cx="401902" cy="323965"/>
          </a:xfrm>
        </p:grpSpPr>
        <p:sp>
          <p:nvSpPr>
            <p:cNvPr id="15582" name="Google Shape;15582;p67"/>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67"/>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67"/>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67"/>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67"/>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7"/>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7"/>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67"/>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67"/>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67"/>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67"/>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67"/>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67"/>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67"/>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67"/>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67"/>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67"/>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7"/>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67"/>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67"/>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7"/>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7"/>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7"/>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7"/>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7"/>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67"/>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67"/>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67"/>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67"/>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7"/>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2" name="Google Shape;15612;p67"/>
          <p:cNvGrpSpPr/>
          <p:nvPr/>
        </p:nvGrpSpPr>
        <p:grpSpPr>
          <a:xfrm>
            <a:off x="6554378" y="1527897"/>
            <a:ext cx="370103" cy="322445"/>
            <a:chOff x="6579435" y="1527897"/>
            <a:chExt cx="370103" cy="322445"/>
          </a:xfrm>
        </p:grpSpPr>
        <p:sp>
          <p:nvSpPr>
            <p:cNvPr id="15613" name="Google Shape;15613;p67"/>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67"/>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67"/>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67"/>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7"/>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7"/>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7"/>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7"/>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7"/>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7"/>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7"/>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67"/>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7"/>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7"/>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7"/>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67"/>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7"/>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67"/>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67"/>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67"/>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67"/>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4" name="Google Shape;15634;p67"/>
          <p:cNvGrpSpPr/>
          <p:nvPr/>
        </p:nvGrpSpPr>
        <p:grpSpPr>
          <a:xfrm>
            <a:off x="6963830" y="1538854"/>
            <a:ext cx="499920" cy="300136"/>
            <a:chOff x="6988887" y="1538854"/>
            <a:chExt cx="499920" cy="300136"/>
          </a:xfrm>
        </p:grpSpPr>
        <p:sp>
          <p:nvSpPr>
            <p:cNvPr id="15635" name="Google Shape;15635;p67"/>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67"/>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67"/>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7"/>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67"/>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67"/>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7"/>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7"/>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7"/>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67"/>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67"/>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67"/>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7"/>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8" name="Google Shape;15648;p67"/>
          <p:cNvGrpSpPr/>
          <p:nvPr/>
        </p:nvGrpSpPr>
        <p:grpSpPr>
          <a:xfrm>
            <a:off x="8025302" y="1520687"/>
            <a:ext cx="279321" cy="336837"/>
            <a:chOff x="8050359" y="1520687"/>
            <a:chExt cx="279321" cy="336837"/>
          </a:xfrm>
        </p:grpSpPr>
        <p:sp>
          <p:nvSpPr>
            <p:cNvPr id="15649" name="Google Shape;15649;p67"/>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7"/>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67"/>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67"/>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7"/>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67"/>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67"/>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7"/>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7"/>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7"/>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67"/>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67"/>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67"/>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2" name="Google Shape;15662;p67"/>
          <p:cNvGrpSpPr/>
          <p:nvPr/>
        </p:nvGrpSpPr>
        <p:grpSpPr>
          <a:xfrm>
            <a:off x="6068850" y="2461832"/>
            <a:ext cx="364441" cy="339091"/>
            <a:chOff x="6093907" y="2461832"/>
            <a:chExt cx="364441" cy="339091"/>
          </a:xfrm>
        </p:grpSpPr>
        <p:sp>
          <p:nvSpPr>
            <p:cNvPr id="15663" name="Google Shape;15663;p67"/>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67"/>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67"/>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67"/>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67"/>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67"/>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67"/>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7"/>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67"/>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67"/>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3" name="Google Shape;15673;p67"/>
          <p:cNvGrpSpPr/>
          <p:nvPr/>
        </p:nvGrpSpPr>
        <p:grpSpPr>
          <a:xfrm>
            <a:off x="4651274" y="1980866"/>
            <a:ext cx="377680" cy="377680"/>
            <a:chOff x="4676331" y="1980866"/>
            <a:chExt cx="377680" cy="377680"/>
          </a:xfrm>
        </p:grpSpPr>
        <p:sp>
          <p:nvSpPr>
            <p:cNvPr id="15674" name="Google Shape;15674;p67"/>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67"/>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67"/>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67"/>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67"/>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7"/>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67"/>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67"/>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67"/>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67"/>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7"/>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67"/>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67"/>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7"/>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67"/>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67"/>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7"/>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67"/>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67"/>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3" name="Google Shape;15693;p67"/>
          <p:cNvGrpSpPr/>
          <p:nvPr/>
        </p:nvGrpSpPr>
        <p:grpSpPr>
          <a:xfrm>
            <a:off x="7501185" y="1522968"/>
            <a:ext cx="357651" cy="332275"/>
            <a:chOff x="7526242" y="1522968"/>
            <a:chExt cx="357651" cy="332275"/>
          </a:xfrm>
        </p:grpSpPr>
        <p:sp>
          <p:nvSpPr>
            <p:cNvPr id="15694" name="Google Shape;15694;p67"/>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7"/>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67"/>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67"/>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67"/>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7"/>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67"/>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67"/>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67"/>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67"/>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67"/>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67"/>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67"/>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67"/>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67"/>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67"/>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0" name="Google Shape;15710;p67"/>
          <p:cNvGrpSpPr/>
          <p:nvPr/>
        </p:nvGrpSpPr>
        <p:grpSpPr>
          <a:xfrm>
            <a:off x="3225729" y="1982386"/>
            <a:ext cx="371650" cy="371624"/>
            <a:chOff x="3250786" y="1982386"/>
            <a:chExt cx="371650" cy="371624"/>
          </a:xfrm>
        </p:grpSpPr>
        <p:sp>
          <p:nvSpPr>
            <p:cNvPr id="15711" name="Google Shape;15711;p67"/>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67"/>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67"/>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67"/>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67"/>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7"/>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7"/>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67"/>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67"/>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67"/>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67"/>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67"/>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67"/>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67"/>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67"/>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67"/>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7"/>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67"/>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67"/>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67"/>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67"/>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67"/>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67"/>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67"/>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67"/>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67"/>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67"/>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67"/>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67"/>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7"/>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1" name="Google Shape;15741;p67"/>
          <p:cNvGrpSpPr/>
          <p:nvPr/>
        </p:nvGrpSpPr>
        <p:grpSpPr>
          <a:xfrm>
            <a:off x="1317329" y="2916322"/>
            <a:ext cx="373538" cy="331515"/>
            <a:chOff x="1342386" y="2916322"/>
            <a:chExt cx="373538" cy="331515"/>
          </a:xfrm>
        </p:grpSpPr>
        <p:sp>
          <p:nvSpPr>
            <p:cNvPr id="15742" name="Google Shape;15742;p67"/>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7"/>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7"/>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67"/>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67"/>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67"/>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67"/>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67"/>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67"/>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67"/>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7"/>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3" name="Google Shape;15753;p67"/>
          <p:cNvGrpSpPr/>
          <p:nvPr/>
        </p:nvGrpSpPr>
        <p:grpSpPr>
          <a:xfrm>
            <a:off x="2269065" y="2946600"/>
            <a:ext cx="373931" cy="271351"/>
            <a:chOff x="2294122" y="2946600"/>
            <a:chExt cx="373931" cy="271351"/>
          </a:xfrm>
        </p:grpSpPr>
        <p:sp>
          <p:nvSpPr>
            <p:cNvPr id="15754" name="Google Shape;15754;p67"/>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7"/>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67"/>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67"/>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67"/>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67"/>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67"/>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7"/>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7"/>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67"/>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67"/>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67"/>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67"/>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67"/>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67"/>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7"/>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7"/>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7"/>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67"/>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67"/>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67"/>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67"/>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7"/>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67"/>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67"/>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67"/>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67"/>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67"/>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7"/>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67"/>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4" name="Google Shape;15784;p67"/>
          <p:cNvGrpSpPr/>
          <p:nvPr/>
        </p:nvGrpSpPr>
        <p:grpSpPr>
          <a:xfrm>
            <a:off x="2744762" y="2907251"/>
            <a:ext cx="373905" cy="349682"/>
            <a:chOff x="2769819" y="2907251"/>
            <a:chExt cx="373905" cy="349682"/>
          </a:xfrm>
        </p:grpSpPr>
        <p:sp>
          <p:nvSpPr>
            <p:cNvPr id="15785" name="Google Shape;15785;p67"/>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7"/>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7"/>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67"/>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67"/>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67"/>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7"/>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67"/>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67"/>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67"/>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67"/>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7"/>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7"/>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7"/>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7"/>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7"/>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67"/>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2" name="Google Shape;15802;p67"/>
          <p:cNvGrpSpPr/>
          <p:nvPr/>
        </p:nvGrpSpPr>
        <p:grpSpPr>
          <a:xfrm>
            <a:off x="3221193" y="2895245"/>
            <a:ext cx="375792" cy="373800"/>
            <a:chOff x="3246251" y="2895245"/>
            <a:chExt cx="375792" cy="373800"/>
          </a:xfrm>
        </p:grpSpPr>
        <p:sp>
          <p:nvSpPr>
            <p:cNvPr id="15803" name="Google Shape;15803;p67"/>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7"/>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7"/>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7"/>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67"/>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67"/>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67"/>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67"/>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7"/>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67"/>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67"/>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7"/>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7"/>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7"/>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7" name="Google Shape;15817;p67"/>
          <p:cNvGrpSpPr/>
          <p:nvPr/>
        </p:nvGrpSpPr>
        <p:grpSpPr>
          <a:xfrm>
            <a:off x="3766125" y="2895454"/>
            <a:ext cx="234650" cy="373590"/>
            <a:chOff x="3791182" y="2895454"/>
            <a:chExt cx="234650" cy="373590"/>
          </a:xfrm>
        </p:grpSpPr>
        <p:sp>
          <p:nvSpPr>
            <p:cNvPr id="15818" name="Google Shape;15818;p67"/>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7"/>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7"/>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67"/>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67"/>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67"/>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7"/>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7"/>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67"/>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7" name="Google Shape;15827;p67"/>
          <p:cNvGrpSpPr/>
          <p:nvPr/>
        </p:nvGrpSpPr>
        <p:grpSpPr>
          <a:xfrm>
            <a:off x="7017938" y="2489463"/>
            <a:ext cx="364441" cy="256225"/>
            <a:chOff x="7042995" y="2489463"/>
            <a:chExt cx="364441" cy="256225"/>
          </a:xfrm>
        </p:grpSpPr>
        <p:sp>
          <p:nvSpPr>
            <p:cNvPr id="15828" name="Google Shape;15828;p67"/>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67"/>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67"/>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7"/>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7"/>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7"/>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7"/>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67"/>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67"/>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7" name="Google Shape;15837;p67"/>
          <p:cNvGrpSpPr/>
          <p:nvPr/>
        </p:nvGrpSpPr>
        <p:grpSpPr>
          <a:xfrm>
            <a:off x="7492115" y="2437007"/>
            <a:ext cx="364284" cy="361243"/>
            <a:chOff x="7517172" y="2437007"/>
            <a:chExt cx="364284" cy="361243"/>
          </a:xfrm>
        </p:grpSpPr>
        <p:sp>
          <p:nvSpPr>
            <p:cNvPr id="15838" name="Google Shape;15838;p67"/>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7"/>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67"/>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67"/>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7"/>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67"/>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67"/>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7"/>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7"/>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7"/>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7"/>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7"/>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7"/>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7"/>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67"/>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67"/>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7"/>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67"/>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67"/>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67"/>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67"/>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9" name="Google Shape;15859;p67"/>
          <p:cNvGrpSpPr/>
          <p:nvPr/>
        </p:nvGrpSpPr>
        <p:grpSpPr>
          <a:xfrm>
            <a:off x="7981418" y="2436954"/>
            <a:ext cx="335290" cy="361321"/>
            <a:chOff x="8006475" y="2436954"/>
            <a:chExt cx="335290" cy="361321"/>
          </a:xfrm>
        </p:grpSpPr>
        <p:sp>
          <p:nvSpPr>
            <p:cNvPr id="15860" name="Google Shape;15860;p67"/>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67"/>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67"/>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67"/>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7"/>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67"/>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67"/>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67"/>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67"/>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67"/>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67"/>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67"/>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67"/>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67"/>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7"/>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7"/>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67"/>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67"/>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7"/>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9" name="Google Shape;15879;p67"/>
          <p:cNvGrpSpPr/>
          <p:nvPr/>
        </p:nvGrpSpPr>
        <p:grpSpPr>
          <a:xfrm>
            <a:off x="5571604" y="2909139"/>
            <a:ext cx="394326" cy="349682"/>
            <a:chOff x="5596661" y="2909139"/>
            <a:chExt cx="394326" cy="349682"/>
          </a:xfrm>
        </p:grpSpPr>
        <p:sp>
          <p:nvSpPr>
            <p:cNvPr id="15880" name="Google Shape;15880;p67"/>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67"/>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67"/>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67"/>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7"/>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67"/>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67"/>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67"/>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67"/>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67"/>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67"/>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67"/>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7"/>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67"/>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67"/>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7"/>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6" name="Google Shape;15896;p67"/>
          <p:cNvGrpSpPr/>
          <p:nvPr/>
        </p:nvGrpSpPr>
        <p:grpSpPr>
          <a:xfrm>
            <a:off x="849601" y="2914408"/>
            <a:ext cx="356891" cy="335709"/>
            <a:chOff x="874658" y="2914408"/>
            <a:chExt cx="356891" cy="335709"/>
          </a:xfrm>
        </p:grpSpPr>
        <p:sp>
          <p:nvSpPr>
            <p:cNvPr id="15897" name="Google Shape;15897;p67"/>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7"/>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67"/>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67"/>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67"/>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67"/>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67"/>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7"/>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67"/>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67"/>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7"/>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67"/>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67"/>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7"/>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67"/>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67"/>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7"/>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7"/>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67"/>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67"/>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7" name="Google Shape;15917;p67"/>
          <p:cNvGrpSpPr/>
          <p:nvPr/>
        </p:nvGrpSpPr>
        <p:grpSpPr>
          <a:xfrm>
            <a:off x="4205855" y="2929193"/>
            <a:ext cx="308813" cy="306165"/>
            <a:chOff x="4230912" y="2929193"/>
            <a:chExt cx="308813" cy="306165"/>
          </a:xfrm>
        </p:grpSpPr>
        <p:sp>
          <p:nvSpPr>
            <p:cNvPr id="15918" name="Google Shape;15918;p67"/>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7"/>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67"/>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67"/>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67"/>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7"/>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67"/>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67"/>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7"/>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7"/>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7"/>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7"/>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67"/>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67"/>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67"/>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3" name="Google Shape;15933;p67"/>
          <p:cNvGrpSpPr/>
          <p:nvPr/>
        </p:nvGrpSpPr>
        <p:grpSpPr>
          <a:xfrm>
            <a:off x="4602829" y="3401089"/>
            <a:ext cx="409111" cy="267944"/>
            <a:chOff x="4627886" y="3401089"/>
            <a:chExt cx="409111" cy="267944"/>
          </a:xfrm>
        </p:grpSpPr>
        <p:sp>
          <p:nvSpPr>
            <p:cNvPr id="15934" name="Google Shape;15934;p67"/>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7"/>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67"/>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67"/>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67"/>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67"/>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67"/>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67"/>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7"/>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7"/>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67"/>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5" name="Google Shape;15945;p67"/>
          <p:cNvGrpSpPr/>
          <p:nvPr/>
        </p:nvGrpSpPr>
        <p:grpSpPr>
          <a:xfrm>
            <a:off x="4627419" y="2898915"/>
            <a:ext cx="386016" cy="384495"/>
            <a:chOff x="4652476" y="2898915"/>
            <a:chExt cx="386016" cy="384495"/>
          </a:xfrm>
        </p:grpSpPr>
        <p:sp>
          <p:nvSpPr>
            <p:cNvPr id="15946" name="Google Shape;15946;p67"/>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67"/>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67"/>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67"/>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67"/>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7"/>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7"/>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67"/>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67"/>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5" name="Google Shape;15955;p67"/>
          <p:cNvGrpSpPr/>
          <p:nvPr/>
        </p:nvGrpSpPr>
        <p:grpSpPr>
          <a:xfrm>
            <a:off x="5131874" y="2922194"/>
            <a:ext cx="324699" cy="347611"/>
            <a:chOff x="5156931" y="2922194"/>
            <a:chExt cx="324699" cy="347611"/>
          </a:xfrm>
        </p:grpSpPr>
        <p:sp>
          <p:nvSpPr>
            <p:cNvPr id="15956" name="Google Shape;15956;p67"/>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67"/>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7"/>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67"/>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67"/>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7"/>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7"/>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7"/>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7"/>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67"/>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67"/>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7"/>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67"/>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7"/>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7"/>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67"/>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2" name="Google Shape;15972;p67"/>
          <p:cNvGrpSpPr/>
          <p:nvPr/>
        </p:nvGrpSpPr>
        <p:grpSpPr>
          <a:xfrm>
            <a:off x="6061274" y="2905337"/>
            <a:ext cx="364441" cy="364834"/>
            <a:chOff x="6086331" y="2905337"/>
            <a:chExt cx="364441" cy="364834"/>
          </a:xfrm>
        </p:grpSpPr>
        <p:sp>
          <p:nvSpPr>
            <p:cNvPr id="15973" name="Google Shape;15973;p67"/>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67"/>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67"/>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67"/>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67"/>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67"/>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9" name="Google Shape;15979;p67"/>
          <p:cNvGrpSpPr/>
          <p:nvPr/>
        </p:nvGrpSpPr>
        <p:grpSpPr>
          <a:xfrm>
            <a:off x="6529002" y="2907251"/>
            <a:ext cx="377706" cy="377680"/>
            <a:chOff x="6554059" y="2907251"/>
            <a:chExt cx="377706" cy="377680"/>
          </a:xfrm>
        </p:grpSpPr>
        <p:sp>
          <p:nvSpPr>
            <p:cNvPr id="15980" name="Google Shape;15980;p67"/>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67"/>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67"/>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7"/>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7"/>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7"/>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67"/>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67"/>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7"/>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67"/>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67"/>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67"/>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67"/>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67"/>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67"/>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67"/>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67"/>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67"/>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67"/>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67"/>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67"/>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1" name="Google Shape;16001;p67"/>
          <p:cNvGrpSpPr/>
          <p:nvPr/>
        </p:nvGrpSpPr>
        <p:grpSpPr>
          <a:xfrm>
            <a:off x="7466739" y="2945446"/>
            <a:ext cx="400801" cy="317542"/>
            <a:chOff x="7491796" y="2945446"/>
            <a:chExt cx="400801" cy="317542"/>
          </a:xfrm>
        </p:grpSpPr>
        <p:sp>
          <p:nvSpPr>
            <p:cNvPr id="16002" name="Google Shape;16002;p67"/>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7"/>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67"/>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67"/>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7"/>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67"/>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67"/>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67"/>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67"/>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67"/>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67"/>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67"/>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67"/>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67"/>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67"/>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67"/>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67"/>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67"/>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67"/>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67"/>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67"/>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67"/>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4" name="Google Shape;16024;p67"/>
          <p:cNvGrpSpPr/>
          <p:nvPr/>
        </p:nvGrpSpPr>
        <p:grpSpPr>
          <a:xfrm>
            <a:off x="7020586" y="2907723"/>
            <a:ext cx="345304" cy="365857"/>
            <a:chOff x="7045643" y="2907723"/>
            <a:chExt cx="345304" cy="365857"/>
          </a:xfrm>
        </p:grpSpPr>
        <p:sp>
          <p:nvSpPr>
            <p:cNvPr id="16025" name="Google Shape;16025;p67"/>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67"/>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67"/>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67"/>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67"/>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67"/>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67"/>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67"/>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67"/>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67"/>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67"/>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7"/>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67"/>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67"/>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67"/>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67"/>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67"/>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67"/>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7"/>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4" name="Google Shape;16044;p67"/>
          <p:cNvGrpSpPr/>
          <p:nvPr/>
        </p:nvGrpSpPr>
        <p:grpSpPr>
          <a:xfrm>
            <a:off x="7967786" y="2907251"/>
            <a:ext cx="347794" cy="366328"/>
            <a:chOff x="7992843" y="2907251"/>
            <a:chExt cx="347794" cy="366328"/>
          </a:xfrm>
        </p:grpSpPr>
        <p:sp>
          <p:nvSpPr>
            <p:cNvPr id="16045" name="Google Shape;16045;p67"/>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67"/>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67"/>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67"/>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67"/>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67"/>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67"/>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67"/>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67"/>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67"/>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67"/>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7"/>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67"/>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67"/>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67"/>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67"/>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67"/>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67"/>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7"/>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7"/>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67"/>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67"/>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7"/>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7"/>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7"/>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67"/>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67"/>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67"/>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67"/>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67"/>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67"/>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67"/>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67"/>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8" name="Google Shape;16078;p67"/>
          <p:cNvGrpSpPr/>
          <p:nvPr/>
        </p:nvGrpSpPr>
        <p:grpSpPr>
          <a:xfrm>
            <a:off x="848841" y="1512377"/>
            <a:ext cx="398127" cy="353457"/>
            <a:chOff x="873898" y="1512377"/>
            <a:chExt cx="398127" cy="353457"/>
          </a:xfrm>
        </p:grpSpPr>
        <p:sp>
          <p:nvSpPr>
            <p:cNvPr id="16079" name="Google Shape;16079;p67"/>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67"/>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67"/>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67"/>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67"/>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67"/>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7"/>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7"/>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67"/>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67"/>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67"/>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67"/>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67"/>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67"/>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67"/>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67"/>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67"/>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67"/>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7"/>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8" name="Google Shape;16098;p67"/>
          <p:cNvGrpSpPr/>
          <p:nvPr/>
        </p:nvGrpSpPr>
        <p:grpSpPr>
          <a:xfrm>
            <a:off x="1399067" y="1515680"/>
            <a:ext cx="246762" cy="347139"/>
            <a:chOff x="1424125" y="1515680"/>
            <a:chExt cx="246762" cy="347139"/>
          </a:xfrm>
        </p:grpSpPr>
        <p:sp>
          <p:nvSpPr>
            <p:cNvPr id="16099" name="Google Shape;16099;p67"/>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67"/>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7"/>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7"/>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67"/>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67"/>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67"/>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7"/>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67"/>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67"/>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67"/>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67"/>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67"/>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67"/>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67"/>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7"/>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7"/>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7"/>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67"/>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67"/>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9" name="Google Shape;16119;p67"/>
          <p:cNvGrpSpPr/>
          <p:nvPr/>
        </p:nvGrpSpPr>
        <p:grpSpPr>
          <a:xfrm>
            <a:off x="2294441" y="1512744"/>
            <a:ext cx="352697" cy="352723"/>
            <a:chOff x="2319498" y="1512744"/>
            <a:chExt cx="352697" cy="352723"/>
          </a:xfrm>
        </p:grpSpPr>
        <p:sp>
          <p:nvSpPr>
            <p:cNvPr id="16120" name="Google Shape;16120;p67"/>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7"/>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67"/>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67"/>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67"/>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67"/>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67"/>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67"/>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7"/>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67"/>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7"/>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7"/>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7"/>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7"/>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67"/>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67"/>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67"/>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67"/>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67"/>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9" name="Google Shape;16139;p67"/>
          <p:cNvGrpSpPr/>
          <p:nvPr/>
        </p:nvGrpSpPr>
        <p:grpSpPr>
          <a:xfrm>
            <a:off x="4211544" y="1512666"/>
            <a:ext cx="312981" cy="352697"/>
            <a:chOff x="4236601" y="1512666"/>
            <a:chExt cx="312981" cy="352697"/>
          </a:xfrm>
        </p:grpSpPr>
        <p:sp>
          <p:nvSpPr>
            <p:cNvPr id="16140" name="Google Shape;16140;p67"/>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7"/>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7"/>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7"/>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7"/>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67"/>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7"/>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67"/>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67"/>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67"/>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67"/>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67"/>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67"/>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67"/>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4" name="Google Shape;16154;p67"/>
          <p:cNvGrpSpPr/>
          <p:nvPr/>
        </p:nvGrpSpPr>
        <p:grpSpPr>
          <a:xfrm>
            <a:off x="824618" y="3347716"/>
            <a:ext cx="346300" cy="375818"/>
            <a:chOff x="849675" y="3347716"/>
            <a:chExt cx="346300" cy="375818"/>
          </a:xfrm>
        </p:grpSpPr>
        <p:sp>
          <p:nvSpPr>
            <p:cNvPr id="16155" name="Google Shape;16155;p67"/>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67"/>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67"/>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67"/>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67"/>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67"/>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67"/>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67"/>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67"/>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67"/>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67"/>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67"/>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67"/>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67"/>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67"/>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67"/>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67"/>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2" name="Google Shape;16172;p67"/>
          <p:cNvGrpSpPr/>
          <p:nvPr/>
        </p:nvGrpSpPr>
        <p:grpSpPr>
          <a:xfrm>
            <a:off x="1299162" y="3399202"/>
            <a:ext cx="376578" cy="272846"/>
            <a:chOff x="1324219" y="3399202"/>
            <a:chExt cx="376578" cy="272846"/>
          </a:xfrm>
        </p:grpSpPr>
        <p:sp>
          <p:nvSpPr>
            <p:cNvPr id="16173" name="Google Shape;16173;p67"/>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67"/>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67"/>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67"/>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67"/>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67"/>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67"/>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67"/>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67"/>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67"/>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67"/>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67"/>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67"/>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67"/>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67"/>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67"/>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67"/>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67"/>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67"/>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67"/>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67"/>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67"/>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67"/>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67"/>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67"/>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67"/>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67"/>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67"/>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67"/>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67"/>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67"/>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67"/>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67"/>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6" name="Google Shape;16206;p67"/>
          <p:cNvGrpSpPr/>
          <p:nvPr/>
        </p:nvGrpSpPr>
        <p:grpSpPr>
          <a:xfrm>
            <a:off x="1773706" y="3395401"/>
            <a:ext cx="376185" cy="280448"/>
            <a:chOff x="1798763" y="3395401"/>
            <a:chExt cx="376185" cy="280448"/>
          </a:xfrm>
        </p:grpSpPr>
        <p:sp>
          <p:nvSpPr>
            <p:cNvPr id="16207" name="Google Shape;16207;p67"/>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7"/>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7"/>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7"/>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67"/>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67"/>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67"/>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7"/>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7"/>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67"/>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67"/>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67"/>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67"/>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67"/>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67"/>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67"/>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67"/>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67"/>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67"/>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67"/>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67"/>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67"/>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67"/>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67"/>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67"/>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67"/>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67"/>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67"/>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67"/>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67"/>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67"/>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8" name="Google Shape;16238;p67"/>
          <p:cNvGrpSpPr/>
          <p:nvPr/>
        </p:nvGrpSpPr>
        <p:grpSpPr>
          <a:xfrm>
            <a:off x="2248250" y="3378754"/>
            <a:ext cx="375818" cy="313374"/>
            <a:chOff x="2273307" y="3378754"/>
            <a:chExt cx="375818" cy="313374"/>
          </a:xfrm>
        </p:grpSpPr>
        <p:sp>
          <p:nvSpPr>
            <p:cNvPr id="16239" name="Google Shape;16239;p67"/>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67"/>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67"/>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67"/>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67"/>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67"/>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67"/>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67"/>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67"/>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67"/>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67"/>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67"/>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67"/>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67"/>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67"/>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67"/>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67"/>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67"/>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67"/>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67"/>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67"/>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67"/>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67"/>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7"/>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67"/>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67"/>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67"/>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67"/>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67"/>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67"/>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67"/>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67"/>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67"/>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7"/>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67"/>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67"/>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67"/>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7"/>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67"/>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67"/>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67"/>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67"/>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67"/>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67"/>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7"/>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67"/>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67"/>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7"/>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67"/>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67"/>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7"/>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67"/>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67"/>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67"/>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67"/>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67"/>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67"/>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7"/>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67"/>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67"/>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67"/>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67"/>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7"/>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7"/>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7"/>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67"/>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67"/>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67"/>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67"/>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67"/>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67"/>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67"/>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67"/>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67"/>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67"/>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67"/>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67"/>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67"/>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67"/>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67"/>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67"/>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67"/>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67"/>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67"/>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3" name="Google Shape;16323;p67"/>
          <p:cNvGrpSpPr/>
          <p:nvPr/>
        </p:nvGrpSpPr>
        <p:grpSpPr>
          <a:xfrm>
            <a:off x="2722427" y="3359460"/>
            <a:ext cx="377706" cy="352330"/>
            <a:chOff x="2747484" y="3359460"/>
            <a:chExt cx="377706" cy="352330"/>
          </a:xfrm>
        </p:grpSpPr>
        <p:sp>
          <p:nvSpPr>
            <p:cNvPr id="16324" name="Google Shape;16324;p67"/>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7"/>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67"/>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67"/>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67"/>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67"/>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67"/>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67"/>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67"/>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7"/>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67"/>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67"/>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67"/>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67"/>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67"/>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9" name="Google Shape;16339;p67"/>
          <p:cNvGrpSpPr/>
          <p:nvPr/>
        </p:nvGrpSpPr>
        <p:grpSpPr>
          <a:xfrm>
            <a:off x="3671148" y="3371938"/>
            <a:ext cx="375792" cy="327373"/>
            <a:chOff x="3696205" y="3371938"/>
            <a:chExt cx="375792" cy="327373"/>
          </a:xfrm>
        </p:grpSpPr>
        <p:sp>
          <p:nvSpPr>
            <p:cNvPr id="16340" name="Google Shape;16340;p67"/>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7"/>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67"/>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67"/>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67"/>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67"/>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67"/>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67"/>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67"/>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67"/>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67"/>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67"/>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67"/>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67"/>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67"/>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67"/>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67"/>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67"/>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67"/>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67"/>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67"/>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67"/>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67"/>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3" name="Google Shape;16363;p67"/>
          <p:cNvGrpSpPr/>
          <p:nvPr/>
        </p:nvGrpSpPr>
        <p:grpSpPr>
          <a:xfrm>
            <a:off x="6542267" y="2436849"/>
            <a:ext cx="366722" cy="342892"/>
            <a:chOff x="6567324" y="2436849"/>
            <a:chExt cx="366722" cy="342892"/>
          </a:xfrm>
        </p:grpSpPr>
        <p:sp>
          <p:nvSpPr>
            <p:cNvPr id="16364" name="Google Shape;16364;p67"/>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67"/>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67"/>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67"/>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67"/>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67"/>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67"/>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67"/>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67"/>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67"/>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67"/>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67"/>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6" name="Google Shape;16376;p67"/>
          <p:cNvGrpSpPr/>
          <p:nvPr/>
        </p:nvGrpSpPr>
        <p:grpSpPr>
          <a:xfrm>
            <a:off x="4183913" y="3361347"/>
            <a:ext cx="299349" cy="348188"/>
            <a:chOff x="4208970" y="3361347"/>
            <a:chExt cx="299349" cy="348188"/>
          </a:xfrm>
        </p:grpSpPr>
        <p:sp>
          <p:nvSpPr>
            <p:cNvPr id="16377" name="Google Shape;16377;p67"/>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67"/>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7"/>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67"/>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67"/>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67"/>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67"/>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67"/>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67"/>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67"/>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67"/>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67"/>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67"/>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67"/>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1" name="Google Shape;16391;p67"/>
          <p:cNvGrpSpPr/>
          <p:nvPr/>
        </p:nvGrpSpPr>
        <p:grpSpPr>
          <a:xfrm>
            <a:off x="2761776" y="1512351"/>
            <a:ext cx="366722" cy="353667"/>
            <a:chOff x="2786833" y="1512351"/>
            <a:chExt cx="366722" cy="353667"/>
          </a:xfrm>
        </p:grpSpPr>
        <p:sp>
          <p:nvSpPr>
            <p:cNvPr id="16392" name="Google Shape;16392;p67"/>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67"/>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7"/>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67"/>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67"/>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67"/>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67"/>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67"/>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67"/>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67"/>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67"/>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67"/>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67"/>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7"/>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7"/>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67"/>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67"/>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67"/>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67"/>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67"/>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2" name="Google Shape;16412;p67"/>
          <p:cNvGrpSpPr/>
          <p:nvPr/>
        </p:nvGrpSpPr>
        <p:grpSpPr>
          <a:xfrm>
            <a:off x="1820264" y="1512744"/>
            <a:ext cx="352723" cy="353090"/>
            <a:chOff x="1845321" y="1512744"/>
            <a:chExt cx="352723" cy="353090"/>
          </a:xfrm>
        </p:grpSpPr>
        <p:sp>
          <p:nvSpPr>
            <p:cNvPr id="16413" name="Google Shape;16413;p67"/>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67"/>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67"/>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67"/>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67"/>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67"/>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67"/>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67"/>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67"/>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67"/>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67"/>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4" name="Google Shape;16424;p67"/>
          <p:cNvGrpSpPr/>
          <p:nvPr/>
        </p:nvGrpSpPr>
        <p:grpSpPr>
          <a:xfrm>
            <a:off x="3189395" y="3340533"/>
            <a:ext cx="392465" cy="389896"/>
            <a:chOff x="3214452" y="3340533"/>
            <a:chExt cx="392465" cy="389896"/>
          </a:xfrm>
        </p:grpSpPr>
        <p:sp>
          <p:nvSpPr>
            <p:cNvPr id="16425" name="Google Shape;16425;p67"/>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67"/>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67"/>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67"/>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67"/>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67"/>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67"/>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67"/>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67"/>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67"/>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67"/>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67"/>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67"/>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67"/>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67"/>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67"/>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67"/>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67"/>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67"/>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67"/>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67"/>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67"/>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67"/>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67"/>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67"/>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0" name="Google Shape;16450;p67"/>
          <p:cNvGrpSpPr/>
          <p:nvPr/>
        </p:nvGrpSpPr>
        <p:grpSpPr>
          <a:xfrm>
            <a:off x="3302172" y="1499899"/>
            <a:ext cx="234650" cy="378440"/>
            <a:chOff x="3327229" y="1499899"/>
            <a:chExt cx="234650" cy="378440"/>
          </a:xfrm>
        </p:grpSpPr>
        <p:sp>
          <p:nvSpPr>
            <p:cNvPr id="16451" name="Google Shape;16451;p67"/>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67"/>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67"/>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67"/>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67"/>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67"/>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67"/>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67"/>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67"/>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67"/>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67"/>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67"/>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67"/>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67"/>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67"/>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7"/>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67"/>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67"/>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7"/>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7"/>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7"/>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2" name="Google Shape;16472;p67"/>
          <p:cNvGrpSpPr/>
          <p:nvPr/>
        </p:nvGrpSpPr>
        <p:grpSpPr>
          <a:xfrm>
            <a:off x="3710496" y="1530151"/>
            <a:ext cx="366722" cy="317962"/>
            <a:chOff x="3735553" y="1530151"/>
            <a:chExt cx="366722" cy="317962"/>
          </a:xfrm>
        </p:grpSpPr>
        <p:sp>
          <p:nvSpPr>
            <p:cNvPr id="16473" name="Google Shape;16473;p67"/>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67"/>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67"/>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67"/>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67"/>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67"/>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7"/>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67"/>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67"/>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67"/>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67"/>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67"/>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5" name="Google Shape;16485;p67"/>
          <p:cNvGrpSpPr/>
          <p:nvPr/>
        </p:nvGrpSpPr>
        <p:grpSpPr>
          <a:xfrm>
            <a:off x="841265" y="2469775"/>
            <a:ext cx="379226" cy="322733"/>
            <a:chOff x="866322" y="2469775"/>
            <a:chExt cx="379226" cy="322733"/>
          </a:xfrm>
        </p:grpSpPr>
        <p:sp>
          <p:nvSpPr>
            <p:cNvPr id="16486" name="Google Shape;16486;p67"/>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67"/>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7"/>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67"/>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67"/>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67"/>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67"/>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7"/>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67"/>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67"/>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67"/>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67"/>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67"/>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67"/>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67"/>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67"/>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67"/>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67"/>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67"/>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67"/>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67"/>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67"/>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67"/>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67"/>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7"/>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67"/>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2" name="Google Shape;16512;p67"/>
          <p:cNvGrpSpPr/>
          <p:nvPr/>
        </p:nvGrpSpPr>
        <p:grpSpPr>
          <a:xfrm>
            <a:off x="1303330" y="2500814"/>
            <a:ext cx="404183" cy="289151"/>
            <a:chOff x="1328387" y="2500814"/>
            <a:chExt cx="404183" cy="289151"/>
          </a:xfrm>
        </p:grpSpPr>
        <p:sp>
          <p:nvSpPr>
            <p:cNvPr id="16513" name="Google Shape;16513;p67"/>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7"/>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67"/>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67"/>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67"/>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67"/>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67"/>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67"/>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67"/>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67"/>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67"/>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67"/>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67"/>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67"/>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67"/>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67"/>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67"/>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67"/>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67"/>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67"/>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67"/>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67"/>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67"/>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67"/>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7"/>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7"/>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67"/>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67"/>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67"/>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2" name="Google Shape;16542;p67"/>
          <p:cNvGrpSpPr/>
          <p:nvPr/>
        </p:nvGrpSpPr>
        <p:grpSpPr>
          <a:xfrm>
            <a:off x="1796408" y="2495702"/>
            <a:ext cx="365988" cy="270801"/>
            <a:chOff x="1821465" y="2495702"/>
            <a:chExt cx="365988" cy="270801"/>
          </a:xfrm>
        </p:grpSpPr>
        <p:sp>
          <p:nvSpPr>
            <p:cNvPr id="16543" name="Google Shape;16543;p67"/>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67"/>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67"/>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67"/>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67"/>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67"/>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67"/>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0" name="Google Shape;16550;p67"/>
          <p:cNvGrpSpPr/>
          <p:nvPr/>
        </p:nvGrpSpPr>
        <p:grpSpPr>
          <a:xfrm>
            <a:off x="3700666" y="2455776"/>
            <a:ext cx="354977" cy="351202"/>
            <a:chOff x="3725723" y="2455776"/>
            <a:chExt cx="354977" cy="351202"/>
          </a:xfrm>
        </p:grpSpPr>
        <p:sp>
          <p:nvSpPr>
            <p:cNvPr id="16551" name="Google Shape;16551;p67"/>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67"/>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7"/>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67"/>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67"/>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67"/>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67"/>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67"/>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67"/>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67"/>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67"/>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67"/>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67"/>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4" name="Google Shape;16564;p67"/>
          <p:cNvGrpSpPr/>
          <p:nvPr/>
        </p:nvGrpSpPr>
        <p:grpSpPr>
          <a:xfrm>
            <a:off x="5201108" y="1977641"/>
            <a:ext cx="230482" cy="388847"/>
            <a:chOff x="5226165" y="1977641"/>
            <a:chExt cx="230482" cy="388847"/>
          </a:xfrm>
        </p:grpSpPr>
        <p:sp>
          <p:nvSpPr>
            <p:cNvPr id="16565" name="Google Shape;16565;p67"/>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67"/>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67"/>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67"/>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67"/>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67"/>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67"/>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67"/>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67"/>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7"/>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67"/>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67"/>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7" name="Google Shape;16577;p67"/>
          <p:cNvGrpSpPr/>
          <p:nvPr/>
        </p:nvGrpSpPr>
        <p:grpSpPr>
          <a:xfrm>
            <a:off x="5607545" y="2025510"/>
            <a:ext cx="370130" cy="287264"/>
            <a:chOff x="5632602" y="2025510"/>
            <a:chExt cx="370130" cy="287264"/>
          </a:xfrm>
        </p:grpSpPr>
        <p:sp>
          <p:nvSpPr>
            <p:cNvPr id="16578" name="Google Shape;16578;p67"/>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67"/>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67"/>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67"/>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67"/>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67"/>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67"/>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67"/>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67"/>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67"/>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7"/>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67"/>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67"/>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67"/>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67"/>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67"/>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7"/>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67"/>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6" name="Google Shape;16596;p67"/>
          <p:cNvGrpSpPr/>
          <p:nvPr/>
        </p:nvGrpSpPr>
        <p:grpSpPr>
          <a:xfrm>
            <a:off x="4187321" y="2456537"/>
            <a:ext cx="331515" cy="330021"/>
            <a:chOff x="4212378" y="2456537"/>
            <a:chExt cx="331515" cy="330021"/>
          </a:xfrm>
        </p:grpSpPr>
        <p:sp>
          <p:nvSpPr>
            <p:cNvPr id="16597" name="Google Shape;16597;p67"/>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67"/>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67"/>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67"/>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67"/>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67"/>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67"/>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67"/>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67"/>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6" name="Google Shape;16606;p67"/>
          <p:cNvGrpSpPr/>
          <p:nvPr/>
        </p:nvGrpSpPr>
        <p:grpSpPr>
          <a:xfrm>
            <a:off x="6150956" y="1977825"/>
            <a:ext cx="235411" cy="347427"/>
            <a:chOff x="6176013" y="1977825"/>
            <a:chExt cx="235411" cy="347427"/>
          </a:xfrm>
        </p:grpSpPr>
        <p:sp>
          <p:nvSpPr>
            <p:cNvPr id="16607" name="Google Shape;16607;p67"/>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67"/>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67"/>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67"/>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7"/>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7"/>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7"/>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7"/>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67"/>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67"/>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67"/>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67"/>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67"/>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67"/>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67"/>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67"/>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7"/>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4" name="Google Shape;16624;p67"/>
          <p:cNvGrpSpPr/>
          <p:nvPr/>
        </p:nvGrpSpPr>
        <p:grpSpPr>
          <a:xfrm>
            <a:off x="6627020" y="1977458"/>
            <a:ext cx="235778" cy="347794"/>
            <a:chOff x="6652077" y="1977458"/>
            <a:chExt cx="235778" cy="347794"/>
          </a:xfrm>
        </p:grpSpPr>
        <p:sp>
          <p:nvSpPr>
            <p:cNvPr id="16625" name="Google Shape;16625;p67"/>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67"/>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7"/>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67"/>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67"/>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7"/>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7"/>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67"/>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67"/>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67"/>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67"/>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67"/>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67"/>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67"/>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67"/>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67"/>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1" name="Google Shape;16641;p67"/>
          <p:cNvGrpSpPr/>
          <p:nvPr/>
        </p:nvGrpSpPr>
        <p:grpSpPr>
          <a:xfrm>
            <a:off x="7047456" y="1997512"/>
            <a:ext cx="394352" cy="308052"/>
            <a:chOff x="7072513" y="1997512"/>
            <a:chExt cx="394352" cy="308052"/>
          </a:xfrm>
        </p:grpSpPr>
        <p:sp>
          <p:nvSpPr>
            <p:cNvPr id="16642" name="Google Shape;16642;p67"/>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67"/>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67"/>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67"/>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67"/>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67"/>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67"/>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67"/>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67"/>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67"/>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7"/>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3" name="Google Shape;16653;p67"/>
          <p:cNvGrpSpPr/>
          <p:nvPr/>
        </p:nvGrpSpPr>
        <p:grpSpPr>
          <a:xfrm>
            <a:off x="7551151" y="1977825"/>
            <a:ext cx="292533" cy="347454"/>
            <a:chOff x="7576208" y="1977825"/>
            <a:chExt cx="292533" cy="347454"/>
          </a:xfrm>
        </p:grpSpPr>
        <p:sp>
          <p:nvSpPr>
            <p:cNvPr id="16654" name="Google Shape;16654;p67"/>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67"/>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67"/>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67"/>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67"/>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67"/>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67"/>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67"/>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67"/>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67"/>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67"/>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67"/>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67"/>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7" name="Google Shape;16667;p67"/>
          <p:cNvGrpSpPr/>
          <p:nvPr/>
        </p:nvGrpSpPr>
        <p:grpSpPr>
          <a:xfrm>
            <a:off x="7998825" y="1977458"/>
            <a:ext cx="320557" cy="347794"/>
            <a:chOff x="8023882" y="1977458"/>
            <a:chExt cx="320557" cy="347794"/>
          </a:xfrm>
        </p:grpSpPr>
        <p:sp>
          <p:nvSpPr>
            <p:cNvPr id="16668" name="Google Shape;16668;p67"/>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67"/>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67"/>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67"/>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67"/>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67"/>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67"/>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7"/>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67"/>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67"/>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67"/>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7"/>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67"/>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67"/>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67"/>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67"/>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67"/>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67"/>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7"/>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67"/>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67"/>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67"/>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67"/>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67"/>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67"/>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67"/>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67"/>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7"/>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67"/>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67"/>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67"/>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67"/>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67"/>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67"/>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7"/>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67"/>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67"/>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67"/>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67"/>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67"/>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8" name="Google Shape;16708;p67"/>
          <p:cNvGrpSpPr/>
          <p:nvPr/>
        </p:nvGrpSpPr>
        <p:grpSpPr>
          <a:xfrm>
            <a:off x="5602617" y="2444819"/>
            <a:ext cx="345147" cy="342630"/>
            <a:chOff x="5627674" y="2444819"/>
            <a:chExt cx="345147" cy="342630"/>
          </a:xfrm>
        </p:grpSpPr>
        <p:sp>
          <p:nvSpPr>
            <p:cNvPr id="16709" name="Google Shape;16709;p67"/>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67"/>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67"/>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67"/>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7"/>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4" name="Google Shape;16714;p67"/>
          <p:cNvGrpSpPr/>
          <p:nvPr/>
        </p:nvGrpSpPr>
        <p:grpSpPr>
          <a:xfrm>
            <a:off x="4628939" y="2440257"/>
            <a:ext cx="396607" cy="348555"/>
            <a:chOff x="4653996" y="2440257"/>
            <a:chExt cx="396607" cy="348555"/>
          </a:xfrm>
        </p:grpSpPr>
        <p:sp>
          <p:nvSpPr>
            <p:cNvPr id="16715" name="Google Shape;16715;p67"/>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67"/>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7"/>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67"/>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67"/>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7"/>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67"/>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67"/>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67"/>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67"/>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67"/>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7"/>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7"/>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67"/>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67"/>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67"/>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67"/>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67"/>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3" name="Google Shape;16733;p67"/>
          <p:cNvGrpSpPr/>
          <p:nvPr/>
        </p:nvGrpSpPr>
        <p:grpSpPr>
          <a:xfrm>
            <a:off x="1829334" y="2895140"/>
            <a:ext cx="301630" cy="374272"/>
            <a:chOff x="1854391" y="2895140"/>
            <a:chExt cx="301630" cy="374272"/>
          </a:xfrm>
        </p:grpSpPr>
        <p:sp>
          <p:nvSpPr>
            <p:cNvPr id="16734" name="Google Shape;16734;p67"/>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67"/>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67"/>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67"/>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67"/>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7"/>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7"/>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67"/>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67"/>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67"/>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67"/>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67"/>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67"/>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67"/>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67"/>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67"/>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67"/>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67"/>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67"/>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67"/>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7"/>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67"/>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67"/>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67"/>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67"/>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67"/>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67"/>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67"/>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7"/>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67"/>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67"/>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67"/>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67"/>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67"/>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7"/>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67"/>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67"/>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67"/>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67"/>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67"/>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67"/>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67"/>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67"/>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67"/>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67"/>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67"/>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67"/>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67"/>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67"/>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3" name="Google Shape;16783;p67"/>
          <p:cNvGrpSpPr/>
          <p:nvPr/>
        </p:nvGrpSpPr>
        <p:grpSpPr>
          <a:xfrm>
            <a:off x="5147760" y="2438370"/>
            <a:ext cx="289518" cy="357651"/>
            <a:chOff x="5172817" y="2438370"/>
            <a:chExt cx="289518" cy="357651"/>
          </a:xfrm>
        </p:grpSpPr>
        <p:sp>
          <p:nvSpPr>
            <p:cNvPr id="16784" name="Google Shape;16784;p67"/>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67"/>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67"/>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67"/>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67"/>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67"/>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67"/>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67"/>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67"/>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67"/>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67"/>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5" name="Google Shape;16795;p67"/>
          <p:cNvGrpSpPr/>
          <p:nvPr/>
        </p:nvGrpSpPr>
        <p:grpSpPr>
          <a:xfrm>
            <a:off x="3209449" y="2484534"/>
            <a:ext cx="388297" cy="293320"/>
            <a:chOff x="3234506" y="2484534"/>
            <a:chExt cx="388297" cy="293320"/>
          </a:xfrm>
        </p:grpSpPr>
        <p:sp>
          <p:nvSpPr>
            <p:cNvPr id="16796" name="Google Shape;16796;p67"/>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67"/>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67"/>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67"/>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67"/>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67"/>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67"/>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67"/>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67"/>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67"/>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67"/>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67"/>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67"/>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67"/>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67"/>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67"/>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2" name="Google Shape;16812;p67"/>
          <p:cNvGrpSpPr/>
          <p:nvPr/>
        </p:nvGrpSpPr>
        <p:grpSpPr>
          <a:xfrm>
            <a:off x="6040092" y="3367036"/>
            <a:ext cx="362553" cy="356498"/>
            <a:chOff x="6065149" y="3367036"/>
            <a:chExt cx="362553" cy="356498"/>
          </a:xfrm>
        </p:grpSpPr>
        <p:sp>
          <p:nvSpPr>
            <p:cNvPr id="16813" name="Google Shape;16813;p67"/>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67"/>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67"/>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67"/>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67"/>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8" name="Google Shape;16818;p67"/>
          <p:cNvGrpSpPr/>
          <p:nvPr/>
        </p:nvGrpSpPr>
        <p:grpSpPr>
          <a:xfrm>
            <a:off x="6515764" y="3367036"/>
            <a:ext cx="362553" cy="356498"/>
            <a:chOff x="6540821" y="3367036"/>
            <a:chExt cx="362553" cy="356498"/>
          </a:xfrm>
        </p:grpSpPr>
        <p:sp>
          <p:nvSpPr>
            <p:cNvPr id="16819" name="Google Shape;16819;p67"/>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67"/>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67"/>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7"/>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67"/>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67"/>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67"/>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6" name="Google Shape;16826;p67"/>
          <p:cNvGrpSpPr/>
          <p:nvPr/>
        </p:nvGrpSpPr>
        <p:grpSpPr>
          <a:xfrm>
            <a:off x="2277401" y="2474704"/>
            <a:ext cx="354479" cy="312561"/>
            <a:chOff x="2302458" y="2474704"/>
            <a:chExt cx="354479" cy="312561"/>
          </a:xfrm>
        </p:grpSpPr>
        <p:sp>
          <p:nvSpPr>
            <p:cNvPr id="16827" name="Google Shape;16827;p67"/>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67"/>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67"/>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67"/>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67"/>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67"/>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67"/>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67"/>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67"/>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67"/>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67"/>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67"/>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9" name="Google Shape;16839;p67"/>
          <p:cNvGrpSpPr/>
          <p:nvPr/>
        </p:nvGrpSpPr>
        <p:grpSpPr>
          <a:xfrm>
            <a:off x="2806053" y="2442538"/>
            <a:ext cx="246002" cy="348922"/>
            <a:chOff x="2831110" y="2442538"/>
            <a:chExt cx="246002" cy="348922"/>
          </a:xfrm>
        </p:grpSpPr>
        <p:sp>
          <p:nvSpPr>
            <p:cNvPr id="16840" name="Google Shape;16840;p67"/>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67"/>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67"/>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67"/>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67"/>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67"/>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67"/>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67"/>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67"/>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67"/>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67"/>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7"/>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67"/>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67"/>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4" name="Google Shape;16854;p67"/>
          <p:cNvGrpSpPr/>
          <p:nvPr/>
        </p:nvGrpSpPr>
        <p:grpSpPr>
          <a:xfrm>
            <a:off x="6991435" y="3367036"/>
            <a:ext cx="362947" cy="356498"/>
            <a:chOff x="7016492" y="3367036"/>
            <a:chExt cx="362947" cy="356498"/>
          </a:xfrm>
        </p:grpSpPr>
        <p:sp>
          <p:nvSpPr>
            <p:cNvPr id="16855" name="Google Shape;16855;p67"/>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7"/>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7"/>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67"/>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67"/>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67"/>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1" name="Google Shape;16861;p67"/>
          <p:cNvGrpSpPr/>
          <p:nvPr/>
        </p:nvGrpSpPr>
        <p:grpSpPr>
          <a:xfrm>
            <a:off x="4806717" y="3817357"/>
            <a:ext cx="362947" cy="356576"/>
            <a:chOff x="5108852" y="3817357"/>
            <a:chExt cx="362947" cy="356576"/>
          </a:xfrm>
        </p:grpSpPr>
        <p:sp>
          <p:nvSpPr>
            <p:cNvPr id="16862" name="Google Shape;16862;p67"/>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67"/>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67"/>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7"/>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6" name="Google Shape;16866;p67"/>
          <p:cNvGrpSpPr/>
          <p:nvPr/>
        </p:nvGrpSpPr>
        <p:grpSpPr>
          <a:xfrm>
            <a:off x="5703585" y="3817357"/>
            <a:ext cx="362947" cy="356576"/>
            <a:chOff x="6005720" y="3817357"/>
            <a:chExt cx="362947" cy="356576"/>
          </a:xfrm>
        </p:grpSpPr>
        <p:sp>
          <p:nvSpPr>
            <p:cNvPr id="16867" name="Google Shape;16867;p67"/>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7"/>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67"/>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67"/>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1" name="Google Shape;16871;p67"/>
          <p:cNvGrpSpPr/>
          <p:nvPr/>
        </p:nvGrpSpPr>
        <p:grpSpPr>
          <a:xfrm>
            <a:off x="5564395" y="3367036"/>
            <a:ext cx="362580" cy="356498"/>
            <a:chOff x="5589452" y="3367036"/>
            <a:chExt cx="362580" cy="356498"/>
          </a:xfrm>
        </p:grpSpPr>
        <p:sp>
          <p:nvSpPr>
            <p:cNvPr id="16872" name="Google Shape;16872;p67"/>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67"/>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7"/>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5" name="Google Shape;16875;p67"/>
          <p:cNvGrpSpPr/>
          <p:nvPr/>
        </p:nvGrpSpPr>
        <p:grpSpPr>
          <a:xfrm>
            <a:off x="7462964" y="3362475"/>
            <a:ext cx="372017" cy="365621"/>
            <a:chOff x="7488021" y="3362475"/>
            <a:chExt cx="372017" cy="365621"/>
          </a:xfrm>
        </p:grpSpPr>
        <p:sp>
          <p:nvSpPr>
            <p:cNvPr id="16876" name="Google Shape;16876;p67"/>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67"/>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67"/>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67"/>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67"/>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67"/>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67"/>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67"/>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67"/>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67"/>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6" name="Google Shape;16886;p67"/>
          <p:cNvGrpSpPr/>
          <p:nvPr/>
        </p:nvGrpSpPr>
        <p:grpSpPr>
          <a:xfrm>
            <a:off x="5088724" y="3367036"/>
            <a:ext cx="362553" cy="356498"/>
            <a:chOff x="5113781" y="3367036"/>
            <a:chExt cx="362553" cy="356498"/>
          </a:xfrm>
        </p:grpSpPr>
        <p:sp>
          <p:nvSpPr>
            <p:cNvPr id="16887" name="Google Shape;16887;p67"/>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67"/>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89" name="Google Shape;16889;p67"/>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90" name="Google Shape;16890;p67"/>
          <p:cNvGrpSpPr/>
          <p:nvPr/>
        </p:nvGrpSpPr>
        <p:grpSpPr>
          <a:xfrm>
            <a:off x="7943564" y="3365489"/>
            <a:ext cx="375818" cy="357651"/>
            <a:chOff x="7968621" y="3365489"/>
            <a:chExt cx="375818" cy="357651"/>
          </a:xfrm>
        </p:grpSpPr>
        <p:sp>
          <p:nvSpPr>
            <p:cNvPr id="16891" name="Google Shape;16891;p67"/>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67"/>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67"/>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67"/>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67"/>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7"/>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67"/>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67"/>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67"/>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67"/>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67"/>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67"/>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3" name="Google Shape;16903;p67"/>
          <p:cNvGrpSpPr/>
          <p:nvPr/>
        </p:nvGrpSpPr>
        <p:grpSpPr>
          <a:xfrm>
            <a:off x="5255151" y="3817357"/>
            <a:ext cx="362947" cy="356576"/>
            <a:chOff x="5557286" y="3817357"/>
            <a:chExt cx="362947" cy="356576"/>
          </a:xfrm>
        </p:grpSpPr>
        <p:grpSp>
          <p:nvGrpSpPr>
            <p:cNvPr id="16904" name="Google Shape;16904;p67"/>
            <p:cNvGrpSpPr/>
            <p:nvPr/>
          </p:nvGrpSpPr>
          <p:grpSpPr>
            <a:xfrm>
              <a:off x="5557286" y="3817357"/>
              <a:ext cx="362947" cy="356576"/>
              <a:chOff x="5557286" y="3817357"/>
              <a:chExt cx="362947" cy="356576"/>
            </a:xfrm>
          </p:grpSpPr>
          <p:sp>
            <p:nvSpPr>
              <p:cNvPr id="16905" name="Google Shape;16905;p67"/>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67"/>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67"/>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08" name="Google Shape;16908;p67"/>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9" name="Google Shape;16909;p67"/>
          <p:cNvGrpSpPr/>
          <p:nvPr/>
        </p:nvGrpSpPr>
        <p:grpSpPr>
          <a:xfrm>
            <a:off x="4358284" y="3817357"/>
            <a:ext cx="362947" cy="356576"/>
            <a:chOff x="4660419" y="3817357"/>
            <a:chExt cx="362947" cy="356576"/>
          </a:xfrm>
        </p:grpSpPr>
        <p:grpSp>
          <p:nvGrpSpPr>
            <p:cNvPr id="16910" name="Google Shape;16910;p67"/>
            <p:cNvGrpSpPr/>
            <p:nvPr/>
          </p:nvGrpSpPr>
          <p:grpSpPr>
            <a:xfrm>
              <a:off x="4660419" y="3817357"/>
              <a:ext cx="362947" cy="356576"/>
              <a:chOff x="4660419" y="3817357"/>
              <a:chExt cx="362947" cy="356576"/>
            </a:xfrm>
          </p:grpSpPr>
          <p:sp>
            <p:nvSpPr>
              <p:cNvPr id="16911" name="Google Shape;16911;p67"/>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7"/>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3" name="Google Shape;16913;p67"/>
            <p:cNvGrpSpPr/>
            <p:nvPr/>
          </p:nvGrpSpPr>
          <p:grpSpPr>
            <a:xfrm>
              <a:off x="4694459" y="3856408"/>
              <a:ext cx="282308" cy="265356"/>
              <a:chOff x="4690600" y="3853050"/>
              <a:chExt cx="289488" cy="272132"/>
            </a:xfrm>
          </p:grpSpPr>
          <p:sp>
            <p:nvSpPr>
              <p:cNvPr id="16914" name="Google Shape;16914;p67"/>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67"/>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16" name="Google Shape;16916;p67"/>
          <p:cNvGrpSpPr/>
          <p:nvPr/>
        </p:nvGrpSpPr>
        <p:grpSpPr>
          <a:xfrm>
            <a:off x="6159823" y="3813323"/>
            <a:ext cx="369882" cy="364325"/>
            <a:chOff x="1190200" y="238125"/>
            <a:chExt cx="5306767" cy="5212083"/>
          </a:xfrm>
        </p:grpSpPr>
        <p:grpSp>
          <p:nvGrpSpPr>
            <p:cNvPr id="16917" name="Google Shape;16917;p67"/>
            <p:cNvGrpSpPr/>
            <p:nvPr/>
          </p:nvGrpSpPr>
          <p:grpSpPr>
            <a:xfrm>
              <a:off x="1190200" y="238125"/>
              <a:ext cx="5212075" cy="5212075"/>
              <a:chOff x="1190200" y="238125"/>
              <a:chExt cx="5212075" cy="5212075"/>
            </a:xfrm>
          </p:grpSpPr>
          <p:sp>
            <p:nvSpPr>
              <p:cNvPr id="16918" name="Google Shape;16918;p67"/>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67"/>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20" name="Google Shape;16920;p67"/>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1" name="Google Shape;16921;p67"/>
          <p:cNvGrpSpPr/>
          <p:nvPr/>
        </p:nvGrpSpPr>
        <p:grpSpPr>
          <a:xfrm>
            <a:off x="3461049" y="3817357"/>
            <a:ext cx="363314" cy="356576"/>
            <a:chOff x="3763184" y="3817357"/>
            <a:chExt cx="363314" cy="356576"/>
          </a:xfrm>
        </p:grpSpPr>
        <p:sp>
          <p:nvSpPr>
            <p:cNvPr id="16922" name="Google Shape;16922;p67"/>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67"/>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67"/>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67"/>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67"/>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7" name="Google Shape;16927;p67"/>
          <p:cNvGrpSpPr/>
          <p:nvPr/>
        </p:nvGrpSpPr>
        <p:grpSpPr>
          <a:xfrm>
            <a:off x="3909850" y="3817357"/>
            <a:ext cx="362947" cy="356576"/>
            <a:chOff x="4211985" y="3817357"/>
            <a:chExt cx="362947" cy="356576"/>
          </a:xfrm>
        </p:grpSpPr>
        <p:sp>
          <p:nvSpPr>
            <p:cNvPr id="16928" name="Google Shape;16928;p6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6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6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1" name="Google Shape;16931;p67"/>
          <p:cNvGrpSpPr/>
          <p:nvPr/>
        </p:nvGrpSpPr>
        <p:grpSpPr>
          <a:xfrm>
            <a:off x="3012615" y="3817357"/>
            <a:ext cx="362920" cy="356865"/>
            <a:chOff x="3314750" y="3817357"/>
            <a:chExt cx="362920" cy="356865"/>
          </a:xfrm>
        </p:grpSpPr>
        <p:grpSp>
          <p:nvGrpSpPr>
            <p:cNvPr id="16932" name="Google Shape;16932;p67"/>
            <p:cNvGrpSpPr/>
            <p:nvPr/>
          </p:nvGrpSpPr>
          <p:grpSpPr>
            <a:xfrm>
              <a:off x="3314750" y="3817357"/>
              <a:ext cx="362920" cy="356865"/>
              <a:chOff x="3314750" y="3817357"/>
              <a:chExt cx="362920" cy="356865"/>
            </a:xfrm>
          </p:grpSpPr>
          <p:sp>
            <p:nvSpPr>
              <p:cNvPr id="16933" name="Google Shape;16933;p6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5" name="Google Shape;16935;p67"/>
            <p:cNvGrpSpPr/>
            <p:nvPr/>
          </p:nvGrpSpPr>
          <p:grpSpPr>
            <a:xfrm>
              <a:off x="3394986" y="3894612"/>
              <a:ext cx="202339" cy="202323"/>
              <a:chOff x="935197" y="1793977"/>
              <a:chExt cx="256451" cy="256430"/>
            </a:xfrm>
          </p:grpSpPr>
          <p:sp>
            <p:nvSpPr>
              <p:cNvPr id="16936" name="Google Shape;16936;p6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6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38" name="Google Shape;16938;p67"/>
          <p:cNvGrpSpPr/>
          <p:nvPr/>
        </p:nvGrpSpPr>
        <p:grpSpPr>
          <a:xfrm>
            <a:off x="2564181" y="3817357"/>
            <a:ext cx="362920" cy="356865"/>
            <a:chOff x="2866317" y="3817357"/>
            <a:chExt cx="362920" cy="356865"/>
          </a:xfrm>
        </p:grpSpPr>
        <p:sp>
          <p:nvSpPr>
            <p:cNvPr id="16939" name="Google Shape;16939;p6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6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6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42" name="Google Shape;16942;p6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946" name="Shape 16946"/>
        <p:cNvGrpSpPr/>
        <p:nvPr/>
      </p:nvGrpSpPr>
      <p:grpSpPr>
        <a:xfrm>
          <a:off x="0" y="0"/>
          <a:ext cx="0" cy="0"/>
          <a:chOff x="0" y="0"/>
          <a:chExt cx="0" cy="0"/>
        </a:xfrm>
      </p:grpSpPr>
      <p:pic>
        <p:nvPicPr>
          <p:cNvPr id="16947" name="Google Shape;16947;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2"/>
          <p:cNvSpPr/>
          <p:nvPr/>
        </p:nvSpPr>
        <p:spPr>
          <a:xfrm>
            <a:off x="4720231" y="2328382"/>
            <a:ext cx="4426495" cy="2823300"/>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2" name="Google Shape;562;p32"/>
          <p:cNvGrpSpPr/>
          <p:nvPr/>
        </p:nvGrpSpPr>
        <p:grpSpPr>
          <a:xfrm>
            <a:off x="2278629" y="657461"/>
            <a:ext cx="5108885" cy="3995079"/>
            <a:chOff x="2278629" y="657461"/>
            <a:chExt cx="5108885" cy="3995079"/>
          </a:xfrm>
        </p:grpSpPr>
        <p:grpSp>
          <p:nvGrpSpPr>
            <p:cNvPr id="563" name="Google Shape;563;p32"/>
            <p:cNvGrpSpPr/>
            <p:nvPr/>
          </p:nvGrpSpPr>
          <p:grpSpPr>
            <a:xfrm flipH="1" rot="-9779573">
              <a:off x="3960823" y="1240969"/>
              <a:ext cx="265395" cy="347414"/>
              <a:chOff x="7973097" y="2470371"/>
              <a:chExt cx="265386" cy="347403"/>
            </a:xfrm>
          </p:grpSpPr>
          <p:sp>
            <p:nvSpPr>
              <p:cNvPr id="564" name="Google Shape;564;p32"/>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32"/>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66" name="Google Shape;566;p32"/>
            <p:cNvSpPr/>
            <p:nvPr/>
          </p:nvSpPr>
          <p:spPr>
            <a:xfrm flipH="1">
              <a:off x="4493226" y="4096065"/>
              <a:ext cx="163068" cy="199388"/>
            </a:xfrm>
            <a:custGeom>
              <a:rect b="b" l="l" r="r" t="t"/>
              <a:pathLst>
                <a:path extrusionOk="0" h="199388" w="163068">
                  <a:moveTo>
                    <a:pt x="61771" y="82279"/>
                  </a:moveTo>
                  <a:cubicBezTo>
                    <a:pt x="61771" y="82279"/>
                    <a:pt x="73668" y="3285"/>
                    <a:pt x="81865" y="549"/>
                  </a:cubicBezTo>
                  <a:cubicBezTo>
                    <a:pt x="90064" y="-2188"/>
                    <a:pt x="99092" y="79910"/>
                    <a:pt x="109410" y="82725"/>
                  </a:cubicBezTo>
                  <a:cubicBezTo>
                    <a:pt x="131078" y="88636"/>
                    <a:pt x="163089" y="85259"/>
                    <a:pt x="163090" y="93066"/>
                  </a:cubicBezTo>
                  <a:cubicBezTo>
                    <a:pt x="163091" y="100178"/>
                    <a:pt x="112339" y="112899"/>
                    <a:pt x="108825" y="126626"/>
                  </a:cubicBezTo>
                  <a:cubicBezTo>
                    <a:pt x="105311" y="140353"/>
                    <a:pt x="94429" y="191046"/>
                    <a:pt x="90412" y="199241"/>
                  </a:cubicBezTo>
                  <a:cubicBezTo>
                    <a:pt x="86396" y="207436"/>
                    <a:pt x="66896" y="133155"/>
                    <a:pt x="65529" y="121434"/>
                  </a:cubicBezTo>
                  <a:cubicBezTo>
                    <a:pt x="64906" y="116090"/>
                    <a:pt x="21" y="110879"/>
                    <a:pt x="21" y="102591"/>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32"/>
            <p:cNvSpPr/>
            <p:nvPr/>
          </p:nvSpPr>
          <p:spPr>
            <a:xfrm flipH="1">
              <a:off x="7224446" y="657461"/>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8" name="Google Shape;568;p32"/>
            <p:cNvGrpSpPr/>
            <p:nvPr/>
          </p:nvGrpSpPr>
          <p:grpSpPr>
            <a:xfrm rot="10203384">
              <a:off x="2306634" y="4284787"/>
              <a:ext cx="265419" cy="347446"/>
              <a:chOff x="7973097" y="2470371"/>
              <a:chExt cx="265386" cy="347403"/>
            </a:xfrm>
          </p:grpSpPr>
          <p:sp>
            <p:nvSpPr>
              <p:cNvPr id="569" name="Google Shape;569;p32"/>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32"/>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571" name="Google Shape;571;p32"/>
          <p:cNvSpPr txBox="1"/>
          <p:nvPr>
            <p:ph type="title"/>
          </p:nvPr>
        </p:nvSpPr>
        <p:spPr>
          <a:xfrm>
            <a:off x="1070300" y="2088444"/>
            <a:ext cx="3687900" cy="9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Vocabulary</a:t>
            </a:r>
            <a:endParaRPr/>
          </a:p>
        </p:txBody>
      </p:sp>
      <p:sp>
        <p:nvSpPr>
          <p:cNvPr id="572" name="Google Shape;572;p32"/>
          <p:cNvSpPr txBox="1"/>
          <p:nvPr>
            <p:ph idx="2" type="title"/>
          </p:nvPr>
        </p:nvSpPr>
        <p:spPr>
          <a:xfrm>
            <a:off x="1070300" y="1176837"/>
            <a:ext cx="1236900" cy="9159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01</a:t>
            </a:r>
            <a:endParaRPr/>
          </a:p>
        </p:txBody>
      </p:sp>
      <p:sp>
        <p:nvSpPr>
          <p:cNvPr id="573" name="Google Shape;573;p32"/>
          <p:cNvSpPr txBox="1"/>
          <p:nvPr>
            <p:ph idx="1" type="subTitle"/>
          </p:nvPr>
        </p:nvSpPr>
        <p:spPr>
          <a:xfrm>
            <a:off x="1070300" y="3040422"/>
            <a:ext cx="3687900" cy="6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Learning v</a:t>
            </a:r>
            <a:r>
              <a:rPr lang="en"/>
              <a:t>ocabulary is your passport to communication!</a:t>
            </a:r>
            <a:endParaRPr/>
          </a:p>
        </p:txBody>
      </p:sp>
      <p:grpSp>
        <p:nvGrpSpPr>
          <p:cNvPr id="574" name="Google Shape;574;p32"/>
          <p:cNvGrpSpPr/>
          <p:nvPr/>
        </p:nvGrpSpPr>
        <p:grpSpPr>
          <a:xfrm>
            <a:off x="5089096" y="1184460"/>
            <a:ext cx="2807310" cy="3959047"/>
            <a:chOff x="5089096" y="1184460"/>
            <a:chExt cx="2807310" cy="3959047"/>
          </a:xfrm>
        </p:grpSpPr>
        <p:sp>
          <p:nvSpPr>
            <p:cNvPr id="575" name="Google Shape;575;p32"/>
            <p:cNvSpPr/>
            <p:nvPr/>
          </p:nvSpPr>
          <p:spPr>
            <a:xfrm>
              <a:off x="5089096" y="1322068"/>
              <a:ext cx="1331350" cy="533995"/>
            </a:xfrm>
            <a:custGeom>
              <a:rect b="b" l="l" r="r" t="t"/>
              <a:pathLst>
                <a:path extrusionOk="0" h="303406" w="756449">
                  <a:moveTo>
                    <a:pt x="755662" y="299772"/>
                  </a:moveTo>
                  <a:cubicBezTo>
                    <a:pt x="763254" y="234635"/>
                    <a:pt x="716583" y="175678"/>
                    <a:pt x="651418" y="168089"/>
                  </a:cubicBezTo>
                  <a:cubicBezTo>
                    <a:pt x="621564" y="164612"/>
                    <a:pt x="591500" y="172577"/>
                    <a:pt x="567288" y="190379"/>
                  </a:cubicBezTo>
                  <a:cubicBezTo>
                    <a:pt x="592245" y="108615"/>
                    <a:pt x="529555" y="12003"/>
                    <a:pt x="444690" y="1441"/>
                  </a:cubicBezTo>
                  <a:cubicBezTo>
                    <a:pt x="359825" y="-9121"/>
                    <a:pt x="275350" y="69176"/>
                    <a:pt x="279487" y="154561"/>
                  </a:cubicBezTo>
                  <a:cubicBezTo>
                    <a:pt x="270086" y="142237"/>
                    <a:pt x="260684" y="129913"/>
                    <a:pt x="251283" y="117590"/>
                  </a:cubicBezTo>
                  <a:cubicBezTo>
                    <a:pt x="200993" y="99450"/>
                    <a:pt x="138720" y="136596"/>
                    <a:pt x="130809" y="189447"/>
                  </a:cubicBezTo>
                  <a:cubicBezTo>
                    <a:pt x="88445" y="160017"/>
                    <a:pt x="-11471" y="168697"/>
                    <a:pt x="1108" y="236495"/>
                  </a:cubicBezTo>
                  <a:cubicBezTo>
                    <a:pt x="13852" y="305186"/>
                    <a:pt x="141655" y="299174"/>
                    <a:pt x="187468" y="299298"/>
                  </a:cubicBezTo>
                  <a:cubicBezTo>
                    <a:pt x="235213" y="299426"/>
                    <a:pt x="754558" y="309240"/>
                    <a:pt x="755662" y="29977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6" name="Google Shape;576;p32"/>
            <p:cNvSpPr/>
            <p:nvPr/>
          </p:nvSpPr>
          <p:spPr>
            <a:xfrm>
              <a:off x="7104108" y="1967668"/>
              <a:ext cx="792297" cy="317784"/>
            </a:xfrm>
            <a:custGeom>
              <a:rect b="b" l="l" r="r" t="t"/>
              <a:pathLst>
                <a:path extrusionOk="0" h="180559" w="450169">
                  <a:moveTo>
                    <a:pt x="449709" y="178592"/>
                  </a:moveTo>
                  <a:cubicBezTo>
                    <a:pt x="454228" y="139828"/>
                    <a:pt x="426453" y="104743"/>
                    <a:pt x="387674" y="100226"/>
                  </a:cubicBezTo>
                  <a:cubicBezTo>
                    <a:pt x="369907" y="98157"/>
                    <a:pt x="352015" y="102897"/>
                    <a:pt x="337606" y="113491"/>
                  </a:cubicBezTo>
                  <a:cubicBezTo>
                    <a:pt x="352458" y="64833"/>
                    <a:pt x="315152" y="7338"/>
                    <a:pt x="264647" y="1053"/>
                  </a:cubicBezTo>
                  <a:cubicBezTo>
                    <a:pt x="214143" y="-5233"/>
                    <a:pt x="163872" y="41362"/>
                    <a:pt x="166334" y="92175"/>
                  </a:cubicBezTo>
                  <a:cubicBezTo>
                    <a:pt x="160739" y="84842"/>
                    <a:pt x="155144" y="77508"/>
                    <a:pt x="149549" y="70174"/>
                  </a:cubicBezTo>
                  <a:cubicBezTo>
                    <a:pt x="119621" y="59378"/>
                    <a:pt x="82562" y="81485"/>
                    <a:pt x="77854" y="112937"/>
                  </a:cubicBezTo>
                  <a:cubicBezTo>
                    <a:pt x="52643" y="95423"/>
                    <a:pt x="-6818" y="100588"/>
                    <a:pt x="668" y="140936"/>
                  </a:cubicBezTo>
                  <a:cubicBezTo>
                    <a:pt x="8252" y="181814"/>
                    <a:pt x="84309" y="178236"/>
                    <a:pt x="111572" y="178310"/>
                  </a:cubicBezTo>
                  <a:cubicBezTo>
                    <a:pt x="139986" y="178386"/>
                    <a:pt x="449053" y="184226"/>
                    <a:pt x="449709" y="17859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77" name="Google Shape;577;p32"/>
            <p:cNvGrpSpPr/>
            <p:nvPr/>
          </p:nvGrpSpPr>
          <p:grpSpPr>
            <a:xfrm>
              <a:off x="5539506" y="2736325"/>
              <a:ext cx="981635" cy="2407182"/>
              <a:chOff x="4474191" y="777838"/>
              <a:chExt cx="492023" cy="1206547"/>
            </a:xfrm>
          </p:grpSpPr>
          <p:sp>
            <p:nvSpPr>
              <p:cNvPr id="578" name="Google Shape;578;p32"/>
              <p:cNvSpPr/>
              <p:nvPr/>
            </p:nvSpPr>
            <p:spPr>
              <a:xfrm>
                <a:off x="4474191" y="777838"/>
                <a:ext cx="492023" cy="1206547"/>
              </a:xfrm>
              <a:custGeom>
                <a:rect b="b" l="l" r="r" t="t"/>
                <a:pathLst>
                  <a:path extrusionOk="0" h="1206547" w="492023">
                    <a:moveTo>
                      <a:pt x="21" y="406864"/>
                    </a:moveTo>
                    <a:cubicBezTo>
                      <a:pt x="21" y="406864"/>
                      <a:pt x="59901" y="208398"/>
                      <a:pt x="78810" y="180046"/>
                    </a:cubicBezTo>
                    <a:cubicBezTo>
                      <a:pt x="97720" y="151693"/>
                      <a:pt x="269741" y="482"/>
                      <a:pt x="312945" y="482"/>
                    </a:cubicBezTo>
                    <a:cubicBezTo>
                      <a:pt x="356149" y="482"/>
                      <a:pt x="375058" y="54036"/>
                      <a:pt x="346694" y="94989"/>
                    </a:cubicBezTo>
                    <a:cubicBezTo>
                      <a:pt x="346694" y="94989"/>
                      <a:pt x="409726" y="63486"/>
                      <a:pt x="444393" y="126491"/>
                    </a:cubicBezTo>
                    <a:cubicBezTo>
                      <a:pt x="444393" y="126491"/>
                      <a:pt x="460151" y="151694"/>
                      <a:pt x="444393" y="189497"/>
                    </a:cubicBezTo>
                    <a:cubicBezTo>
                      <a:pt x="444393" y="189497"/>
                      <a:pt x="504273" y="186346"/>
                      <a:pt x="488515" y="265103"/>
                    </a:cubicBezTo>
                    <a:cubicBezTo>
                      <a:pt x="472757" y="343860"/>
                      <a:pt x="393968" y="473020"/>
                      <a:pt x="390816" y="501372"/>
                    </a:cubicBezTo>
                    <a:cubicBezTo>
                      <a:pt x="387665" y="529724"/>
                      <a:pt x="503254" y="649434"/>
                      <a:pt x="491157" y="806947"/>
                    </a:cubicBezTo>
                    <a:cubicBezTo>
                      <a:pt x="479060" y="964460"/>
                      <a:pt x="442749" y="1207029"/>
                      <a:pt x="442749" y="1207029"/>
                    </a:cubicBezTo>
                    <a:lnTo>
                      <a:pt x="189116" y="1207029"/>
                    </a:lnTo>
                    <a:lnTo>
                      <a:pt x="119490" y="747092"/>
                    </a:lnTo>
                    <a:close/>
                  </a:path>
                </a:pathLst>
              </a:custGeom>
              <a:solidFill>
                <a:srgbClr val="E59C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79" name="Google Shape;579;p32"/>
              <p:cNvGrpSpPr/>
              <p:nvPr/>
            </p:nvGrpSpPr>
            <p:grpSpPr>
              <a:xfrm>
                <a:off x="4630155" y="872345"/>
                <a:ext cx="288406" cy="347233"/>
                <a:chOff x="4630155" y="872345"/>
                <a:chExt cx="288406" cy="347233"/>
              </a:xfrm>
            </p:grpSpPr>
            <p:sp>
              <p:nvSpPr>
                <p:cNvPr id="580" name="Google Shape;580;p32"/>
                <p:cNvSpPr/>
                <p:nvPr/>
              </p:nvSpPr>
              <p:spPr>
                <a:xfrm>
                  <a:off x="4630155" y="872345"/>
                  <a:ext cx="190708" cy="284588"/>
                </a:xfrm>
                <a:custGeom>
                  <a:rect b="b" l="l" r="r" t="t"/>
                  <a:pathLst>
                    <a:path extrusionOk="0" h="284588" w="190708">
                      <a:moveTo>
                        <a:pt x="190730" y="482"/>
                      </a:moveTo>
                      <a:cubicBezTo>
                        <a:pt x="170311" y="22006"/>
                        <a:pt x="148751" y="41912"/>
                        <a:pt x="127546" y="62038"/>
                      </a:cubicBezTo>
                      <a:cubicBezTo>
                        <a:pt x="122204" y="67014"/>
                        <a:pt x="116917" y="72032"/>
                        <a:pt x="111686" y="77090"/>
                      </a:cubicBezTo>
                      <a:cubicBezTo>
                        <a:pt x="106419" y="82099"/>
                        <a:pt x="101137" y="87066"/>
                        <a:pt x="96052" y="92170"/>
                      </a:cubicBezTo>
                      <a:cubicBezTo>
                        <a:pt x="90975" y="97270"/>
                        <a:pt x="86028" y="102465"/>
                        <a:pt x="81384" y="107617"/>
                      </a:cubicBezTo>
                      <a:cubicBezTo>
                        <a:pt x="79185" y="110078"/>
                        <a:pt x="77135" y="112669"/>
                        <a:pt x="75247" y="115377"/>
                      </a:cubicBezTo>
                      <a:cubicBezTo>
                        <a:pt x="74407" y="116557"/>
                        <a:pt x="73682" y="117816"/>
                        <a:pt x="73083" y="119135"/>
                      </a:cubicBezTo>
                      <a:lnTo>
                        <a:pt x="70890" y="123934"/>
                      </a:lnTo>
                      <a:cubicBezTo>
                        <a:pt x="65100" y="137121"/>
                        <a:pt x="59307" y="150660"/>
                        <a:pt x="53717" y="164183"/>
                      </a:cubicBezTo>
                      <a:lnTo>
                        <a:pt x="36510" y="204699"/>
                      </a:lnTo>
                      <a:cubicBezTo>
                        <a:pt x="24750" y="231622"/>
                        <a:pt x="12959" y="258553"/>
                        <a:pt x="21" y="285071"/>
                      </a:cubicBezTo>
                      <a:cubicBezTo>
                        <a:pt x="7559" y="256542"/>
                        <a:pt x="16413" y="228491"/>
                        <a:pt x="25561" y="200530"/>
                      </a:cubicBezTo>
                      <a:cubicBezTo>
                        <a:pt x="35007" y="172626"/>
                        <a:pt x="44571" y="144989"/>
                        <a:pt x="55797" y="117389"/>
                      </a:cubicBezTo>
                      <a:lnTo>
                        <a:pt x="58106" y="112139"/>
                      </a:lnTo>
                      <a:cubicBezTo>
                        <a:pt x="59012" y="110108"/>
                        <a:pt x="60079" y="108154"/>
                        <a:pt x="61299" y="106294"/>
                      </a:cubicBezTo>
                      <a:cubicBezTo>
                        <a:pt x="63522" y="102918"/>
                        <a:pt x="65953" y="99682"/>
                        <a:pt x="68578" y="96607"/>
                      </a:cubicBezTo>
                      <a:cubicBezTo>
                        <a:pt x="73495" y="90830"/>
                        <a:pt x="78741" y="85341"/>
                        <a:pt x="84291" y="80169"/>
                      </a:cubicBezTo>
                      <a:cubicBezTo>
                        <a:pt x="89711" y="75011"/>
                        <a:pt x="95167" y="69959"/>
                        <a:pt x="100755" y="65076"/>
                      </a:cubicBezTo>
                      <a:cubicBezTo>
                        <a:pt x="106409" y="60269"/>
                        <a:pt x="112106" y="55540"/>
                        <a:pt x="117846" y="50887"/>
                      </a:cubicBezTo>
                      <a:cubicBezTo>
                        <a:pt x="140853" y="32297"/>
                        <a:pt x="165215" y="15449"/>
                        <a:pt x="190730" y="482"/>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1" name="Google Shape;581;p32"/>
                <p:cNvSpPr/>
                <p:nvPr/>
              </p:nvSpPr>
              <p:spPr>
                <a:xfrm>
                  <a:off x="4749798" y="966853"/>
                  <a:ext cx="168763" cy="252725"/>
                </a:xfrm>
                <a:custGeom>
                  <a:rect b="b" l="l" r="r" t="t"/>
                  <a:pathLst>
                    <a:path extrusionOk="0" h="252725" w="168763">
                      <a:moveTo>
                        <a:pt x="168785" y="482"/>
                      </a:moveTo>
                      <a:cubicBezTo>
                        <a:pt x="148531" y="17074"/>
                        <a:pt x="128363" y="33440"/>
                        <a:pt x="110219" y="51227"/>
                      </a:cubicBezTo>
                      <a:cubicBezTo>
                        <a:pt x="101292" y="59601"/>
                        <a:pt x="93529" y="69133"/>
                        <a:pt x="87136" y="79570"/>
                      </a:cubicBezTo>
                      <a:lnTo>
                        <a:pt x="85136" y="83317"/>
                      </a:lnTo>
                      <a:lnTo>
                        <a:pt x="83191" y="87779"/>
                      </a:lnTo>
                      <a:lnTo>
                        <a:pt x="79301" y="96704"/>
                      </a:lnTo>
                      <a:lnTo>
                        <a:pt x="71521" y="114551"/>
                      </a:lnTo>
                      <a:cubicBezTo>
                        <a:pt x="60955" y="138253"/>
                        <a:pt x="49775" y="161674"/>
                        <a:pt x="37981" y="184814"/>
                      </a:cubicBezTo>
                      <a:cubicBezTo>
                        <a:pt x="26225" y="207984"/>
                        <a:pt x="13911" y="230913"/>
                        <a:pt x="21" y="253207"/>
                      </a:cubicBezTo>
                      <a:cubicBezTo>
                        <a:pt x="7396" y="228056"/>
                        <a:pt x="16345" y="203540"/>
                        <a:pt x="25853" y="179266"/>
                      </a:cubicBezTo>
                      <a:cubicBezTo>
                        <a:pt x="35374" y="154997"/>
                        <a:pt x="45459" y="130974"/>
                        <a:pt x="56106" y="107197"/>
                      </a:cubicBezTo>
                      <a:lnTo>
                        <a:pt x="64274" y="89460"/>
                      </a:lnTo>
                      <a:lnTo>
                        <a:pt x="68358" y="80592"/>
                      </a:lnTo>
                      <a:lnTo>
                        <a:pt x="70400" y="76159"/>
                      </a:lnTo>
                      <a:cubicBezTo>
                        <a:pt x="71221" y="74593"/>
                        <a:pt x="72269" y="72995"/>
                        <a:pt x="73205" y="71428"/>
                      </a:cubicBezTo>
                      <a:cubicBezTo>
                        <a:pt x="80899" y="59954"/>
                        <a:pt x="90398" y="49798"/>
                        <a:pt x="101334" y="41353"/>
                      </a:cubicBezTo>
                      <a:cubicBezTo>
                        <a:pt x="121925" y="24829"/>
                        <a:pt x="144604" y="11087"/>
                        <a:pt x="168785" y="482"/>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82" name="Google Shape;582;p32"/>
            <p:cNvGrpSpPr/>
            <p:nvPr/>
          </p:nvGrpSpPr>
          <p:grpSpPr>
            <a:xfrm>
              <a:off x="6721565" y="2736325"/>
              <a:ext cx="981633" cy="2407182"/>
              <a:chOff x="5066672" y="777838"/>
              <a:chExt cx="492022" cy="1206547"/>
            </a:xfrm>
          </p:grpSpPr>
          <p:sp>
            <p:nvSpPr>
              <p:cNvPr id="583" name="Google Shape;583;p32"/>
              <p:cNvSpPr/>
              <p:nvPr/>
            </p:nvSpPr>
            <p:spPr>
              <a:xfrm>
                <a:off x="5066672" y="777838"/>
                <a:ext cx="492022" cy="1206547"/>
              </a:xfrm>
              <a:custGeom>
                <a:rect b="b" l="l" r="r" t="t"/>
                <a:pathLst>
                  <a:path extrusionOk="0" h="1206547" w="492022">
                    <a:moveTo>
                      <a:pt x="492044" y="406864"/>
                    </a:moveTo>
                    <a:cubicBezTo>
                      <a:pt x="492044" y="406864"/>
                      <a:pt x="432164" y="208398"/>
                      <a:pt x="413255" y="180046"/>
                    </a:cubicBezTo>
                    <a:cubicBezTo>
                      <a:pt x="394346" y="151693"/>
                      <a:pt x="222325" y="482"/>
                      <a:pt x="179121" y="482"/>
                    </a:cubicBezTo>
                    <a:cubicBezTo>
                      <a:pt x="135917" y="482"/>
                      <a:pt x="117007" y="54036"/>
                      <a:pt x="145371" y="94989"/>
                    </a:cubicBezTo>
                    <a:cubicBezTo>
                      <a:pt x="145371" y="94989"/>
                      <a:pt x="82340" y="63486"/>
                      <a:pt x="47673" y="126491"/>
                    </a:cubicBezTo>
                    <a:cubicBezTo>
                      <a:pt x="47673" y="126491"/>
                      <a:pt x="31915" y="151694"/>
                      <a:pt x="47673" y="189497"/>
                    </a:cubicBezTo>
                    <a:cubicBezTo>
                      <a:pt x="47673" y="189497"/>
                      <a:pt x="-12207" y="186346"/>
                      <a:pt x="3551" y="265103"/>
                    </a:cubicBezTo>
                    <a:cubicBezTo>
                      <a:pt x="19308" y="343860"/>
                      <a:pt x="98098" y="473020"/>
                      <a:pt x="101249" y="501372"/>
                    </a:cubicBezTo>
                    <a:cubicBezTo>
                      <a:pt x="104401" y="529724"/>
                      <a:pt x="-11188" y="649434"/>
                      <a:pt x="909" y="806947"/>
                    </a:cubicBezTo>
                    <a:cubicBezTo>
                      <a:pt x="13006" y="964460"/>
                      <a:pt x="49317" y="1207029"/>
                      <a:pt x="49317" y="1207029"/>
                    </a:cubicBezTo>
                    <a:lnTo>
                      <a:pt x="302950" y="1207029"/>
                    </a:lnTo>
                    <a:lnTo>
                      <a:pt x="372575" y="747092"/>
                    </a:lnTo>
                    <a:close/>
                  </a:path>
                </a:pathLst>
              </a:custGeom>
              <a:solidFill>
                <a:srgbClr val="E59C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84" name="Google Shape;584;p32"/>
              <p:cNvGrpSpPr/>
              <p:nvPr/>
            </p:nvGrpSpPr>
            <p:grpSpPr>
              <a:xfrm>
                <a:off x="5114323" y="872345"/>
                <a:ext cx="288407" cy="347233"/>
                <a:chOff x="5114323" y="872345"/>
                <a:chExt cx="288407" cy="347233"/>
              </a:xfrm>
            </p:grpSpPr>
            <p:sp>
              <p:nvSpPr>
                <p:cNvPr id="585" name="Google Shape;585;p32"/>
                <p:cNvSpPr/>
                <p:nvPr/>
              </p:nvSpPr>
              <p:spPr>
                <a:xfrm>
                  <a:off x="5212022" y="872345"/>
                  <a:ext cx="190708" cy="284588"/>
                </a:xfrm>
                <a:custGeom>
                  <a:rect b="b" l="l" r="r" t="t"/>
                  <a:pathLst>
                    <a:path extrusionOk="0" h="284588" w="190708">
                      <a:moveTo>
                        <a:pt x="21" y="482"/>
                      </a:moveTo>
                      <a:cubicBezTo>
                        <a:pt x="20440" y="22006"/>
                        <a:pt x="42001" y="41912"/>
                        <a:pt x="63205" y="62038"/>
                      </a:cubicBezTo>
                      <a:cubicBezTo>
                        <a:pt x="68547" y="67014"/>
                        <a:pt x="73834" y="72032"/>
                        <a:pt x="79066" y="77090"/>
                      </a:cubicBezTo>
                      <a:cubicBezTo>
                        <a:pt x="84332" y="82099"/>
                        <a:pt x="89614" y="87066"/>
                        <a:pt x="94699" y="92170"/>
                      </a:cubicBezTo>
                      <a:cubicBezTo>
                        <a:pt x="99776" y="97270"/>
                        <a:pt x="104723" y="102465"/>
                        <a:pt x="109367" y="107617"/>
                      </a:cubicBezTo>
                      <a:cubicBezTo>
                        <a:pt x="111567" y="110078"/>
                        <a:pt x="113616" y="112669"/>
                        <a:pt x="115505" y="115377"/>
                      </a:cubicBezTo>
                      <a:cubicBezTo>
                        <a:pt x="116345" y="116557"/>
                        <a:pt x="117069" y="117816"/>
                        <a:pt x="117668" y="119135"/>
                      </a:cubicBezTo>
                      <a:lnTo>
                        <a:pt x="119861" y="123934"/>
                      </a:lnTo>
                      <a:cubicBezTo>
                        <a:pt x="125651" y="137121"/>
                        <a:pt x="131444" y="150660"/>
                        <a:pt x="137035" y="164183"/>
                      </a:cubicBezTo>
                      <a:lnTo>
                        <a:pt x="154241" y="204699"/>
                      </a:lnTo>
                      <a:cubicBezTo>
                        <a:pt x="166002" y="231622"/>
                        <a:pt x="177792" y="258553"/>
                        <a:pt x="190730" y="285071"/>
                      </a:cubicBezTo>
                      <a:cubicBezTo>
                        <a:pt x="183192" y="256542"/>
                        <a:pt x="174338" y="228491"/>
                        <a:pt x="165191" y="200530"/>
                      </a:cubicBezTo>
                      <a:cubicBezTo>
                        <a:pt x="155745" y="172626"/>
                        <a:pt x="146181" y="144989"/>
                        <a:pt x="134954" y="117389"/>
                      </a:cubicBezTo>
                      <a:lnTo>
                        <a:pt x="132646" y="112139"/>
                      </a:lnTo>
                      <a:cubicBezTo>
                        <a:pt x="131740" y="110108"/>
                        <a:pt x="130672" y="108154"/>
                        <a:pt x="129453" y="106294"/>
                      </a:cubicBezTo>
                      <a:cubicBezTo>
                        <a:pt x="127229" y="102918"/>
                        <a:pt x="124798" y="99682"/>
                        <a:pt x="122173" y="96607"/>
                      </a:cubicBezTo>
                      <a:cubicBezTo>
                        <a:pt x="117257" y="90830"/>
                        <a:pt x="112010" y="85341"/>
                        <a:pt x="106460" y="80169"/>
                      </a:cubicBezTo>
                      <a:cubicBezTo>
                        <a:pt x="101041" y="75011"/>
                        <a:pt x="95584" y="69959"/>
                        <a:pt x="89996" y="65076"/>
                      </a:cubicBezTo>
                      <a:cubicBezTo>
                        <a:pt x="84343" y="60269"/>
                        <a:pt x="78646" y="55540"/>
                        <a:pt x="72906" y="50887"/>
                      </a:cubicBezTo>
                      <a:cubicBezTo>
                        <a:pt x="49898" y="32297"/>
                        <a:pt x="25536" y="15449"/>
                        <a:pt x="21" y="482"/>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32"/>
                <p:cNvSpPr/>
                <p:nvPr/>
              </p:nvSpPr>
              <p:spPr>
                <a:xfrm>
                  <a:off x="5114323" y="966853"/>
                  <a:ext cx="168764" cy="252725"/>
                </a:xfrm>
                <a:custGeom>
                  <a:rect b="b" l="l" r="r" t="t"/>
                  <a:pathLst>
                    <a:path extrusionOk="0" h="252725" w="168764">
                      <a:moveTo>
                        <a:pt x="21" y="482"/>
                      </a:moveTo>
                      <a:cubicBezTo>
                        <a:pt x="20276" y="17074"/>
                        <a:pt x="40444" y="33440"/>
                        <a:pt x="58588" y="51227"/>
                      </a:cubicBezTo>
                      <a:cubicBezTo>
                        <a:pt x="67515" y="59601"/>
                        <a:pt x="75278" y="69133"/>
                        <a:pt x="81670" y="79570"/>
                      </a:cubicBezTo>
                      <a:lnTo>
                        <a:pt x="83671" y="83317"/>
                      </a:lnTo>
                      <a:lnTo>
                        <a:pt x="85616" y="87779"/>
                      </a:lnTo>
                      <a:lnTo>
                        <a:pt x="89506" y="96704"/>
                      </a:lnTo>
                      <a:lnTo>
                        <a:pt x="97286" y="114551"/>
                      </a:lnTo>
                      <a:cubicBezTo>
                        <a:pt x="107852" y="138253"/>
                        <a:pt x="119032" y="161674"/>
                        <a:pt x="130826" y="184814"/>
                      </a:cubicBezTo>
                      <a:cubicBezTo>
                        <a:pt x="142581" y="207984"/>
                        <a:pt x="154896" y="230913"/>
                        <a:pt x="168785" y="253207"/>
                      </a:cubicBezTo>
                      <a:cubicBezTo>
                        <a:pt x="161411" y="228056"/>
                        <a:pt x="152461" y="203540"/>
                        <a:pt x="142953" y="179266"/>
                      </a:cubicBezTo>
                      <a:cubicBezTo>
                        <a:pt x="133432" y="154997"/>
                        <a:pt x="123348" y="130974"/>
                        <a:pt x="112702" y="107197"/>
                      </a:cubicBezTo>
                      <a:lnTo>
                        <a:pt x="104533" y="89460"/>
                      </a:lnTo>
                      <a:lnTo>
                        <a:pt x="100449" y="80592"/>
                      </a:lnTo>
                      <a:lnTo>
                        <a:pt x="98407" y="76159"/>
                      </a:lnTo>
                      <a:cubicBezTo>
                        <a:pt x="97585" y="74593"/>
                        <a:pt x="96538" y="72995"/>
                        <a:pt x="95602" y="71428"/>
                      </a:cubicBezTo>
                      <a:cubicBezTo>
                        <a:pt x="87908" y="59954"/>
                        <a:pt x="78409" y="49798"/>
                        <a:pt x="67473" y="41353"/>
                      </a:cubicBezTo>
                      <a:cubicBezTo>
                        <a:pt x="46881" y="24829"/>
                        <a:pt x="24203" y="11087"/>
                        <a:pt x="21" y="482"/>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87" name="Google Shape;587;p32"/>
            <p:cNvGrpSpPr/>
            <p:nvPr/>
          </p:nvGrpSpPr>
          <p:grpSpPr>
            <a:xfrm>
              <a:off x="5391897" y="3369332"/>
              <a:ext cx="2458913" cy="1774175"/>
              <a:chOff x="4400205" y="1095119"/>
              <a:chExt cx="1232476" cy="889266"/>
            </a:xfrm>
          </p:grpSpPr>
          <p:grpSp>
            <p:nvGrpSpPr>
              <p:cNvPr id="588" name="Google Shape;588;p32"/>
              <p:cNvGrpSpPr/>
              <p:nvPr/>
            </p:nvGrpSpPr>
            <p:grpSpPr>
              <a:xfrm>
                <a:off x="4400205" y="1095119"/>
                <a:ext cx="379363" cy="889266"/>
                <a:chOff x="4400205" y="1095119"/>
                <a:chExt cx="379363" cy="889266"/>
              </a:xfrm>
            </p:grpSpPr>
            <p:sp>
              <p:nvSpPr>
                <p:cNvPr id="589" name="Google Shape;589;p32"/>
                <p:cNvSpPr/>
                <p:nvPr/>
              </p:nvSpPr>
              <p:spPr>
                <a:xfrm>
                  <a:off x="4400205" y="1096555"/>
                  <a:ext cx="379363" cy="887830"/>
                </a:xfrm>
                <a:custGeom>
                  <a:rect b="b" l="l" r="r" t="t"/>
                  <a:pathLst>
                    <a:path extrusionOk="0" h="887830" w="379363">
                      <a:moveTo>
                        <a:pt x="178009" y="888313"/>
                      </a:moveTo>
                      <a:cubicBezTo>
                        <a:pt x="178009" y="888313"/>
                        <a:pt x="209525" y="689846"/>
                        <a:pt x="178009" y="655194"/>
                      </a:cubicBezTo>
                      <a:cubicBezTo>
                        <a:pt x="146494" y="620541"/>
                        <a:pt x="4673" y="513432"/>
                        <a:pt x="4673" y="403173"/>
                      </a:cubicBezTo>
                      <a:cubicBezTo>
                        <a:pt x="4673" y="292914"/>
                        <a:pt x="-21892" y="66797"/>
                        <a:pt x="51947" y="9391"/>
                      </a:cubicBezTo>
                      <a:cubicBezTo>
                        <a:pt x="108675" y="-34712"/>
                        <a:pt x="189703" y="88386"/>
                        <a:pt x="177747" y="301945"/>
                      </a:cubicBezTo>
                      <a:cubicBezTo>
                        <a:pt x="177747" y="301945"/>
                        <a:pt x="336181" y="350523"/>
                        <a:pt x="379385" y="649797"/>
                      </a:cubicBezTo>
                      <a:lnTo>
                        <a:pt x="357649" y="888313"/>
                      </a:lnTo>
                      <a:close/>
                    </a:path>
                  </a:pathLst>
                </a:custGeom>
                <a:solidFill>
                  <a:srgbClr val="E59C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32"/>
                <p:cNvSpPr/>
                <p:nvPr/>
              </p:nvSpPr>
              <p:spPr>
                <a:xfrm>
                  <a:off x="4473133" y="1095119"/>
                  <a:ext cx="298861" cy="601936"/>
                </a:xfrm>
                <a:custGeom>
                  <a:rect b="b" l="l" r="r" t="t"/>
                  <a:pathLst>
                    <a:path extrusionOk="0" h="601936" w="298861">
                      <a:moveTo>
                        <a:pt x="994" y="782"/>
                      </a:moveTo>
                      <a:cubicBezTo>
                        <a:pt x="8531" y="-100"/>
                        <a:pt x="16168" y="968"/>
                        <a:pt x="23173" y="3886"/>
                      </a:cubicBezTo>
                      <a:cubicBezTo>
                        <a:pt x="24918" y="4596"/>
                        <a:pt x="26763" y="5193"/>
                        <a:pt x="28456" y="6028"/>
                      </a:cubicBezTo>
                      <a:lnTo>
                        <a:pt x="33403" y="8794"/>
                      </a:lnTo>
                      <a:cubicBezTo>
                        <a:pt x="35041" y="9748"/>
                        <a:pt x="36771" y="10621"/>
                        <a:pt x="38353" y="11672"/>
                      </a:cubicBezTo>
                      <a:lnTo>
                        <a:pt x="42781" y="15186"/>
                      </a:lnTo>
                      <a:cubicBezTo>
                        <a:pt x="48743" y="19843"/>
                        <a:pt x="54194" y="25121"/>
                        <a:pt x="59040" y="30930"/>
                      </a:cubicBezTo>
                      <a:cubicBezTo>
                        <a:pt x="61553" y="33755"/>
                        <a:pt x="63458" y="36935"/>
                        <a:pt x="65702" y="39945"/>
                      </a:cubicBezTo>
                      <a:cubicBezTo>
                        <a:pt x="67815" y="43018"/>
                        <a:pt x="70174" y="46013"/>
                        <a:pt x="71989" y="49250"/>
                      </a:cubicBezTo>
                      <a:cubicBezTo>
                        <a:pt x="86525" y="74828"/>
                        <a:pt x="96330" y="102816"/>
                        <a:pt x="100933" y="131871"/>
                      </a:cubicBezTo>
                      <a:cubicBezTo>
                        <a:pt x="103249" y="146140"/>
                        <a:pt x="104623" y="160546"/>
                        <a:pt x="105046" y="174996"/>
                      </a:cubicBezTo>
                      <a:cubicBezTo>
                        <a:pt x="105350" y="182188"/>
                        <a:pt x="105532" y="189374"/>
                        <a:pt x="105934" y="196520"/>
                      </a:cubicBezTo>
                      <a:cubicBezTo>
                        <a:pt x="106190" y="200091"/>
                        <a:pt x="106181" y="203673"/>
                        <a:pt x="106129" y="207256"/>
                      </a:cubicBezTo>
                      <a:lnTo>
                        <a:pt x="106297" y="217972"/>
                      </a:lnTo>
                      <a:cubicBezTo>
                        <a:pt x="106379" y="225115"/>
                        <a:pt x="106614" y="232242"/>
                        <a:pt x="107002" y="239353"/>
                      </a:cubicBezTo>
                      <a:lnTo>
                        <a:pt x="107599" y="250022"/>
                      </a:lnTo>
                      <a:lnTo>
                        <a:pt x="107857" y="260697"/>
                      </a:lnTo>
                      <a:cubicBezTo>
                        <a:pt x="108234" y="274930"/>
                        <a:pt x="109081" y="289162"/>
                        <a:pt x="110135" y="303430"/>
                      </a:cubicBezTo>
                      <a:lnTo>
                        <a:pt x="106830" y="298462"/>
                      </a:lnTo>
                      <a:cubicBezTo>
                        <a:pt x="121635" y="304313"/>
                        <a:pt x="135828" y="311606"/>
                        <a:pt x="149204" y="320236"/>
                      </a:cubicBezTo>
                      <a:cubicBezTo>
                        <a:pt x="155855" y="324517"/>
                        <a:pt x="162282" y="329135"/>
                        <a:pt x="168460" y="334072"/>
                      </a:cubicBezTo>
                      <a:lnTo>
                        <a:pt x="177714" y="341511"/>
                      </a:lnTo>
                      <a:lnTo>
                        <a:pt x="186456" y="349522"/>
                      </a:lnTo>
                      <a:cubicBezTo>
                        <a:pt x="209668" y="371103"/>
                        <a:pt x="229858" y="395719"/>
                        <a:pt x="246478" y="422702"/>
                      </a:cubicBezTo>
                      <a:cubicBezTo>
                        <a:pt x="254464" y="436315"/>
                        <a:pt x="261539" y="450441"/>
                        <a:pt x="267656" y="464989"/>
                      </a:cubicBezTo>
                      <a:lnTo>
                        <a:pt x="272197" y="475879"/>
                      </a:lnTo>
                      <a:cubicBezTo>
                        <a:pt x="273798" y="479465"/>
                        <a:pt x="275198" y="483138"/>
                        <a:pt x="276389" y="486880"/>
                      </a:cubicBezTo>
                      <a:cubicBezTo>
                        <a:pt x="278902" y="494318"/>
                        <a:pt x="281128" y="501850"/>
                        <a:pt x="283492" y="509304"/>
                      </a:cubicBezTo>
                      <a:cubicBezTo>
                        <a:pt x="284581" y="513061"/>
                        <a:pt x="285990" y="516714"/>
                        <a:pt x="286808" y="520544"/>
                      </a:cubicBezTo>
                      <a:lnTo>
                        <a:pt x="289272" y="532014"/>
                      </a:lnTo>
                      <a:cubicBezTo>
                        <a:pt x="290931" y="539645"/>
                        <a:pt x="292539" y="547266"/>
                        <a:pt x="294011" y="554895"/>
                      </a:cubicBezTo>
                      <a:cubicBezTo>
                        <a:pt x="296374" y="570279"/>
                        <a:pt x="297689" y="585815"/>
                        <a:pt x="298880" y="601189"/>
                      </a:cubicBezTo>
                      <a:cubicBezTo>
                        <a:pt x="298928" y="601817"/>
                        <a:pt x="298458" y="602366"/>
                        <a:pt x="297829" y="602415"/>
                      </a:cubicBezTo>
                      <a:cubicBezTo>
                        <a:pt x="297316" y="602455"/>
                        <a:pt x="296839" y="602146"/>
                        <a:pt x="296666" y="601661"/>
                      </a:cubicBezTo>
                      <a:lnTo>
                        <a:pt x="296632" y="601568"/>
                      </a:lnTo>
                      <a:cubicBezTo>
                        <a:pt x="291416" y="586939"/>
                        <a:pt x="287158" y="572269"/>
                        <a:pt x="282430" y="557820"/>
                      </a:cubicBezTo>
                      <a:cubicBezTo>
                        <a:pt x="279670" y="550700"/>
                        <a:pt x="277045" y="543575"/>
                        <a:pt x="274472" y="536457"/>
                      </a:cubicBezTo>
                      <a:cubicBezTo>
                        <a:pt x="271881" y="529343"/>
                        <a:pt x="269415" y="522215"/>
                        <a:pt x="266203" y="515370"/>
                      </a:cubicBezTo>
                      <a:cubicBezTo>
                        <a:pt x="263213" y="508445"/>
                        <a:pt x="260083" y="501599"/>
                        <a:pt x="257240" y="494658"/>
                      </a:cubicBezTo>
                      <a:cubicBezTo>
                        <a:pt x="255829" y="491183"/>
                        <a:pt x="254218" y="487793"/>
                        <a:pt x="252414" y="484504"/>
                      </a:cubicBezTo>
                      <a:lnTo>
                        <a:pt x="247278" y="474512"/>
                      </a:lnTo>
                      <a:cubicBezTo>
                        <a:pt x="240962" y="460926"/>
                        <a:pt x="232839" y="448394"/>
                        <a:pt x="225592" y="435394"/>
                      </a:cubicBezTo>
                      <a:cubicBezTo>
                        <a:pt x="210099" y="409995"/>
                        <a:pt x="192072" y="386229"/>
                        <a:pt x="171787" y="364460"/>
                      </a:cubicBezTo>
                      <a:lnTo>
                        <a:pt x="164057" y="356393"/>
                      </a:lnTo>
                      <a:lnTo>
                        <a:pt x="155902" y="348775"/>
                      </a:lnTo>
                      <a:cubicBezTo>
                        <a:pt x="150546" y="343571"/>
                        <a:pt x="144893" y="338740"/>
                        <a:pt x="139185" y="333911"/>
                      </a:cubicBezTo>
                      <a:cubicBezTo>
                        <a:pt x="127935" y="324195"/>
                        <a:pt x="115750" y="315616"/>
                        <a:pt x="102808" y="308301"/>
                      </a:cubicBezTo>
                      <a:lnTo>
                        <a:pt x="102085" y="307909"/>
                      </a:lnTo>
                      <a:cubicBezTo>
                        <a:pt x="100417" y="307004"/>
                        <a:pt x="99415" y="305226"/>
                        <a:pt x="99502" y="303332"/>
                      </a:cubicBezTo>
                      <a:cubicBezTo>
                        <a:pt x="101538" y="275087"/>
                        <a:pt x="101079" y="246718"/>
                        <a:pt x="98131" y="218553"/>
                      </a:cubicBezTo>
                      <a:cubicBezTo>
                        <a:pt x="96698" y="204495"/>
                        <a:pt x="94379" y="190541"/>
                        <a:pt x="91188" y="176775"/>
                      </a:cubicBezTo>
                      <a:cubicBezTo>
                        <a:pt x="88781" y="162880"/>
                        <a:pt x="84752" y="149429"/>
                        <a:pt x="81708" y="135852"/>
                      </a:cubicBezTo>
                      <a:cubicBezTo>
                        <a:pt x="74811" y="109043"/>
                        <a:pt x="68635" y="81907"/>
                        <a:pt x="56692" y="57516"/>
                      </a:cubicBezTo>
                      <a:cubicBezTo>
                        <a:pt x="53497" y="51632"/>
                        <a:pt x="50468" y="45562"/>
                        <a:pt x="46970" y="39822"/>
                      </a:cubicBezTo>
                      <a:cubicBezTo>
                        <a:pt x="43331" y="34228"/>
                        <a:pt x="39266" y="28922"/>
                        <a:pt x="34810" y="23953"/>
                      </a:cubicBezTo>
                      <a:lnTo>
                        <a:pt x="31441" y="20213"/>
                      </a:lnTo>
                      <a:lnTo>
                        <a:pt x="27699" y="16946"/>
                      </a:lnTo>
                      <a:lnTo>
                        <a:pt x="23894" y="13642"/>
                      </a:lnTo>
                      <a:cubicBezTo>
                        <a:pt x="22576" y="12615"/>
                        <a:pt x="21125" y="11825"/>
                        <a:pt x="19731" y="10888"/>
                      </a:cubicBezTo>
                      <a:cubicBezTo>
                        <a:pt x="14175" y="6976"/>
                        <a:pt x="7843" y="4304"/>
                        <a:pt x="1164" y="3053"/>
                      </a:cubicBezTo>
                      <a:lnTo>
                        <a:pt x="958" y="3017"/>
                      </a:lnTo>
                      <a:cubicBezTo>
                        <a:pt x="342" y="2909"/>
                        <a:pt x="-70" y="2322"/>
                        <a:pt x="39" y="1706"/>
                      </a:cubicBezTo>
                      <a:cubicBezTo>
                        <a:pt x="39" y="1706"/>
                        <a:pt x="39" y="1706"/>
                        <a:pt x="39" y="1706"/>
                      </a:cubicBezTo>
                      <a:cubicBezTo>
                        <a:pt x="125" y="1224"/>
                        <a:pt x="510" y="852"/>
                        <a:pt x="994" y="782"/>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1" name="Google Shape;591;p32"/>
              <p:cNvGrpSpPr/>
              <p:nvPr/>
            </p:nvGrpSpPr>
            <p:grpSpPr>
              <a:xfrm>
                <a:off x="5253318" y="1095119"/>
                <a:ext cx="379363" cy="889266"/>
                <a:chOff x="5253318" y="1095119"/>
                <a:chExt cx="379363" cy="889266"/>
              </a:xfrm>
            </p:grpSpPr>
            <p:sp>
              <p:nvSpPr>
                <p:cNvPr id="592" name="Google Shape;592;p32"/>
                <p:cNvSpPr/>
                <p:nvPr/>
              </p:nvSpPr>
              <p:spPr>
                <a:xfrm>
                  <a:off x="5253318" y="1096555"/>
                  <a:ext cx="379363" cy="887830"/>
                </a:xfrm>
                <a:custGeom>
                  <a:rect b="b" l="l" r="r" t="t"/>
                  <a:pathLst>
                    <a:path extrusionOk="0" h="887830" w="379363">
                      <a:moveTo>
                        <a:pt x="201397" y="888313"/>
                      </a:moveTo>
                      <a:cubicBezTo>
                        <a:pt x="201397" y="888313"/>
                        <a:pt x="169881" y="689846"/>
                        <a:pt x="201397" y="655194"/>
                      </a:cubicBezTo>
                      <a:cubicBezTo>
                        <a:pt x="232912" y="620541"/>
                        <a:pt x="374733" y="513432"/>
                        <a:pt x="374733" y="403173"/>
                      </a:cubicBezTo>
                      <a:cubicBezTo>
                        <a:pt x="374733" y="292914"/>
                        <a:pt x="401298" y="66797"/>
                        <a:pt x="327459" y="9391"/>
                      </a:cubicBezTo>
                      <a:cubicBezTo>
                        <a:pt x="270731" y="-34712"/>
                        <a:pt x="189703" y="88386"/>
                        <a:pt x="201659" y="301945"/>
                      </a:cubicBezTo>
                      <a:cubicBezTo>
                        <a:pt x="201659" y="301945"/>
                        <a:pt x="43226" y="350523"/>
                        <a:pt x="21" y="649797"/>
                      </a:cubicBezTo>
                      <a:lnTo>
                        <a:pt x="21757" y="888313"/>
                      </a:lnTo>
                      <a:close/>
                    </a:path>
                  </a:pathLst>
                </a:custGeom>
                <a:solidFill>
                  <a:srgbClr val="E59C8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32"/>
                <p:cNvSpPr/>
                <p:nvPr/>
              </p:nvSpPr>
              <p:spPr>
                <a:xfrm>
                  <a:off x="5260891" y="1095119"/>
                  <a:ext cx="298861" cy="601936"/>
                </a:xfrm>
                <a:custGeom>
                  <a:rect b="b" l="l" r="r" t="t"/>
                  <a:pathLst>
                    <a:path extrusionOk="0" h="601936" w="298861">
                      <a:moveTo>
                        <a:pt x="297910" y="782"/>
                      </a:moveTo>
                      <a:cubicBezTo>
                        <a:pt x="290374" y="-100"/>
                        <a:pt x="282736" y="968"/>
                        <a:pt x="275732" y="3886"/>
                      </a:cubicBezTo>
                      <a:cubicBezTo>
                        <a:pt x="273987" y="4596"/>
                        <a:pt x="272142" y="5193"/>
                        <a:pt x="270448" y="6028"/>
                      </a:cubicBezTo>
                      <a:lnTo>
                        <a:pt x="265501" y="8794"/>
                      </a:lnTo>
                      <a:cubicBezTo>
                        <a:pt x="263864" y="9748"/>
                        <a:pt x="262134" y="10621"/>
                        <a:pt x="260552" y="11672"/>
                      </a:cubicBezTo>
                      <a:lnTo>
                        <a:pt x="256123" y="15186"/>
                      </a:lnTo>
                      <a:cubicBezTo>
                        <a:pt x="250161" y="19843"/>
                        <a:pt x="244711" y="25121"/>
                        <a:pt x="239865" y="30930"/>
                      </a:cubicBezTo>
                      <a:cubicBezTo>
                        <a:pt x="237351" y="33755"/>
                        <a:pt x="235446" y="36935"/>
                        <a:pt x="233203" y="39945"/>
                      </a:cubicBezTo>
                      <a:cubicBezTo>
                        <a:pt x="231090" y="43018"/>
                        <a:pt x="228731" y="46013"/>
                        <a:pt x="226916" y="49250"/>
                      </a:cubicBezTo>
                      <a:cubicBezTo>
                        <a:pt x="212380" y="74828"/>
                        <a:pt x="202575" y="102816"/>
                        <a:pt x="197971" y="131871"/>
                      </a:cubicBezTo>
                      <a:cubicBezTo>
                        <a:pt x="195655" y="146140"/>
                        <a:pt x="194282" y="160546"/>
                        <a:pt x="193859" y="174996"/>
                      </a:cubicBezTo>
                      <a:cubicBezTo>
                        <a:pt x="193555" y="182188"/>
                        <a:pt x="193373" y="189374"/>
                        <a:pt x="192970" y="196520"/>
                      </a:cubicBezTo>
                      <a:cubicBezTo>
                        <a:pt x="192714" y="200091"/>
                        <a:pt x="192723" y="203673"/>
                        <a:pt x="192776" y="207256"/>
                      </a:cubicBezTo>
                      <a:lnTo>
                        <a:pt x="192607" y="217972"/>
                      </a:lnTo>
                      <a:cubicBezTo>
                        <a:pt x="192526" y="225115"/>
                        <a:pt x="192291" y="232242"/>
                        <a:pt x="191903" y="239353"/>
                      </a:cubicBezTo>
                      <a:lnTo>
                        <a:pt x="191306" y="250022"/>
                      </a:lnTo>
                      <a:lnTo>
                        <a:pt x="191048" y="260697"/>
                      </a:lnTo>
                      <a:cubicBezTo>
                        <a:pt x="190670" y="274930"/>
                        <a:pt x="189823" y="289162"/>
                        <a:pt x="188770" y="303430"/>
                      </a:cubicBezTo>
                      <a:lnTo>
                        <a:pt x="192075" y="298462"/>
                      </a:lnTo>
                      <a:cubicBezTo>
                        <a:pt x="177270" y="304313"/>
                        <a:pt x="163077" y="311606"/>
                        <a:pt x="149701" y="320236"/>
                      </a:cubicBezTo>
                      <a:cubicBezTo>
                        <a:pt x="143050" y="324517"/>
                        <a:pt x="136623" y="329135"/>
                        <a:pt x="130444" y="334072"/>
                      </a:cubicBezTo>
                      <a:lnTo>
                        <a:pt x="121190" y="341511"/>
                      </a:lnTo>
                      <a:lnTo>
                        <a:pt x="112448" y="349522"/>
                      </a:lnTo>
                      <a:cubicBezTo>
                        <a:pt x="89236" y="371103"/>
                        <a:pt x="69046" y="395719"/>
                        <a:pt x="52426" y="422702"/>
                      </a:cubicBezTo>
                      <a:cubicBezTo>
                        <a:pt x="44440" y="436314"/>
                        <a:pt x="37365" y="450441"/>
                        <a:pt x="31249" y="464989"/>
                      </a:cubicBezTo>
                      <a:lnTo>
                        <a:pt x="26708" y="475879"/>
                      </a:lnTo>
                      <a:cubicBezTo>
                        <a:pt x="25106" y="479465"/>
                        <a:pt x="23707" y="483138"/>
                        <a:pt x="22515" y="486880"/>
                      </a:cubicBezTo>
                      <a:cubicBezTo>
                        <a:pt x="20003" y="494318"/>
                        <a:pt x="17777" y="501850"/>
                        <a:pt x="15412" y="509304"/>
                      </a:cubicBezTo>
                      <a:cubicBezTo>
                        <a:pt x="14324" y="513061"/>
                        <a:pt x="12914" y="516714"/>
                        <a:pt x="12096" y="520544"/>
                      </a:cubicBezTo>
                      <a:lnTo>
                        <a:pt x="9633" y="532014"/>
                      </a:lnTo>
                      <a:cubicBezTo>
                        <a:pt x="7973" y="539645"/>
                        <a:pt x="6365" y="547266"/>
                        <a:pt x="4893" y="554895"/>
                      </a:cubicBezTo>
                      <a:cubicBezTo>
                        <a:pt x="2531" y="570278"/>
                        <a:pt x="1215" y="585815"/>
                        <a:pt x="25" y="601189"/>
                      </a:cubicBezTo>
                      <a:cubicBezTo>
                        <a:pt x="-24" y="601817"/>
                        <a:pt x="446" y="602366"/>
                        <a:pt x="1075" y="602415"/>
                      </a:cubicBezTo>
                      <a:cubicBezTo>
                        <a:pt x="1589" y="602454"/>
                        <a:pt x="2065" y="602146"/>
                        <a:pt x="2239" y="601661"/>
                      </a:cubicBezTo>
                      <a:lnTo>
                        <a:pt x="2272" y="601568"/>
                      </a:lnTo>
                      <a:cubicBezTo>
                        <a:pt x="7488" y="586939"/>
                        <a:pt x="11747" y="572269"/>
                        <a:pt x="16474" y="557820"/>
                      </a:cubicBezTo>
                      <a:cubicBezTo>
                        <a:pt x="19235" y="550700"/>
                        <a:pt x="21860" y="543575"/>
                        <a:pt x="24433" y="536457"/>
                      </a:cubicBezTo>
                      <a:cubicBezTo>
                        <a:pt x="27023" y="529343"/>
                        <a:pt x="29489" y="522215"/>
                        <a:pt x="32701" y="515370"/>
                      </a:cubicBezTo>
                      <a:cubicBezTo>
                        <a:pt x="35691" y="508445"/>
                        <a:pt x="38821" y="501599"/>
                        <a:pt x="41664" y="494658"/>
                      </a:cubicBezTo>
                      <a:cubicBezTo>
                        <a:pt x="43075" y="491183"/>
                        <a:pt x="44687" y="487793"/>
                        <a:pt x="46490" y="484504"/>
                      </a:cubicBezTo>
                      <a:lnTo>
                        <a:pt x="51627" y="474512"/>
                      </a:lnTo>
                      <a:cubicBezTo>
                        <a:pt x="57942" y="460926"/>
                        <a:pt x="66065" y="448394"/>
                        <a:pt x="73313" y="435394"/>
                      </a:cubicBezTo>
                      <a:cubicBezTo>
                        <a:pt x="88806" y="409995"/>
                        <a:pt x="106833" y="386229"/>
                        <a:pt x="127117" y="364460"/>
                      </a:cubicBezTo>
                      <a:lnTo>
                        <a:pt x="134847" y="356393"/>
                      </a:lnTo>
                      <a:lnTo>
                        <a:pt x="143002" y="348775"/>
                      </a:lnTo>
                      <a:cubicBezTo>
                        <a:pt x="148358" y="343571"/>
                        <a:pt x="154012" y="338740"/>
                        <a:pt x="159720" y="333911"/>
                      </a:cubicBezTo>
                      <a:cubicBezTo>
                        <a:pt x="170970" y="324195"/>
                        <a:pt x="183154" y="315616"/>
                        <a:pt x="196096" y="308301"/>
                      </a:cubicBezTo>
                      <a:lnTo>
                        <a:pt x="196820" y="307909"/>
                      </a:lnTo>
                      <a:cubicBezTo>
                        <a:pt x="198487" y="307004"/>
                        <a:pt x="199490" y="305226"/>
                        <a:pt x="199402" y="303332"/>
                      </a:cubicBezTo>
                      <a:cubicBezTo>
                        <a:pt x="197367" y="275087"/>
                        <a:pt x="197825" y="246718"/>
                        <a:pt x="200773" y="218553"/>
                      </a:cubicBezTo>
                      <a:cubicBezTo>
                        <a:pt x="202207" y="204495"/>
                        <a:pt x="204526" y="190541"/>
                        <a:pt x="207716" y="176775"/>
                      </a:cubicBezTo>
                      <a:cubicBezTo>
                        <a:pt x="210124" y="162880"/>
                        <a:pt x="214152" y="149429"/>
                        <a:pt x="217196" y="135852"/>
                      </a:cubicBezTo>
                      <a:cubicBezTo>
                        <a:pt x="224093" y="109043"/>
                        <a:pt x="230270" y="81907"/>
                        <a:pt x="242213" y="57515"/>
                      </a:cubicBezTo>
                      <a:cubicBezTo>
                        <a:pt x="245407" y="51632"/>
                        <a:pt x="248436" y="45562"/>
                        <a:pt x="251935" y="39822"/>
                      </a:cubicBezTo>
                      <a:cubicBezTo>
                        <a:pt x="255573" y="34228"/>
                        <a:pt x="259638" y="28922"/>
                        <a:pt x="264094" y="23953"/>
                      </a:cubicBezTo>
                      <a:lnTo>
                        <a:pt x="267463" y="20213"/>
                      </a:lnTo>
                      <a:lnTo>
                        <a:pt x="271206" y="16946"/>
                      </a:lnTo>
                      <a:lnTo>
                        <a:pt x="275010" y="13641"/>
                      </a:lnTo>
                      <a:cubicBezTo>
                        <a:pt x="276329" y="12614"/>
                        <a:pt x="277779" y="11825"/>
                        <a:pt x="279174" y="10888"/>
                      </a:cubicBezTo>
                      <a:cubicBezTo>
                        <a:pt x="284729" y="6976"/>
                        <a:pt x="291061" y="4304"/>
                        <a:pt x="297740" y="3053"/>
                      </a:cubicBezTo>
                      <a:lnTo>
                        <a:pt x="297947" y="3017"/>
                      </a:lnTo>
                      <a:cubicBezTo>
                        <a:pt x="298563" y="2909"/>
                        <a:pt x="298974" y="2322"/>
                        <a:pt x="298866" y="1706"/>
                      </a:cubicBezTo>
                      <a:cubicBezTo>
                        <a:pt x="298866" y="1706"/>
                        <a:pt x="298866" y="1706"/>
                        <a:pt x="298866" y="1706"/>
                      </a:cubicBezTo>
                      <a:cubicBezTo>
                        <a:pt x="298780" y="1224"/>
                        <a:pt x="298395" y="852"/>
                        <a:pt x="297911" y="782"/>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94" name="Google Shape;594;p32"/>
            <p:cNvGrpSpPr/>
            <p:nvPr/>
          </p:nvGrpSpPr>
          <p:grpSpPr>
            <a:xfrm>
              <a:off x="5784868" y="3214769"/>
              <a:ext cx="1744280" cy="1204043"/>
              <a:chOff x="4597173" y="1017648"/>
              <a:chExt cx="874282" cy="603500"/>
            </a:xfrm>
          </p:grpSpPr>
          <p:sp>
            <p:nvSpPr>
              <p:cNvPr id="595" name="Google Shape;595;p32"/>
              <p:cNvSpPr/>
              <p:nvPr/>
            </p:nvSpPr>
            <p:spPr>
              <a:xfrm>
                <a:off x="4762752" y="1017648"/>
                <a:ext cx="547317" cy="223841"/>
              </a:xfrm>
              <a:custGeom>
                <a:rect b="b" l="l" r="r" t="t"/>
                <a:pathLst>
                  <a:path extrusionOk="0" h="223841" w="547317">
                    <a:moveTo>
                      <a:pt x="21" y="33625"/>
                    </a:moveTo>
                    <a:cubicBezTo>
                      <a:pt x="21" y="33625"/>
                      <a:pt x="286765" y="-50527"/>
                      <a:pt x="547339" y="49350"/>
                    </a:cubicBezTo>
                    <a:cubicBezTo>
                      <a:pt x="547339" y="49350"/>
                      <a:pt x="212735" y="453322"/>
                      <a:pt x="21" y="3362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32"/>
              <p:cNvSpPr/>
              <p:nvPr/>
            </p:nvSpPr>
            <p:spPr>
              <a:xfrm>
                <a:off x="4597173" y="1050804"/>
                <a:ext cx="874282" cy="570344"/>
              </a:xfrm>
              <a:custGeom>
                <a:rect b="b" l="l" r="r" t="t"/>
                <a:pathLst>
                  <a:path extrusionOk="0" h="570344" w="874282">
                    <a:moveTo>
                      <a:pt x="870165" y="480117"/>
                    </a:moveTo>
                    <a:cubicBezTo>
                      <a:pt x="846478" y="591727"/>
                      <a:pt x="122085" y="603199"/>
                      <a:pt x="23676" y="498607"/>
                    </a:cubicBezTo>
                    <a:cubicBezTo>
                      <a:pt x="-1414" y="471940"/>
                      <a:pt x="-4467" y="426417"/>
                      <a:pt x="4873" y="373389"/>
                    </a:cubicBezTo>
                    <a:cubicBezTo>
                      <a:pt x="32284" y="218758"/>
                      <a:pt x="165613" y="482"/>
                      <a:pt x="165613" y="482"/>
                    </a:cubicBezTo>
                    <a:cubicBezTo>
                      <a:pt x="165613" y="482"/>
                      <a:pt x="311028" y="213022"/>
                      <a:pt x="606988" y="76515"/>
                    </a:cubicBezTo>
                    <a:cubicBezTo>
                      <a:pt x="643845" y="59249"/>
                      <a:pt x="679263" y="39068"/>
                      <a:pt x="712905" y="16164"/>
                    </a:cubicBezTo>
                    <a:cubicBezTo>
                      <a:pt x="712905" y="16164"/>
                      <a:pt x="904596" y="317737"/>
                      <a:pt x="870165" y="480117"/>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32"/>
              <p:cNvSpPr/>
              <p:nvPr/>
            </p:nvSpPr>
            <p:spPr>
              <a:xfrm>
                <a:off x="4597173" y="1066486"/>
                <a:ext cx="874282" cy="554662"/>
              </a:xfrm>
              <a:custGeom>
                <a:rect b="b" l="l" r="r" t="t"/>
                <a:pathLst>
                  <a:path extrusionOk="0" h="554662" w="874282">
                    <a:moveTo>
                      <a:pt x="870165" y="464434"/>
                    </a:moveTo>
                    <a:cubicBezTo>
                      <a:pt x="846478" y="576045"/>
                      <a:pt x="122085" y="587516"/>
                      <a:pt x="23676" y="482924"/>
                    </a:cubicBezTo>
                    <a:cubicBezTo>
                      <a:pt x="-1414" y="456257"/>
                      <a:pt x="-4467" y="410735"/>
                      <a:pt x="4873" y="357707"/>
                    </a:cubicBezTo>
                    <a:cubicBezTo>
                      <a:pt x="152243" y="488234"/>
                      <a:pt x="448508" y="451559"/>
                      <a:pt x="580737" y="343976"/>
                    </a:cubicBezTo>
                    <a:cubicBezTo>
                      <a:pt x="698559" y="248110"/>
                      <a:pt x="635802" y="110627"/>
                      <a:pt x="606988" y="60833"/>
                    </a:cubicBezTo>
                    <a:cubicBezTo>
                      <a:pt x="643845" y="43567"/>
                      <a:pt x="679263" y="23386"/>
                      <a:pt x="712905" y="482"/>
                    </a:cubicBezTo>
                    <a:cubicBezTo>
                      <a:pt x="712905" y="482"/>
                      <a:pt x="904596" y="302054"/>
                      <a:pt x="870165" y="464434"/>
                    </a:cubicBezTo>
                    <a:close/>
                  </a:path>
                </a:pathLst>
              </a:custGeom>
              <a:solidFill>
                <a:srgbClr val="2A2B2B">
                  <a:alpha val="94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98" name="Google Shape;598;p32"/>
              <p:cNvGrpSpPr/>
              <p:nvPr/>
            </p:nvGrpSpPr>
            <p:grpSpPr>
              <a:xfrm>
                <a:off x="4814746" y="1201075"/>
                <a:ext cx="404648" cy="345666"/>
                <a:chOff x="4814746" y="1201075"/>
                <a:chExt cx="404648" cy="345666"/>
              </a:xfrm>
            </p:grpSpPr>
            <p:sp>
              <p:nvSpPr>
                <p:cNvPr id="599" name="Google Shape;599;p32"/>
                <p:cNvSpPr/>
                <p:nvPr/>
              </p:nvSpPr>
              <p:spPr>
                <a:xfrm>
                  <a:off x="4868893" y="1201075"/>
                  <a:ext cx="263811" cy="150632"/>
                </a:xfrm>
                <a:custGeom>
                  <a:rect b="b" l="l" r="r" t="t"/>
                  <a:pathLst>
                    <a:path extrusionOk="0" h="150632" w="263811">
                      <a:moveTo>
                        <a:pt x="21" y="151114"/>
                      </a:moveTo>
                      <a:cubicBezTo>
                        <a:pt x="21" y="151114"/>
                        <a:pt x="32530" y="44979"/>
                        <a:pt x="162342" y="45836"/>
                      </a:cubicBezTo>
                      <a:lnTo>
                        <a:pt x="154210" y="482"/>
                      </a:lnTo>
                      <a:lnTo>
                        <a:pt x="263833" y="68790"/>
                      </a:lnTo>
                      <a:lnTo>
                        <a:pt x="179594" y="142042"/>
                      </a:lnTo>
                      <a:lnTo>
                        <a:pt x="172200" y="100811"/>
                      </a:lnTo>
                      <a:cubicBezTo>
                        <a:pt x="172200" y="100811"/>
                        <a:pt x="72996" y="93661"/>
                        <a:pt x="21" y="151114"/>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0" name="Google Shape;600;p32"/>
                <p:cNvSpPr/>
                <p:nvPr/>
              </p:nvSpPr>
              <p:spPr>
                <a:xfrm>
                  <a:off x="5084495" y="1269470"/>
                  <a:ext cx="134899" cy="271535"/>
                </a:xfrm>
                <a:custGeom>
                  <a:rect b="b" l="l" r="r" t="t"/>
                  <a:pathLst>
                    <a:path extrusionOk="0" h="271535" w="134899">
                      <a:moveTo>
                        <a:pt x="96541" y="482"/>
                      </a:moveTo>
                      <a:cubicBezTo>
                        <a:pt x="96541" y="482"/>
                        <a:pt x="167769" y="89654"/>
                        <a:pt x="91701" y="199259"/>
                      </a:cubicBezTo>
                      <a:lnTo>
                        <a:pt x="134921" y="218684"/>
                      </a:lnTo>
                      <a:lnTo>
                        <a:pt x="13312" y="272017"/>
                      </a:lnTo>
                      <a:lnTo>
                        <a:pt x="21" y="158053"/>
                      </a:lnTo>
                      <a:lnTo>
                        <a:pt x="39312" y="175713"/>
                      </a:lnTo>
                      <a:cubicBezTo>
                        <a:pt x="39312" y="175713"/>
                        <a:pt x="102960" y="95721"/>
                        <a:pt x="96541" y="482"/>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32"/>
                <p:cNvSpPr/>
                <p:nvPr/>
              </p:nvSpPr>
              <p:spPr>
                <a:xfrm>
                  <a:off x="4814746" y="1381632"/>
                  <a:ext cx="220027" cy="165109"/>
                </a:xfrm>
                <a:custGeom>
                  <a:rect b="b" l="l" r="r" t="t"/>
                  <a:pathLst>
                    <a:path extrusionOk="0" h="165109" w="220027">
                      <a:moveTo>
                        <a:pt x="220049" y="159087"/>
                      </a:moveTo>
                      <a:cubicBezTo>
                        <a:pt x="220049" y="159087"/>
                        <a:pt x="117522" y="196069"/>
                        <a:pt x="41753" y="93666"/>
                      </a:cubicBezTo>
                      <a:lnTo>
                        <a:pt x="10911" y="126758"/>
                      </a:lnTo>
                      <a:lnTo>
                        <a:pt x="21" y="482"/>
                      </a:lnTo>
                      <a:lnTo>
                        <a:pt x="107177" y="23471"/>
                      </a:lnTo>
                      <a:lnTo>
                        <a:pt x="79138" y="53554"/>
                      </a:lnTo>
                      <a:cubicBezTo>
                        <a:pt x="79138" y="53554"/>
                        <a:pt x="131939" y="135638"/>
                        <a:pt x="220049" y="15908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02" name="Google Shape;602;p32"/>
            <p:cNvGrpSpPr/>
            <p:nvPr/>
          </p:nvGrpSpPr>
          <p:grpSpPr>
            <a:xfrm>
              <a:off x="5680576" y="1184460"/>
              <a:ext cx="1828976" cy="2344522"/>
              <a:chOff x="4544899" y="0"/>
              <a:chExt cx="916734" cy="1175140"/>
            </a:xfrm>
          </p:grpSpPr>
          <p:grpSp>
            <p:nvGrpSpPr>
              <p:cNvPr id="603" name="Google Shape;603;p32"/>
              <p:cNvGrpSpPr/>
              <p:nvPr/>
            </p:nvGrpSpPr>
            <p:grpSpPr>
              <a:xfrm>
                <a:off x="4544899" y="180229"/>
                <a:ext cx="456244" cy="994911"/>
                <a:chOff x="4544899" y="180229"/>
                <a:chExt cx="456244" cy="994911"/>
              </a:xfrm>
            </p:grpSpPr>
            <p:grpSp>
              <p:nvGrpSpPr>
                <p:cNvPr id="604" name="Google Shape;604;p32"/>
                <p:cNvGrpSpPr/>
                <p:nvPr/>
              </p:nvGrpSpPr>
              <p:grpSpPr>
                <a:xfrm>
                  <a:off x="4544899" y="180229"/>
                  <a:ext cx="428324" cy="621987"/>
                  <a:chOff x="4544899" y="180229"/>
                  <a:chExt cx="428324" cy="621987"/>
                </a:xfrm>
              </p:grpSpPr>
              <p:sp>
                <p:nvSpPr>
                  <p:cNvPr id="605" name="Google Shape;605;p32"/>
                  <p:cNvSpPr/>
                  <p:nvPr/>
                </p:nvSpPr>
                <p:spPr>
                  <a:xfrm>
                    <a:off x="4544899" y="180229"/>
                    <a:ext cx="428324" cy="621987"/>
                  </a:xfrm>
                  <a:custGeom>
                    <a:rect b="b" l="l" r="r" t="t"/>
                    <a:pathLst>
                      <a:path extrusionOk="0" h="621987" w="428324">
                        <a:moveTo>
                          <a:pt x="35976" y="465115"/>
                        </a:moveTo>
                        <a:cubicBezTo>
                          <a:pt x="27116" y="452356"/>
                          <a:pt x="18728" y="437392"/>
                          <a:pt x="21590" y="422126"/>
                        </a:cubicBezTo>
                        <a:cubicBezTo>
                          <a:pt x="26092" y="398115"/>
                          <a:pt x="48137" y="400764"/>
                          <a:pt x="71229" y="408761"/>
                        </a:cubicBezTo>
                        <a:cubicBezTo>
                          <a:pt x="94321" y="416759"/>
                          <a:pt x="119840" y="423667"/>
                          <a:pt x="134906" y="442902"/>
                        </a:cubicBezTo>
                        <a:cubicBezTo>
                          <a:pt x="65464" y="388244"/>
                          <a:pt x="2275" y="321509"/>
                          <a:pt x="21" y="209768"/>
                        </a:cubicBezTo>
                        <a:lnTo>
                          <a:pt x="112986" y="288873"/>
                        </a:lnTo>
                        <a:cubicBezTo>
                          <a:pt x="61782" y="200251"/>
                          <a:pt x="58806" y="91777"/>
                          <a:pt x="105073" y="482"/>
                        </a:cubicBezTo>
                        <a:cubicBezTo>
                          <a:pt x="185976" y="47362"/>
                          <a:pt x="236145" y="142607"/>
                          <a:pt x="229031" y="235810"/>
                        </a:cubicBezTo>
                        <a:cubicBezTo>
                          <a:pt x="241070" y="193427"/>
                          <a:pt x="253110" y="151043"/>
                          <a:pt x="265150" y="108659"/>
                        </a:cubicBezTo>
                        <a:cubicBezTo>
                          <a:pt x="335670" y="173330"/>
                          <a:pt x="370543" y="268101"/>
                          <a:pt x="358753" y="363034"/>
                        </a:cubicBezTo>
                        <a:cubicBezTo>
                          <a:pt x="369997" y="333641"/>
                          <a:pt x="381242" y="304247"/>
                          <a:pt x="392486" y="274854"/>
                        </a:cubicBezTo>
                        <a:cubicBezTo>
                          <a:pt x="389645" y="282281"/>
                          <a:pt x="414302" y="328952"/>
                          <a:pt x="417086" y="339515"/>
                        </a:cubicBezTo>
                        <a:cubicBezTo>
                          <a:pt x="423348" y="363382"/>
                          <a:pt x="427014" y="387854"/>
                          <a:pt x="428023" y="412508"/>
                        </a:cubicBezTo>
                        <a:cubicBezTo>
                          <a:pt x="430123" y="461188"/>
                          <a:pt x="421947" y="509765"/>
                          <a:pt x="404029" y="555080"/>
                        </a:cubicBezTo>
                        <a:cubicBezTo>
                          <a:pt x="384496" y="604056"/>
                          <a:pt x="371710" y="625781"/>
                          <a:pt x="316234" y="622062"/>
                        </a:cubicBezTo>
                        <a:cubicBezTo>
                          <a:pt x="264097" y="618371"/>
                          <a:pt x="213295" y="603896"/>
                          <a:pt x="167047" y="579555"/>
                        </a:cubicBezTo>
                        <a:cubicBezTo>
                          <a:pt x="114800" y="552478"/>
                          <a:pt x="69843" y="513225"/>
                          <a:pt x="35976" y="46511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6" name="Google Shape;606;p32"/>
                  <p:cNvSpPr/>
                  <p:nvPr/>
                </p:nvSpPr>
                <p:spPr>
                  <a:xfrm>
                    <a:off x="4684397" y="279252"/>
                    <a:ext cx="207697" cy="480539"/>
                  </a:xfrm>
                  <a:custGeom>
                    <a:rect b="b" l="l" r="r" t="t"/>
                    <a:pathLst>
                      <a:path extrusionOk="0" h="480539" w="207697">
                        <a:moveTo>
                          <a:pt x="381" y="3361"/>
                        </a:moveTo>
                        <a:cubicBezTo>
                          <a:pt x="1098" y="1632"/>
                          <a:pt x="2780" y="499"/>
                          <a:pt x="4652" y="482"/>
                        </a:cubicBezTo>
                        <a:cubicBezTo>
                          <a:pt x="7233" y="459"/>
                          <a:pt x="9344" y="2530"/>
                          <a:pt x="9370" y="5110"/>
                        </a:cubicBezTo>
                        <a:cubicBezTo>
                          <a:pt x="11662" y="180756"/>
                          <a:pt x="82318" y="348599"/>
                          <a:pt x="206352" y="473037"/>
                        </a:cubicBezTo>
                        <a:cubicBezTo>
                          <a:pt x="208171" y="474866"/>
                          <a:pt x="208174" y="477819"/>
                          <a:pt x="206360" y="479651"/>
                        </a:cubicBezTo>
                        <a:cubicBezTo>
                          <a:pt x="204536" y="481474"/>
                          <a:pt x="201581" y="481479"/>
                          <a:pt x="199751" y="479662"/>
                        </a:cubicBezTo>
                        <a:cubicBezTo>
                          <a:pt x="73990" y="353482"/>
                          <a:pt x="2348" y="183295"/>
                          <a:pt x="22" y="5198"/>
                        </a:cubicBezTo>
                        <a:cubicBezTo>
                          <a:pt x="15" y="4568"/>
                          <a:pt x="137" y="3942"/>
                          <a:pt x="380" y="33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07" name="Google Shape;607;p32"/>
                <p:cNvSpPr/>
                <p:nvPr/>
              </p:nvSpPr>
              <p:spPr>
                <a:xfrm>
                  <a:off x="4862670" y="723570"/>
                  <a:ext cx="138473" cy="451570"/>
                </a:xfrm>
                <a:custGeom>
                  <a:rect b="b" l="l" r="r" t="t"/>
                  <a:pathLst>
                    <a:path extrusionOk="0" h="451570" w="138473">
                      <a:moveTo>
                        <a:pt x="125504" y="452053"/>
                      </a:moveTo>
                      <a:lnTo>
                        <a:pt x="95617" y="445843"/>
                      </a:lnTo>
                      <a:cubicBezTo>
                        <a:pt x="150420" y="182547"/>
                        <a:pt x="1533" y="23144"/>
                        <a:pt x="21" y="21565"/>
                      </a:cubicBezTo>
                      <a:lnTo>
                        <a:pt x="22086" y="482"/>
                      </a:lnTo>
                      <a:cubicBezTo>
                        <a:pt x="28706" y="7406"/>
                        <a:pt x="183540" y="173221"/>
                        <a:pt x="125504" y="45205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08" name="Google Shape;608;p32"/>
              <p:cNvGrpSpPr/>
              <p:nvPr/>
            </p:nvGrpSpPr>
            <p:grpSpPr>
              <a:xfrm>
                <a:off x="5027410" y="0"/>
                <a:ext cx="434223" cy="1086911"/>
                <a:chOff x="5027410" y="0"/>
                <a:chExt cx="434223" cy="1086911"/>
              </a:xfrm>
            </p:grpSpPr>
            <p:grpSp>
              <p:nvGrpSpPr>
                <p:cNvPr id="609" name="Google Shape;609;p32"/>
                <p:cNvGrpSpPr/>
                <p:nvPr/>
              </p:nvGrpSpPr>
              <p:grpSpPr>
                <a:xfrm>
                  <a:off x="5033309" y="0"/>
                  <a:ext cx="428324" cy="621987"/>
                  <a:chOff x="5033309" y="0"/>
                  <a:chExt cx="428324" cy="621987"/>
                </a:xfrm>
              </p:grpSpPr>
              <p:sp>
                <p:nvSpPr>
                  <p:cNvPr id="610" name="Google Shape;610;p32"/>
                  <p:cNvSpPr/>
                  <p:nvPr/>
                </p:nvSpPr>
                <p:spPr>
                  <a:xfrm>
                    <a:off x="5033309" y="0"/>
                    <a:ext cx="428324" cy="621987"/>
                  </a:xfrm>
                  <a:custGeom>
                    <a:rect b="b" l="l" r="r" t="t"/>
                    <a:pathLst>
                      <a:path extrusionOk="0" h="621987" w="428324">
                        <a:moveTo>
                          <a:pt x="392391" y="465115"/>
                        </a:moveTo>
                        <a:cubicBezTo>
                          <a:pt x="401251" y="452357"/>
                          <a:pt x="409639" y="437392"/>
                          <a:pt x="406777" y="422126"/>
                        </a:cubicBezTo>
                        <a:cubicBezTo>
                          <a:pt x="402275" y="398116"/>
                          <a:pt x="380230" y="400764"/>
                          <a:pt x="357138" y="408762"/>
                        </a:cubicBezTo>
                        <a:cubicBezTo>
                          <a:pt x="334045" y="416759"/>
                          <a:pt x="308527" y="423667"/>
                          <a:pt x="293461" y="442902"/>
                        </a:cubicBezTo>
                        <a:cubicBezTo>
                          <a:pt x="362903" y="388245"/>
                          <a:pt x="426092" y="321510"/>
                          <a:pt x="428346" y="209768"/>
                        </a:cubicBezTo>
                        <a:cubicBezTo>
                          <a:pt x="390691" y="236137"/>
                          <a:pt x="353035" y="262505"/>
                          <a:pt x="315381" y="288874"/>
                        </a:cubicBezTo>
                        <a:cubicBezTo>
                          <a:pt x="366585" y="200251"/>
                          <a:pt x="369561" y="91777"/>
                          <a:pt x="323293" y="482"/>
                        </a:cubicBezTo>
                        <a:cubicBezTo>
                          <a:pt x="242391" y="47362"/>
                          <a:pt x="192222" y="142607"/>
                          <a:pt x="199336" y="235811"/>
                        </a:cubicBezTo>
                        <a:cubicBezTo>
                          <a:pt x="187296" y="193427"/>
                          <a:pt x="175256" y="151043"/>
                          <a:pt x="163217" y="108659"/>
                        </a:cubicBezTo>
                        <a:cubicBezTo>
                          <a:pt x="92697" y="173330"/>
                          <a:pt x="57824" y="268101"/>
                          <a:pt x="69613" y="363034"/>
                        </a:cubicBezTo>
                        <a:cubicBezTo>
                          <a:pt x="58369" y="333641"/>
                          <a:pt x="47125" y="304248"/>
                          <a:pt x="35881" y="274854"/>
                        </a:cubicBezTo>
                        <a:cubicBezTo>
                          <a:pt x="38723" y="282281"/>
                          <a:pt x="14064" y="328953"/>
                          <a:pt x="11281" y="339515"/>
                        </a:cubicBezTo>
                        <a:cubicBezTo>
                          <a:pt x="5019" y="363382"/>
                          <a:pt x="1352" y="387855"/>
                          <a:pt x="344" y="412508"/>
                        </a:cubicBezTo>
                        <a:cubicBezTo>
                          <a:pt x="-1756" y="461189"/>
                          <a:pt x="6420" y="509766"/>
                          <a:pt x="24338" y="555080"/>
                        </a:cubicBezTo>
                        <a:cubicBezTo>
                          <a:pt x="43871" y="604056"/>
                          <a:pt x="56657" y="625781"/>
                          <a:pt x="112133" y="622062"/>
                        </a:cubicBezTo>
                        <a:cubicBezTo>
                          <a:pt x="164270" y="618371"/>
                          <a:pt x="215072" y="603896"/>
                          <a:pt x="261320" y="579555"/>
                        </a:cubicBezTo>
                        <a:cubicBezTo>
                          <a:pt x="313567" y="552478"/>
                          <a:pt x="358524" y="513226"/>
                          <a:pt x="392391" y="46511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32"/>
                  <p:cNvSpPr/>
                  <p:nvPr/>
                </p:nvSpPr>
                <p:spPr>
                  <a:xfrm>
                    <a:off x="5114438" y="99023"/>
                    <a:ext cx="207697" cy="480539"/>
                  </a:xfrm>
                  <a:custGeom>
                    <a:rect b="b" l="l" r="r" t="t"/>
                    <a:pathLst>
                      <a:path extrusionOk="0" h="480539" w="207697">
                        <a:moveTo>
                          <a:pt x="207360" y="3361"/>
                        </a:moveTo>
                        <a:cubicBezTo>
                          <a:pt x="206642" y="1632"/>
                          <a:pt x="204960" y="499"/>
                          <a:pt x="203088" y="482"/>
                        </a:cubicBezTo>
                        <a:cubicBezTo>
                          <a:pt x="200507" y="459"/>
                          <a:pt x="198395" y="2531"/>
                          <a:pt x="198370" y="5110"/>
                        </a:cubicBezTo>
                        <a:cubicBezTo>
                          <a:pt x="196078" y="180756"/>
                          <a:pt x="125422" y="348599"/>
                          <a:pt x="1388" y="473037"/>
                        </a:cubicBezTo>
                        <a:cubicBezTo>
                          <a:pt x="-431" y="474866"/>
                          <a:pt x="-434" y="477819"/>
                          <a:pt x="1380" y="479651"/>
                        </a:cubicBezTo>
                        <a:cubicBezTo>
                          <a:pt x="3204" y="481474"/>
                          <a:pt x="6159" y="481479"/>
                          <a:pt x="7989" y="479662"/>
                        </a:cubicBezTo>
                        <a:cubicBezTo>
                          <a:pt x="133751" y="353482"/>
                          <a:pt x="205392" y="183295"/>
                          <a:pt x="207719" y="5198"/>
                        </a:cubicBezTo>
                        <a:cubicBezTo>
                          <a:pt x="207725" y="4568"/>
                          <a:pt x="207603" y="3942"/>
                          <a:pt x="207360" y="336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12" name="Google Shape;612;p32"/>
                <p:cNvSpPr/>
                <p:nvPr/>
              </p:nvSpPr>
              <p:spPr>
                <a:xfrm>
                  <a:off x="5027410" y="560266"/>
                  <a:ext cx="98694" cy="526645"/>
                </a:xfrm>
                <a:custGeom>
                  <a:rect b="b" l="l" r="r" t="t"/>
                  <a:pathLst>
                    <a:path extrusionOk="0" h="526645" w="98694">
                      <a:moveTo>
                        <a:pt x="48489" y="527127"/>
                      </a:moveTo>
                      <a:cubicBezTo>
                        <a:pt x="-73240" y="143110"/>
                        <a:pt x="71936" y="6125"/>
                        <a:pt x="78175" y="482"/>
                      </a:cubicBezTo>
                      <a:lnTo>
                        <a:pt x="98654" y="23103"/>
                      </a:lnTo>
                      <a:lnTo>
                        <a:pt x="88415" y="11793"/>
                      </a:lnTo>
                      <a:lnTo>
                        <a:pt x="98716" y="23050"/>
                      </a:lnTo>
                      <a:cubicBezTo>
                        <a:pt x="97342" y="24319"/>
                        <a:pt x="-37580" y="154593"/>
                        <a:pt x="77588" y="51791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33"/>
          <p:cNvSpPr txBox="1"/>
          <p:nvPr>
            <p:ph type="title"/>
          </p:nvPr>
        </p:nvSpPr>
        <p:spPr>
          <a:xfrm>
            <a:off x="4041507" y="445025"/>
            <a:ext cx="4378500" cy="110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Master the words, unlock a new world!</a:t>
            </a:r>
            <a:endParaRPr/>
          </a:p>
        </p:txBody>
      </p:sp>
      <p:sp>
        <p:nvSpPr>
          <p:cNvPr id="618" name="Google Shape;618;p33"/>
          <p:cNvSpPr txBox="1"/>
          <p:nvPr>
            <p:ph idx="1" type="subTitle"/>
          </p:nvPr>
        </p:nvSpPr>
        <p:spPr>
          <a:xfrm>
            <a:off x="4041507" y="1700300"/>
            <a:ext cx="4378500" cy="2903700"/>
          </a:xfrm>
          <a:prstGeom prst="rect">
            <a:avLst/>
          </a:prstGeom>
        </p:spPr>
        <p:txBody>
          <a:bodyPr anchorCtr="0" anchor="t" bIns="91425" lIns="91425" spcFirstLastPara="1" rIns="274300" wrap="square" tIns="91425">
            <a:noAutofit/>
          </a:bodyPr>
          <a:lstStyle/>
          <a:p>
            <a:pPr indent="0" lvl="0" marL="0" rtl="0" algn="l">
              <a:spcBef>
                <a:spcPts val="0"/>
              </a:spcBef>
              <a:spcAft>
                <a:spcPts val="0"/>
              </a:spcAft>
              <a:buNone/>
            </a:pPr>
            <a:r>
              <a:rPr lang="en"/>
              <a:t>A rich vocabulary allows for more precise and effective communication and it helps expressing your ideas in another language. Today we’ll learn:</a:t>
            </a:r>
            <a:endParaRPr/>
          </a:p>
          <a:p>
            <a:pPr indent="-226059" lvl="0" marL="274320" rtl="0" algn="l">
              <a:spcBef>
                <a:spcPts val="1000"/>
              </a:spcBef>
              <a:spcAft>
                <a:spcPts val="0"/>
              </a:spcAft>
              <a:buSzPts val="1400"/>
              <a:buFont typeface="Sora"/>
              <a:buChar char="●"/>
            </a:pPr>
            <a:r>
              <a:rPr lang="en"/>
              <a:t>How to set goals</a:t>
            </a:r>
            <a:endParaRPr/>
          </a:p>
          <a:p>
            <a:pPr indent="-226059" lvl="0" marL="274320" rtl="0" algn="l">
              <a:spcBef>
                <a:spcPts val="0"/>
              </a:spcBef>
              <a:spcAft>
                <a:spcPts val="0"/>
              </a:spcAft>
              <a:buSzPts val="1400"/>
              <a:buFont typeface="Sora"/>
              <a:buChar char="●"/>
            </a:pPr>
            <a:r>
              <a:rPr lang="en"/>
              <a:t>The use of flashcards</a:t>
            </a:r>
            <a:endParaRPr/>
          </a:p>
          <a:p>
            <a:pPr indent="-226059" lvl="0" marL="274320" rtl="0" algn="l">
              <a:spcBef>
                <a:spcPts val="0"/>
              </a:spcBef>
              <a:spcAft>
                <a:spcPts val="0"/>
              </a:spcAft>
              <a:buSzPts val="1400"/>
              <a:buFont typeface="Sora"/>
              <a:buChar char="●"/>
            </a:pPr>
            <a:r>
              <a:rPr lang="en"/>
              <a:t>How to review regularly</a:t>
            </a:r>
            <a:endParaRPr/>
          </a:p>
          <a:p>
            <a:pPr indent="0" lvl="0" marL="0" rtl="0" algn="l">
              <a:spcBef>
                <a:spcPts val="1000"/>
              </a:spcBef>
              <a:spcAft>
                <a:spcPts val="0"/>
              </a:spcAft>
              <a:buNone/>
            </a:pPr>
            <a:r>
              <a:rPr lang="en"/>
              <a:t>Remember, vocabulary learning is a marathon, not a sprint! Consistency and patience are key!</a:t>
            </a:r>
            <a:endParaRPr/>
          </a:p>
        </p:txBody>
      </p:sp>
      <p:pic>
        <p:nvPicPr>
          <p:cNvPr id="619" name="Google Shape;619;p33"/>
          <p:cNvPicPr preferRelativeResize="0"/>
          <p:nvPr>
            <p:ph idx="2" type="pic"/>
          </p:nvPr>
        </p:nvPicPr>
        <p:blipFill rotWithShape="1">
          <a:blip r:embed="rId3">
            <a:alphaModFix/>
          </a:blip>
          <a:srcRect b="0" l="22859" r="22854" t="0"/>
          <a:stretch/>
        </p:blipFill>
        <p:spPr>
          <a:xfrm>
            <a:off x="802872" y="765450"/>
            <a:ext cx="2943600" cy="3612600"/>
          </a:xfrm>
          <a:prstGeom prst="teardrop">
            <a:avLst>
              <a:gd fmla="val 63031" name="adj"/>
            </a:avLst>
          </a:prstGeom>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Pronunciation practice</a:t>
            </a:r>
            <a:endParaRPr/>
          </a:p>
          <a:p>
            <a:pPr indent="0" lvl="0" marL="0" rtl="0" algn="l">
              <a:spcBef>
                <a:spcPts val="0"/>
              </a:spcBef>
              <a:spcAft>
                <a:spcPts val="0"/>
              </a:spcAft>
              <a:buNone/>
            </a:pPr>
            <a:r>
              <a:t/>
            </a:r>
            <a:endParaRPr/>
          </a:p>
        </p:txBody>
      </p:sp>
      <p:sp>
        <p:nvSpPr>
          <p:cNvPr id="625" name="Google Shape;625;p34"/>
          <p:cNvSpPr txBox="1"/>
          <p:nvPr>
            <p:ph idx="1" type="subTitle"/>
          </p:nvPr>
        </p:nvSpPr>
        <p:spPr>
          <a:xfrm>
            <a:off x="2056880" y="3334375"/>
            <a:ext cx="5526600" cy="8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your phone or computer to record yourself speaking. Then, play it back and listen for any errors and to see if your pronunciation matches native speakers</a:t>
            </a:r>
            <a:endParaRPr/>
          </a:p>
        </p:txBody>
      </p:sp>
      <p:sp>
        <p:nvSpPr>
          <p:cNvPr id="626" name="Google Shape;626;p34"/>
          <p:cNvSpPr txBox="1"/>
          <p:nvPr>
            <p:ph idx="2" type="subTitle"/>
          </p:nvPr>
        </p:nvSpPr>
        <p:spPr>
          <a:xfrm>
            <a:off x="2056885" y="1822606"/>
            <a:ext cx="5526600" cy="8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Listen to native speakers, whether that's through songs, movies, podcasts, or language learning apps. Repeat after them to mimic their accent and pronunciation</a:t>
            </a:r>
            <a:endParaRPr/>
          </a:p>
        </p:txBody>
      </p:sp>
      <p:sp>
        <p:nvSpPr>
          <p:cNvPr id="627" name="Google Shape;627;p34"/>
          <p:cNvSpPr txBox="1"/>
          <p:nvPr>
            <p:ph idx="3" type="subTitle"/>
          </p:nvPr>
        </p:nvSpPr>
        <p:spPr>
          <a:xfrm>
            <a:off x="2056885" y="1490850"/>
            <a:ext cx="5526600" cy="355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Listen and repeat</a:t>
            </a:r>
            <a:endParaRPr/>
          </a:p>
        </p:txBody>
      </p:sp>
      <p:grpSp>
        <p:nvGrpSpPr>
          <p:cNvPr id="628" name="Google Shape;628;p34"/>
          <p:cNvGrpSpPr/>
          <p:nvPr/>
        </p:nvGrpSpPr>
        <p:grpSpPr>
          <a:xfrm>
            <a:off x="1560515" y="3100200"/>
            <a:ext cx="394687" cy="446257"/>
            <a:chOff x="1575175" y="3100200"/>
            <a:chExt cx="394687" cy="446257"/>
          </a:xfrm>
        </p:grpSpPr>
        <p:sp>
          <p:nvSpPr>
            <p:cNvPr id="629" name="Google Shape;629;p34"/>
            <p:cNvSpPr/>
            <p:nvPr/>
          </p:nvSpPr>
          <p:spPr>
            <a:xfrm>
              <a:off x="1575175" y="3100200"/>
              <a:ext cx="394687" cy="446257"/>
            </a:xfrm>
            <a:custGeom>
              <a:rect b="b" l="l" r="r" t="t"/>
              <a:pathLst>
                <a:path extrusionOk="0" h="487713" w="431352">
                  <a:moveTo>
                    <a:pt x="431346" y="192714"/>
                  </a:moveTo>
                  <a:cubicBezTo>
                    <a:pt x="432225" y="87088"/>
                    <a:pt x="346282" y="211"/>
                    <a:pt x="240652" y="0"/>
                  </a:cubicBezTo>
                  <a:cubicBezTo>
                    <a:pt x="134937" y="-210"/>
                    <a:pt x="49173" y="85424"/>
                    <a:pt x="49173" y="191090"/>
                  </a:cubicBezTo>
                  <a:lnTo>
                    <a:pt x="678" y="292746"/>
                  </a:lnTo>
                  <a:cubicBezTo>
                    <a:pt x="-1498" y="297308"/>
                    <a:pt x="1830" y="302578"/>
                    <a:pt x="6885" y="302573"/>
                  </a:cubicBezTo>
                  <a:lnTo>
                    <a:pt x="49174" y="302529"/>
                  </a:lnTo>
                  <a:lnTo>
                    <a:pt x="49174" y="384639"/>
                  </a:lnTo>
                  <a:cubicBezTo>
                    <a:pt x="49174" y="400898"/>
                    <a:pt x="62354" y="414078"/>
                    <a:pt x="78613" y="414078"/>
                  </a:cubicBezTo>
                  <a:lnTo>
                    <a:pt x="153404" y="414078"/>
                  </a:lnTo>
                  <a:cubicBezTo>
                    <a:pt x="161533" y="414078"/>
                    <a:pt x="168124" y="420668"/>
                    <a:pt x="168124" y="428798"/>
                  </a:cubicBezTo>
                  <a:lnTo>
                    <a:pt x="168124" y="487713"/>
                  </a:lnTo>
                  <a:lnTo>
                    <a:pt x="351758" y="487713"/>
                  </a:lnTo>
                  <a:lnTo>
                    <a:pt x="351758" y="346286"/>
                  </a:lnTo>
                  <a:cubicBezTo>
                    <a:pt x="399551" y="311890"/>
                    <a:pt x="430819" y="255970"/>
                    <a:pt x="431346" y="192714"/>
                  </a:cubicBezTo>
                  <a:close/>
                </a:path>
              </a:pathLst>
            </a:custGeom>
            <a:solidFill>
              <a:srgbClr val="B77158"/>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30" name="Google Shape;630;p34"/>
            <p:cNvGrpSpPr/>
            <p:nvPr/>
          </p:nvGrpSpPr>
          <p:grpSpPr>
            <a:xfrm>
              <a:off x="1575337" y="3100244"/>
              <a:ext cx="241648" cy="445185"/>
              <a:chOff x="6013537" y="1493223"/>
              <a:chExt cx="264733" cy="487714"/>
            </a:xfrm>
          </p:grpSpPr>
          <p:sp>
            <p:nvSpPr>
              <p:cNvPr id="631" name="Google Shape;631;p34"/>
              <p:cNvSpPr/>
              <p:nvPr/>
            </p:nvSpPr>
            <p:spPr>
              <a:xfrm>
                <a:off x="6062716" y="1795754"/>
                <a:ext cx="78504" cy="111545"/>
              </a:xfrm>
              <a:custGeom>
                <a:rect b="b" l="l" r="r" t="t"/>
                <a:pathLst>
                  <a:path extrusionOk="0" h="111545" w="78504">
                    <a:moveTo>
                      <a:pt x="78505" y="111546"/>
                    </a:moveTo>
                    <a:lnTo>
                      <a:pt x="29439" y="111546"/>
                    </a:lnTo>
                    <a:cubicBezTo>
                      <a:pt x="13179" y="111546"/>
                      <a:pt x="0" y="98367"/>
                      <a:pt x="0" y="82106"/>
                    </a:cubicBezTo>
                    <a:lnTo>
                      <a:pt x="0" y="0"/>
                    </a:lnTo>
                    <a:lnTo>
                      <a:pt x="49066" y="59"/>
                    </a:lnTo>
                    <a:lnTo>
                      <a:pt x="49066" y="82106"/>
                    </a:lnTo>
                    <a:cubicBezTo>
                      <a:pt x="49066" y="98367"/>
                      <a:pt x="62244" y="111546"/>
                      <a:pt x="78505" y="111546"/>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2" name="Google Shape;632;p34"/>
              <p:cNvSpPr/>
              <p:nvPr/>
            </p:nvSpPr>
            <p:spPr>
              <a:xfrm>
                <a:off x="6166950" y="1907299"/>
                <a:ext cx="63785" cy="73638"/>
              </a:xfrm>
              <a:custGeom>
                <a:rect b="b" l="l" r="r" t="t"/>
                <a:pathLst>
                  <a:path extrusionOk="0" h="73638" w="63785">
                    <a:moveTo>
                      <a:pt x="63786" y="14720"/>
                    </a:moveTo>
                    <a:lnTo>
                      <a:pt x="63786" y="73638"/>
                    </a:lnTo>
                    <a:lnTo>
                      <a:pt x="14720" y="73638"/>
                    </a:lnTo>
                    <a:lnTo>
                      <a:pt x="14720" y="14720"/>
                    </a:lnTo>
                    <a:cubicBezTo>
                      <a:pt x="14720" y="6595"/>
                      <a:pt x="8125" y="0"/>
                      <a:pt x="0" y="0"/>
                    </a:cubicBezTo>
                    <a:lnTo>
                      <a:pt x="49066" y="0"/>
                    </a:lnTo>
                    <a:cubicBezTo>
                      <a:pt x="57191" y="0"/>
                      <a:pt x="63786" y="6595"/>
                      <a:pt x="63786" y="14720"/>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34"/>
              <p:cNvSpPr/>
              <p:nvPr/>
            </p:nvSpPr>
            <p:spPr>
              <a:xfrm>
                <a:off x="6013537" y="1493223"/>
                <a:ext cx="264733" cy="302588"/>
              </a:xfrm>
              <a:custGeom>
                <a:rect b="b" l="l" r="r" t="t"/>
                <a:pathLst>
                  <a:path extrusionOk="0" h="302588" w="264733">
                    <a:moveTo>
                      <a:pt x="98244" y="191092"/>
                    </a:moveTo>
                    <a:lnTo>
                      <a:pt x="45217" y="302589"/>
                    </a:lnTo>
                    <a:lnTo>
                      <a:pt x="6878" y="302589"/>
                    </a:lnTo>
                    <a:cubicBezTo>
                      <a:pt x="1827" y="302589"/>
                      <a:pt x="-1497" y="297321"/>
                      <a:pt x="678" y="292762"/>
                    </a:cubicBezTo>
                    <a:lnTo>
                      <a:pt x="49178" y="191092"/>
                    </a:lnTo>
                    <a:cubicBezTo>
                      <a:pt x="49179" y="85425"/>
                      <a:pt x="134945" y="-205"/>
                      <a:pt x="240662" y="0"/>
                    </a:cubicBezTo>
                    <a:cubicBezTo>
                      <a:pt x="248817" y="20"/>
                      <a:pt x="256854" y="550"/>
                      <a:pt x="264734" y="1570"/>
                    </a:cubicBezTo>
                    <a:cubicBezTo>
                      <a:pt x="170812" y="13651"/>
                      <a:pt x="98244" y="93893"/>
                      <a:pt x="98244" y="191092"/>
                    </a:cubicBezTo>
                    <a:close/>
                  </a:path>
                </a:pathLst>
              </a:custGeom>
              <a:solidFill>
                <a:srgbClr val="2A2B2B">
                  <a:alpha val="1384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34" name="Google Shape;634;p34"/>
            <p:cNvGrpSpPr/>
            <p:nvPr/>
          </p:nvGrpSpPr>
          <p:grpSpPr>
            <a:xfrm>
              <a:off x="1723733" y="3179195"/>
              <a:ext cx="155164" cy="158571"/>
              <a:chOff x="6176109" y="1579716"/>
              <a:chExt cx="169987" cy="173719"/>
            </a:xfrm>
          </p:grpSpPr>
          <p:sp>
            <p:nvSpPr>
              <p:cNvPr id="635" name="Google Shape;635;p34"/>
              <p:cNvSpPr/>
              <p:nvPr/>
            </p:nvSpPr>
            <p:spPr>
              <a:xfrm>
                <a:off x="6176109" y="1651248"/>
                <a:ext cx="70712" cy="83179"/>
              </a:xfrm>
              <a:custGeom>
                <a:rect b="b" l="l" r="r" t="t"/>
                <a:pathLst>
                  <a:path extrusionOk="0" h="83179" w="70712">
                    <a:moveTo>
                      <a:pt x="63353" y="68460"/>
                    </a:moveTo>
                    <a:lnTo>
                      <a:pt x="17818" y="68460"/>
                    </a:lnTo>
                    <a:cubicBezTo>
                      <a:pt x="15197" y="67971"/>
                      <a:pt x="14294" y="66458"/>
                      <a:pt x="15111" y="63919"/>
                    </a:cubicBezTo>
                    <a:lnTo>
                      <a:pt x="35983" y="25295"/>
                    </a:lnTo>
                    <a:lnTo>
                      <a:pt x="39347" y="34594"/>
                    </a:lnTo>
                    <a:cubicBezTo>
                      <a:pt x="41879" y="38809"/>
                      <a:pt x="45021" y="40280"/>
                      <a:pt x="48772" y="39012"/>
                    </a:cubicBezTo>
                    <a:cubicBezTo>
                      <a:pt x="52593" y="37628"/>
                      <a:pt x="54571" y="33409"/>
                      <a:pt x="53189" y="29587"/>
                    </a:cubicBezTo>
                    <a:lnTo>
                      <a:pt x="44237" y="4843"/>
                    </a:lnTo>
                    <a:cubicBezTo>
                      <a:pt x="42974" y="1333"/>
                      <a:pt x="39109" y="-688"/>
                      <a:pt x="35502" y="214"/>
                    </a:cubicBezTo>
                    <a:lnTo>
                      <a:pt x="8744" y="7021"/>
                    </a:lnTo>
                    <a:cubicBezTo>
                      <a:pt x="4805" y="8024"/>
                      <a:pt x="2425" y="12029"/>
                      <a:pt x="3427" y="15968"/>
                    </a:cubicBezTo>
                    <a:cubicBezTo>
                      <a:pt x="4429" y="19908"/>
                      <a:pt x="8432" y="22286"/>
                      <a:pt x="12374" y="21286"/>
                    </a:cubicBezTo>
                    <a:lnTo>
                      <a:pt x="22860" y="18618"/>
                    </a:lnTo>
                    <a:lnTo>
                      <a:pt x="2162" y="56923"/>
                    </a:lnTo>
                    <a:cubicBezTo>
                      <a:pt x="-847" y="62491"/>
                      <a:pt x="-707" y="69061"/>
                      <a:pt x="2534" y="74497"/>
                    </a:cubicBezTo>
                    <a:cubicBezTo>
                      <a:pt x="5775" y="79933"/>
                      <a:pt x="11489" y="83179"/>
                      <a:pt x="17818" y="83179"/>
                    </a:cubicBezTo>
                    <a:lnTo>
                      <a:pt x="63353" y="83179"/>
                    </a:lnTo>
                    <a:cubicBezTo>
                      <a:pt x="67417" y="83179"/>
                      <a:pt x="70712" y="79884"/>
                      <a:pt x="70712" y="75820"/>
                    </a:cubicBezTo>
                    <a:cubicBezTo>
                      <a:pt x="70712" y="71755"/>
                      <a:pt x="67418" y="68460"/>
                      <a:pt x="63353" y="6846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34"/>
              <p:cNvSpPr/>
              <p:nvPr/>
            </p:nvSpPr>
            <p:spPr>
              <a:xfrm>
                <a:off x="6260936" y="1661412"/>
                <a:ext cx="85160" cy="92023"/>
              </a:xfrm>
              <a:custGeom>
                <a:rect b="b" l="l" r="r" t="t"/>
                <a:pathLst>
                  <a:path extrusionOk="0" h="92023" w="85160">
                    <a:moveTo>
                      <a:pt x="82753" y="45386"/>
                    </a:moveTo>
                    <a:lnTo>
                      <a:pt x="58675" y="3681"/>
                    </a:lnTo>
                    <a:cubicBezTo>
                      <a:pt x="56643" y="161"/>
                      <a:pt x="52139" y="-1045"/>
                      <a:pt x="48621" y="987"/>
                    </a:cubicBezTo>
                    <a:cubicBezTo>
                      <a:pt x="45102" y="3019"/>
                      <a:pt x="43896" y="7520"/>
                      <a:pt x="45928" y="11041"/>
                    </a:cubicBezTo>
                    <a:lnTo>
                      <a:pt x="70006" y="52747"/>
                    </a:lnTo>
                    <a:cubicBezTo>
                      <a:pt x="70888" y="55229"/>
                      <a:pt x="70053" y="56766"/>
                      <a:pt x="67502" y="57358"/>
                    </a:cubicBezTo>
                    <a:lnTo>
                      <a:pt x="23303" y="57358"/>
                    </a:lnTo>
                    <a:lnTo>
                      <a:pt x="29913" y="49512"/>
                    </a:lnTo>
                    <a:cubicBezTo>
                      <a:pt x="32531" y="46404"/>
                      <a:pt x="32134" y="41761"/>
                      <a:pt x="29025" y="39142"/>
                    </a:cubicBezTo>
                    <a:cubicBezTo>
                      <a:pt x="25915" y="36522"/>
                      <a:pt x="21273" y="36921"/>
                      <a:pt x="18655" y="40029"/>
                    </a:cubicBezTo>
                    <a:lnTo>
                      <a:pt x="1701" y="60153"/>
                    </a:lnTo>
                    <a:cubicBezTo>
                      <a:pt x="-682" y="62962"/>
                      <a:pt x="-560" y="67412"/>
                      <a:pt x="2060" y="70032"/>
                    </a:cubicBezTo>
                    <a:lnTo>
                      <a:pt x="21334" y="89802"/>
                    </a:lnTo>
                    <a:cubicBezTo>
                      <a:pt x="24785" y="92719"/>
                      <a:pt x="28254" y="92763"/>
                      <a:pt x="31741" y="89933"/>
                    </a:cubicBezTo>
                    <a:cubicBezTo>
                      <a:pt x="34651" y="87096"/>
                      <a:pt x="34711" y="82437"/>
                      <a:pt x="31873" y="79526"/>
                    </a:cubicBezTo>
                    <a:lnTo>
                      <a:pt x="24610" y="72077"/>
                    </a:lnTo>
                    <a:lnTo>
                      <a:pt x="67634" y="72077"/>
                    </a:lnTo>
                    <a:cubicBezTo>
                      <a:pt x="67702" y="72077"/>
                      <a:pt x="67772" y="72076"/>
                      <a:pt x="67840" y="72075"/>
                    </a:cubicBezTo>
                    <a:cubicBezTo>
                      <a:pt x="74167" y="71896"/>
                      <a:pt x="79788" y="68491"/>
                      <a:pt x="82876" y="62965"/>
                    </a:cubicBezTo>
                    <a:cubicBezTo>
                      <a:pt x="85965" y="57439"/>
                      <a:pt x="85918" y="50868"/>
                      <a:pt x="82753" y="453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7" name="Google Shape;637;p34"/>
              <p:cNvSpPr/>
              <p:nvPr/>
            </p:nvSpPr>
            <p:spPr>
              <a:xfrm>
                <a:off x="6218939" y="1579716"/>
                <a:ext cx="94861" cy="71047"/>
              </a:xfrm>
              <a:custGeom>
                <a:rect b="b" l="l" r="r" t="t"/>
                <a:pathLst>
                  <a:path extrusionOk="0" h="71047" w="94861">
                    <a:moveTo>
                      <a:pt x="65141" y="53573"/>
                    </a:moveTo>
                    <a:lnTo>
                      <a:pt x="55404" y="51837"/>
                    </a:lnTo>
                    <a:cubicBezTo>
                      <a:pt x="51410" y="51125"/>
                      <a:pt x="47580" y="53788"/>
                      <a:pt x="46867" y="57789"/>
                    </a:cubicBezTo>
                    <a:cubicBezTo>
                      <a:pt x="46154" y="61791"/>
                      <a:pt x="48819" y="65613"/>
                      <a:pt x="52820" y="66326"/>
                    </a:cubicBezTo>
                    <a:lnTo>
                      <a:pt x="78725" y="70946"/>
                    </a:lnTo>
                    <a:cubicBezTo>
                      <a:pt x="82174" y="71562"/>
                      <a:pt x="86447" y="69322"/>
                      <a:pt x="87116" y="65647"/>
                    </a:cubicBezTo>
                    <a:lnTo>
                      <a:pt x="94585" y="39119"/>
                    </a:lnTo>
                    <a:cubicBezTo>
                      <a:pt x="95686" y="35207"/>
                      <a:pt x="93407" y="31142"/>
                      <a:pt x="89495" y="30040"/>
                    </a:cubicBezTo>
                    <a:cubicBezTo>
                      <a:pt x="85582" y="28937"/>
                      <a:pt x="81517" y="31216"/>
                      <a:pt x="80415" y="35129"/>
                    </a:cubicBezTo>
                    <a:lnTo>
                      <a:pt x="77483" y="45545"/>
                    </a:lnTo>
                    <a:lnTo>
                      <a:pt x="54660" y="8467"/>
                    </a:lnTo>
                    <a:cubicBezTo>
                      <a:pt x="51342" y="3078"/>
                      <a:pt x="45579" y="-84"/>
                      <a:pt x="39254" y="2"/>
                    </a:cubicBezTo>
                    <a:cubicBezTo>
                      <a:pt x="32926" y="91"/>
                      <a:pt x="27257" y="3417"/>
                      <a:pt x="24094" y="8898"/>
                    </a:cubicBezTo>
                    <a:lnTo>
                      <a:pt x="987" y="48918"/>
                    </a:lnTo>
                    <a:cubicBezTo>
                      <a:pt x="-1045" y="52438"/>
                      <a:pt x="161" y="56938"/>
                      <a:pt x="3681" y="58971"/>
                    </a:cubicBezTo>
                    <a:cubicBezTo>
                      <a:pt x="7199" y="61003"/>
                      <a:pt x="11702" y="59798"/>
                      <a:pt x="13735" y="56277"/>
                    </a:cubicBezTo>
                    <a:lnTo>
                      <a:pt x="36841" y="16257"/>
                    </a:lnTo>
                    <a:cubicBezTo>
                      <a:pt x="38575" y="14231"/>
                      <a:pt x="40337" y="14206"/>
                      <a:pt x="42127" y="1618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38" name="Google Shape;638;p34"/>
          <p:cNvGrpSpPr/>
          <p:nvPr/>
        </p:nvGrpSpPr>
        <p:grpSpPr>
          <a:xfrm>
            <a:off x="1571885" y="1565770"/>
            <a:ext cx="371947" cy="465399"/>
            <a:chOff x="1623059" y="1565785"/>
            <a:chExt cx="356511" cy="446083"/>
          </a:xfrm>
        </p:grpSpPr>
        <p:sp>
          <p:nvSpPr>
            <p:cNvPr id="639" name="Google Shape;639;p34"/>
            <p:cNvSpPr/>
            <p:nvPr/>
          </p:nvSpPr>
          <p:spPr>
            <a:xfrm>
              <a:off x="1658679" y="1628317"/>
              <a:ext cx="258298" cy="348438"/>
            </a:xfrm>
            <a:custGeom>
              <a:rect b="b" l="l" r="r" t="t"/>
              <a:pathLst>
                <a:path extrusionOk="0" h="380807" w="282293">
                  <a:moveTo>
                    <a:pt x="282293" y="73805"/>
                  </a:moveTo>
                  <a:lnTo>
                    <a:pt x="282293" y="380807"/>
                  </a:lnTo>
                  <a:lnTo>
                    <a:pt x="272767" y="380807"/>
                  </a:lnTo>
                  <a:lnTo>
                    <a:pt x="272767" y="77748"/>
                  </a:lnTo>
                  <a:lnTo>
                    <a:pt x="204535" y="9526"/>
                  </a:lnTo>
                  <a:lnTo>
                    <a:pt x="0" y="9526"/>
                  </a:lnTo>
                  <a:lnTo>
                    <a:pt x="0" y="0"/>
                  </a:lnTo>
                  <a:lnTo>
                    <a:pt x="208488" y="0"/>
                  </a:lnTo>
                  <a:close/>
                </a:path>
              </a:pathLst>
            </a:custGeom>
            <a:solidFill>
              <a:srgbClr val="60B7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0" name="Google Shape;640;p34"/>
            <p:cNvSpPr/>
            <p:nvPr/>
          </p:nvSpPr>
          <p:spPr>
            <a:xfrm>
              <a:off x="1694289" y="1565785"/>
              <a:ext cx="285281" cy="374856"/>
            </a:xfrm>
            <a:custGeom>
              <a:rect b="b" l="l" r="r" t="t"/>
              <a:pathLst>
                <a:path extrusionOk="0" h="409679" w="311783">
                  <a:moveTo>
                    <a:pt x="0" y="49157"/>
                  </a:moveTo>
                  <a:lnTo>
                    <a:pt x="0" y="6828"/>
                  </a:lnTo>
                  <a:cubicBezTo>
                    <a:pt x="0" y="3057"/>
                    <a:pt x="3057" y="0"/>
                    <a:pt x="6828" y="0"/>
                  </a:cubicBezTo>
                  <a:lnTo>
                    <a:pt x="304956" y="0"/>
                  </a:lnTo>
                  <a:cubicBezTo>
                    <a:pt x="308727" y="0"/>
                    <a:pt x="311784" y="3057"/>
                    <a:pt x="311784" y="6828"/>
                  </a:cubicBezTo>
                  <a:lnTo>
                    <a:pt x="311784" y="402852"/>
                  </a:lnTo>
                  <a:cubicBezTo>
                    <a:pt x="311784" y="406623"/>
                    <a:pt x="308727" y="409680"/>
                    <a:pt x="304956" y="409680"/>
                  </a:cubicBezTo>
                  <a:lnTo>
                    <a:pt x="263241" y="409680"/>
                  </a:lnTo>
                  <a:lnTo>
                    <a:pt x="264046" y="4913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1" name="Google Shape;641;p34"/>
            <p:cNvSpPr/>
            <p:nvPr/>
          </p:nvSpPr>
          <p:spPr>
            <a:xfrm>
              <a:off x="1694292" y="1593269"/>
              <a:ext cx="258298" cy="347306"/>
            </a:xfrm>
            <a:custGeom>
              <a:rect b="b" l="l" r="r" t="t"/>
              <a:pathLst>
                <a:path extrusionOk="0" h="379569" w="282293">
                  <a:moveTo>
                    <a:pt x="282293" y="16346"/>
                  </a:moveTo>
                  <a:lnTo>
                    <a:pt x="282293" y="379569"/>
                  </a:lnTo>
                  <a:lnTo>
                    <a:pt x="272767" y="379569"/>
                  </a:lnTo>
                  <a:lnTo>
                    <a:pt x="272767" y="16346"/>
                  </a:lnTo>
                  <a:cubicBezTo>
                    <a:pt x="272767" y="12574"/>
                    <a:pt x="269710" y="9526"/>
                    <a:pt x="265937" y="9526"/>
                  </a:cubicBezTo>
                  <a:lnTo>
                    <a:pt x="0" y="9526"/>
                  </a:lnTo>
                  <a:lnTo>
                    <a:pt x="0" y="0"/>
                  </a:lnTo>
                  <a:lnTo>
                    <a:pt x="265937" y="0"/>
                  </a:lnTo>
                  <a:cubicBezTo>
                    <a:pt x="274949" y="0"/>
                    <a:pt x="282293" y="7335"/>
                    <a:pt x="282293" y="16346"/>
                  </a:cubicBezTo>
                  <a:close/>
                </a:path>
              </a:pathLst>
            </a:custGeom>
            <a:solidFill>
              <a:srgbClr val="2A2B2B">
                <a:alpha val="94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2" name="Google Shape;642;p34"/>
            <p:cNvSpPr/>
            <p:nvPr/>
          </p:nvSpPr>
          <p:spPr>
            <a:xfrm>
              <a:off x="1658675" y="1601959"/>
              <a:ext cx="285281" cy="374856"/>
            </a:xfrm>
            <a:custGeom>
              <a:rect b="b" l="l" r="r" t="t"/>
              <a:pathLst>
                <a:path extrusionOk="0" h="409679" w="311783">
                  <a:moveTo>
                    <a:pt x="0" y="47928"/>
                  </a:moveTo>
                  <a:lnTo>
                    <a:pt x="0" y="6828"/>
                  </a:lnTo>
                  <a:cubicBezTo>
                    <a:pt x="0" y="3057"/>
                    <a:pt x="3057" y="0"/>
                    <a:pt x="6828" y="0"/>
                  </a:cubicBezTo>
                  <a:lnTo>
                    <a:pt x="304956" y="0"/>
                  </a:lnTo>
                  <a:cubicBezTo>
                    <a:pt x="308727" y="0"/>
                    <a:pt x="311784" y="3057"/>
                    <a:pt x="311784" y="6828"/>
                  </a:cubicBezTo>
                  <a:lnTo>
                    <a:pt x="311784" y="402852"/>
                  </a:lnTo>
                  <a:cubicBezTo>
                    <a:pt x="311784" y="406623"/>
                    <a:pt x="308727" y="409680"/>
                    <a:pt x="304956" y="409680"/>
                  </a:cubicBezTo>
                  <a:lnTo>
                    <a:pt x="263241" y="409680"/>
                  </a:lnTo>
                  <a:lnTo>
                    <a:pt x="263241" y="106627"/>
                  </a:lnTo>
                  <a:lnTo>
                    <a:pt x="204543" y="4792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3" name="Google Shape;643;p34"/>
            <p:cNvSpPr/>
            <p:nvPr/>
          </p:nvSpPr>
          <p:spPr>
            <a:xfrm>
              <a:off x="1658679" y="1628317"/>
              <a:ext cx="258298" cy="348438"/>
            </a:xfrm>
            <a:custGeom>
              <a:rect b="b" l="l" r="r" t="t"/>
              <a:pathLst>
                <a:path extrusionOk="0" h="380807" w="282293">
                  <a:moveTo>
                    <a:pt x="282293" y="73805"/>
                  </a:moveTo>
                  <a:lnTo>
                    <a:pt x="282293" y="380807"/>
                  </a:lnTo>
                  <a:lnTo>
                    <a:pt x="263242" y="380807"/>
                  </a:lnTo>
                  <a:lnTo>
                    <a:pt x="263242" y="77748"/>
                  </a:lnTo>
                  <a:lnTo>
                    <a:pt x="204535" y="19051"/>
                  </a:lnTo>
                  <a:lnTo>
                    <a:pt x="0" y="19051"/>
                  </a:lnTo>
                  <a:lnTo>
                    <a:pt x="0" y="0"/>
                  </a:lnTo>
                  <a:lnTo>
                    <a:pt x="208488" y="0"/>
                  </a:lnTo>
                  <a:close/>
                </a:path>
              </a:pathLst>
            </a:custGeom>
            <a:solidFill>
              <a:srgbClr val="2A2B2B">
                <a:alpha val="94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4" name="Google Shape;644;p34"/>
            <p:cNvSpPr/>
            <p:nvPr/>
          </p:nvSpPr>
          <p:spPr>
            <a:xfrm>
              <a:off x="1623065" y="1637012"/>
              <a:ext cx="285282" cy="374856"/>
            </a:xfrm>
            <a:custGeom>
              <a:rect b="b" l="l" r="r" t="t"/>
              <a:pathLst>
                <a:path extrusionOk="0" h="409679" w="311784">
                  <a:moveTo>
                    <a:pt x="311785" y="68223"/>
                  </a:moveTo>
                  <a:lnTo>
                    <a:pt x="311785" y="402850"/>
                  </a:lnTo>
                  <a:cubicBezTo>
                    <a:pt x="311785" y="406622"/>
                    <a:pt x="308727" y="409680"/>
                    <a:pt x="304955" y="409680"/>
                  </a:cubicBezTo>
                  <a:lnTo>
                    <a:pt x="6820" y="409680"/>
                  </a:lnTo>
                  <a:cubicBezTo>
                    <a:pt x="3058" y="409680"/>
                    <a:pt x="0" y="406622"/>
                    <a:pt x="0" y="402850"/>
                  </a:cubicBezTo>
                  <a:lnTo>
                    <a:pt x="0" y="6830"/>
                  </a:lnTo>
                  <a:cubicBezTo>
                    <a:pt x="0" y="3058"/>
                    <a:pt x="3058" y="0"/>
                    <a:pt x="6820" y="0"/>
                  </a:cubicBezTo>
                  <a:lnTo>
                    <a:pt x="243552" y="0"/>
                  </a:lnTo>
                  <a:lnTo>
                    <a:pt x="271481" y="4065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5" name="Google Shape;645;p34"/>
            <p:cNvSpPr/>
            <p:nvPr/>
          </p:nvSpPr>
          <p:spPr>
            <a:xfrm>
              <a:off x="1827574" y="1637012"/>
              <a:ext cx="80274" cy="80274"/>
            </a:xfrm>
            <a:custGeom>
              <a:rect b="b" l="l" r="r" t="t"/>
              <a:pathLst>
                <a:path extrusionOk="0" h="87731" w="87731">
                  <a:moveTo>
                    <a:pt x="87731" y="68223"/>
                  </a:moveTo>
                  <a:lnTo>
                    <a:pt x="87731" y="87731"/>
                  </a:lnTo>
                  <a:lnTo>
                    <a:pt x="6830" y="87731"/>
                  </a:lnTo>
                  <a:cubicBezTo>
                    <a:pt x="3058" y="87731"/>
                    <a:pt x="0" y="84674"/>
                    <a:pt x="0" y="80901"/>
                  </a:cubicBezTo>
                  <a:lnTo>
                    <a:pt x="0" y="0"/>
                  </a:lnTo>
                  <a:lnTo>
                    <a:pt x="19499" y="0"/>
                  </a:lnTo>
                  <a:lnTo>
                    <a:pt x="47428" y="40656"/>
                  </a:lnTo>
                  <a:close/>
                </a:path>
              </a:pathLst>
            </a:custGeom>
            <a:solidFill>
              <a:srgbClr val="2A2B2B">
                <a:alpha val="94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6" name="Google Shape;646;p34"/>
            <p:cNvSpPr/>
            <p:nvPr/>
          </p:nvSpPr>
          <p:spPr>
            <a:xfrm>
              <a:off x="1623059" y="1637012"/>
              <a:ext cx="26775" cy="374856"/>
            </a:xfrm>
            <a:custGeom>
              <a:rect b="b" l="l" r="r" t="t"/>
              <a:pathLst>
                <a:path extrusionOk="0" h="409679" w="29262">
                  <a:moveTo>
                    <a:pt x="29263" y="0"/>
                  </a:moveTo>
                  <a:lnTo>
                    <a:pt x="29263" y="409680"/>
                  </a:lnTo>
                  <a:lnTo>
                    <a:pt x="6828" y="409680"/>
                  </a:lnTo>
                  <a:cubicBezTo>
                    <a:pt x="3057" y="409680"/>
                    <a:pt x="0" y="406623"/>
                    <a:pt x="0" y="402852"/>
                  </a:cubicBezTo>
                  <a:lnTo>
                    <a:pt x="0" y="6828"/>
                  </a:lnTo>
                  <a:cubicBezTo>
                    <a:pt x="0" y="3057"/>
                    <a:pt x="3057" y="0"/>
                    <a:pt x="6828" y="0"/>
                  </a:cubicBezTo>
                  <a:close/>
                </a:path>
              </a:pathLst>
            </a:custGeom>
            <a:solidFill>
              <a:srgbClr val="2A2B2B">
                <a:alpha val="94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34"/>
            <p:cNvSpPr/>
            <p:nvPr/>
          </p:nvSpPr>
          <p:spPr>
            <a:xfrm>
              <a:off x="1762568" y="1870379"/>
              <a:ext cx="93367" cy="56918"/>
            </a:xfrm>
            <a:custGeom>
              <a:rect b="b" l="l" r="r" t="t"/>
              <a:pathLst>
                <a:path extrusionOk="0" h="62205" w="102040">
                  <a:moveTo>
                    <a:pt x="35869" y="5618"/>
                  </a:moveTo>
                  <a:lnTo>
                    <a:pt x="35869" y="5550"/>
                  </a:lnTo>
                  <a:cubicBezTo>
                    <a:pt x="35869" y="575"/>
                    <a:pt x="29819" y="-1878"/>
                    <a:pt x="26354" y="1693"/>
                  </a:cubicBezTo>
                  <a:lnTo>
                    <a:pt x="1564" y="27246"/>
                  </a:lnTo>
                  <a:cubicBezTo>
                    <a:pt x="-521" y="29395"/>
                    <a:pt x="-521" y="32811"/>
                    <a:pt x="1564" y="34960"/>
                  </a:cubicBezTo>
                  <a:lnTo>
                    <a:pt x="26354" y="60512"/>
                  </a:lnTo>
                  <a:cubicBezTo>
                    <a:pt x="29819" y="64084"/>
                    <a:pt x="35869" y="61631"/>
                    <a:pt x="35869" y="56655"/>
                  </a:cubicBezTo>
                  <a:cubicBezTo>
                    <a:pt x="35869" y="53597"/>
                    <a:pt x="38348" y="51116"/>
                    <a:pt x="41408" y="51116"/>
                  </a:cubicBezTo>
                  <a:lnTo>
                    <a:pt x="102041" y="51116"/>
                  </a:lnTo>
                  <a:lnTo>
                    <a:pt x="92992" y="25731"/>
                  </a:lnTo>
                  <a:lnTo>
                    <a:pt x="78968" y="11156"/>
                  </a:lnTo>
                  <a:lnTo>
                    <a:pt x="41409" y="11156"/>
                  </a:lnTo>
                  <a:cubicBezTo>
                    <a:pt x="38348" y="11157"/>
                    <a:pt x="35869" y="8677"/>
                    <a:pt x="35869" y="561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34"/>
            <p:cNvSpPr/>
            <p:nvPr/>
          </p:nvSpPr>
          <p:spPr>
            <a:xfrm>
              <a:off x="1817595" y="1830612"/>
              <a:ext cx="59851" cy="86636"/>
            </a:xfrm>
            <a:custGeom>
              <a:rect b="b" l="l" r="r" t="t"/>
              <a:pathLst>
                <a:path extrusionOk="0" h="94684" w="65411">
                  <a:moveTo>
                    <a:pt x="25731" y="1001"/>
                  </a:moveTo>
                  <a:lnTo>
                    <a:pt x="3272" y="14707"/>
                  </a:lnTo>
                  <a:cubicBezTo>
                    <a:pt x="109" y="16638"/>
                    <a:pt x="-937" y="20740"/>
                    <a:pt x="915" y="23950"/>
                  </a:cubicBezTo>
                  <a:lnTo>
                    <a:pt x="41755" y="94685"/>
                  </a:lnTo>
                  <a:lnTo>
                    <a:pt x="65412" y="55738"/>
                  </a:lnTo>
                  <a:lnTo>
                    <a:pt x="35201" y="3416"/>
                  </a:lnTo>
                  <a:cubicBezTo>
                    <a:pt x="33283" y="93"/>
                    <a:pt x="29005" y="-998"/>
                    <a:pt x="25731" y="100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9" name="Google Shape;649;p34"/>
            <p:cNvSpPr/>
            <p:nvPr/>
          </p:nvSpPr>
          <p:spPr>
            <a:xfrm>
              <a:off x="1653409" y="1807804"/>
              <a:ext cx="74148" cy="100781"/>
            </a:xfrm>
            <a:custGeom>
              <a:rect b="b" l="l" r="r" t="t"/>
              <a:pathLst>
                <a:path extrusionOk="0" h="110143" w="81036">
                  <a:moveTo>
                    <a:pt x="79987" y="96065"/>
                  </a:moveTo>
                  <a:lnTo>
                    <a:pt x="79987" y="103314"/>
                  </a:lnTo>
                  <a:cubicBezTo>
                    <a:pt x="79987" y="107086"/>
                    <a:pt x="76929" y="110144"/>
                    <a:pt x="73157" y="110144"/>
                  </a:cubicBezTo>
                  <a:lnTo>
                    <a:pt x="23071" y="110144"/>
                  </a:lnTo>
                  <a:lnTo>
                    <a:pt x="0" y="79709"/>
                  </a:lnTo>
                  <a:lnTo>
                    <a:pt x="30635" y="26661"/>
                  </a:lnTo>
                  <a:cubicBezTo>
                    <a:pt x="32149" y="24022"/>
                    <a:pt x="31254" y="20660"/>
                    <a:pt x="28615" y="19136"/>
                  </a:cubicBezTo>
                  <a:lnTo>
                    <a:pt x="28377" y="19002"/>
                  </a:lnTo>
                  <a:cubicBezTo>
                    <a:pt x="24090" y="16526"/>
                    <a:pt x="24986" y="10096"/>
                    <a:pt x="29787" y="8886"/>
                  </a:cubicBezTo>
                  <a:lnTo>
                    <a:pt x="64413" y="170"/>
                  </a:lnTo>
                  <a:cubicBezTo>
                    <a:pt x="67299" y="-563"/>
                    <a:pt x="70242" y="1142"/>
                    <a:pt x="71052" y="3999"/>
                  </a:cubicBezTo>
                  <a:lnTo>
                    <a:pt x="80816" y="38349"/>
                  </a:lnTo>
                  <a:cubicBezTo>
                    <a:pt x="81883" y="42102"/>
                    <a:pt x="78920" y="45388"/>
                    <a:pt x="75519" y="45388"/>
                  </a:cubicBezTo>
                  <a:cubicBezTo>
                    <a:pt x="74615" y="45388"/>
                    <a:pt x="73671" y="45150"/>
                    <a:pt x="72767" y="44626"/>
                  </a:cubicBezTo>
                  <a:cubicBezTo>
                    <a:pt x="70128" y="43102"/>
                    <a:pt x="66756" y="44007"/>
                    <a:pt x="65241" y="46646"/>
                  </a:cubicBezTo>
                  <a:lnTo>
                    <a:pt x="46142" y="79709"/>
                  </a:lnTo>
                  <a:lnTo>
                    <a:pt x="73157" y="89235"/>
                  </a:lnTo>
                  <a:cubicBezTo>
                    <a:pt x="76929" y="89235"/>
                    <a:pt x="79987" y="92293"/>
                    <a:pt x="79987" y="9606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0" name="Google Shape;650;p34"/>
            <p:cNvSpPr/>
            <p:nvPr/>
          </p:nvSpPr>
          <p:spPr>
            <a:xfrm>
              <a:off x="1653409" y="1880560"/>
              <a:ext cx="81903" cy="36563"/>
            </a:xfrm>
            <a:custGeom>
              <a:rect b="b" l="l" r="r" t="t"/>
              <a:pathLst>
                <a:path extrusionOk="0" h="39960" w="89512">
                  <a:moveTo>
                    <a:pt x="89513" y="6830"/>
                  </a:moveTo>
                  <a:lnTo>
                    <a:pt x="89513" y="33130"/>
                  </a:lnTo>
                  <a:cubicBezTo>
                    <a:pt x="89513" y="36902"/>
                    <a:pt x="86455" y="39960"/>
                    <a:pt x="82683" y="39960"/>
                  </a:cubicBezTo>
                  <a:lnTo>
                    <a:pt x="23071" y="39960"/>
                  </a:lnTo>
                  <a:lnTo>
                    <a:pt x="0" y="0"/>
                  </a:lnTo>
                  <a:lnTo>
                    <a:pt x="82683" y="0"/>
                  </a:lnTo>
                  <a:cubicBezTo>
                    <a:pt x="86455" y="0"/>
                    <a:pt x="89513" y="3058"/>
                    <a:pt x="89513" y="683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34"/>
            <p:cNvSpPr/>
            <p:nvPr/>
          </p:nvSpPr>
          <p:spPr>
            <a:xfrm>
              <a:off x="1725944" y="1723611"/>
              <a:ext cx="102768" cy="91069"/>
            </a:xfrm>
            <a:custGeom>
              <a:rect b="b" l="l" r="r" t="t"/>
              <a:pathLst>
                <a:path extrusionOk="0" h="99529" w="112315">
                  <a:moveTo>
                    <a:pt x="112095" y="61193"/>
                  </a:moveTo>
                  <a:lnTo>
                    <a:pt x="102340" y="95523"/>
                  </a:lnTo>
                  <a:cubicBezTo>
                    <a:pt x="101521" y="98391"/>
                    <a:pt x="98578" y="100086"/>
                    <a:pt x="95682" y="99362"/>
                  </a:cubicBezTo>
                  <a:lnTo>
                    <a:pt x="61085" y="90646"/>
                  </a:lnTo>
                  <a:cubicBezTo>
                    <a:pt x="56284" y="89436"/>
                    <a:pt x="55379" y="82997"/>
                    <a:pt x="59675" y="80520"/>
                  </a:cubicBezTo>
                  <a:lnTo>
                    <a:pt x="59875" y="80406"/>
                  </a:lnTo>
                  <a:cubicBezTo>
                    <a:pt x="62514" y="78882"/>
                    <a:pt x="63409" y="75510"/>
                    <a:pt x="61894" y="72871"/>
                  </a:cubicBezTo>
                  <a:lnTo>
                    <a:pt x="42881" y="39960"/>
                  </a:lnTo>
                  <a:lnTo>
                    <a:pt x="25973" y="59716"/>
                  </a:lnTo>
                  <a:cubicBezTo>
                    <a:pt x="24087" y="62984"/>
                    <a:pt x="19905" y="64098"/>
                    <a:pt x="16638" y="62212"/>
                  </a:cubicBezTo>
                  <a:lnTo>
                    <a:pt x="3407" y="58554"/>
                  </a:lnTo>
                  <a:cubicBezTo>
                    <a:pt x="149" y="56659"/>
                    <a:pt x="-965" y="52486"/>
                    <a:pt x="911" y="49229"/>
                  </a:cubicBezTo>
                  <a:lnTo>
                    <a:pt x="19810" y="9526"/>
                  </a:lnTo>
                  <a:lnTo>
                    <a:pt x="65962" y="0"/>
                  </a:lnTo>
                  <a:lnTo>
                    <a:pt x="96501" y="52896"/>
                  </a:lnTo>
                  <a:cubicBezTo>
                    <a:pt x="97520" y="54668"/>
                    <a:pt x="99368" y="55658"/>
                    <a:pt x="101283" y="55658"/>
                  </a:cubicBezTo>
                  <a:cubicBezTo>
                    <a:pt x="102217" y="55658"/>
                    <a:pt x="103160" y="55420"/>
                    <a:pt x="104026" y="54915"/>
                  </a:cubicBezTo>
                  <a:cubicBezTo>
                    <a:pt x="108322" y="52439"/>
                    <a:pt x="113447" y="56430"/>
                    <a:pt x="112095" y="6119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2" name="Google Shape;652;p34"/>
            <p:cNvSpPr/>
            <p:nvPr/>
          </p:nvSpPr>
          <p:spPr>
            <a:xfrm>
              <a:off x="1717249" y="1723611"/>
              <a:ext cx="69071" cy="66479"/>
            </a:xfrm>
            <a:custGeom>
              <a:rect b="b" l="l" r="r" t="t"/>
              <a:pathLst>
                <a:path extrusionOk="0" h="72655" w="75487">
                  <a:moveTo>
                    <a:pt x="75488" y="0"/>
                  </a:moveTo>
                  <a:lnTo>
                    <a:pt x="52407" y="39960"/>
                  </a:lnTo>
                  <a:lnTo>
                    <a:pt x="35499" y="69242"/>
                  </a:lnTo>
                  <a:cubicBezTo>
                    <a:pt x="33613" y="72509"/>
                    <a:pt x="29431" y="73624"/>
                    <a:pt x="26164" y="71738"/>
                  </a:cubicBezTo>
                  <a:lnTo>
                    <a:pt x="3407" y="58554"/>
                  </a:lnTo>
                  <a:cubicBezTo>
                    <a:pt x="149" y="56659"/>
                    <a:pt x="-965" y="52486"/>
                    <a:pt x="911" y="49229"/>
                  </a:cubicBezTo>
                  <a:lnTo>
                    <a:pt x="29336" y="0"/>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3" name="Google Shape;653;p34"/>
            <p:cNvSpPr/>
            <p:nvPr/>
          </p:nvSpPr>
          <p:spPr>
            <a:xfrm>
              <a:off x="1845376" y="1637012"/>
              <a:ext cx="62425" cy="62425"/>
            </a:xfrm>
            <a:custGeom>
              <a:rect b="b" l="l" r="r" t="t"/>
              <a:pathLst>
                <a:path extrusionOk="0" h="68224" w="68224">
                  <a:moveTo>
                    <a:pt x="6828" y="68225"/>
                  </a:moveTo>
                  <a:lnTo>
                    <a:pt x="68225" y="68225"/>
                  </a:lnTo>
                  <a:lnTo>
                    <a:pt x="0" y="0"/>
                  </a:lnTo>
                  <a:lnTo>
                    <a:pt x="0" y="61397"/>
                  </a:lnTo>
                  <a:cubicBezTo>
                    <a:pt x="0" y="65167"/>
                    <a:pt x="3057" y="68225"/>
                    <a:pt x="6828" y="6822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4" name="Google Shape;654;p34"/>
          <p:cNvSpPr txBox="1"/>
          <p:nvPr>
            <p:ph idx="4" type="subTitle"/>
          </p:nvPr>
        </p:nvSpPr>
        <p:spPr>
          <a:xfrm>
            <a:off x="2056883" y="3002619"/>
            <a:ext cx="5526600" cy="3558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Record yourself</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8" name="Shape 658"/>
        <p:cNvGrpSpPr/>
        <p:nvPr/>
      </p:nvGrpSpPr>
      <p:grpSpPr>
        <a:xfrm>
          <a:off x="0" y="0"/>
          <a:ext cx="0" cy="0"/>
          <a:chOff x="0" y="0"/>
          <a:chExt cx="0" cy="0"/>
        </a:xfrm>
      </p:grpSpPr>
      <p:sp>
        <p:nvSpPr>
          <p:cNvPr id="659" name="Google Shape;659;p35"/>
          <p:cNvSpPr txBox="1"/>
          <p:nvPr>
            <p:ph idx="2" type="subTitle"/>
          </p:nvPr>
        </p:nvSpPr>
        <p:spPr>
          <a:xfrm>
            <a:off x="3286101" y="1686048"/>
            <a:ext cx="2572500" cy="1117200"/>
          </a:xfrm>
          <a:prstGeom prst="rect">
            <a:avLst/>
          </a:prstGeom>
        </p:spPr>
        <p:txBody>
          <a:bodyPr anchorCtr="0" anchor="t" bIns="91425" lIns="91425" spcFirstLastPara="1" rIns="457200" wrap="square" tIns="91425">
            <a:noAutofit/>
          </a:bodyPr>
          <a:lstStyle/>
          <a:p>
            <a:pPr indent="0" lvl="0" marL="0" rtl="0" algn="l">
              <a:spcBef>
                <a:spcPts val="0"/>
              </a:spcBef>
              <a:spcAft>
                <a:spcPts val="0"/>
              </a:spcAft>
              <a:buNone/>
            </a:pPr>
            <a:r>
              <a:rPr lang="en"/>
              <a:t>It’s important to use </a:t>
            </a:r>
            <a:r>
              <a:rPr lang="en"/>
              <a:t>the correct pronoun </a:t>
            </a:r>
            <a:r>
              <a:rPr lang="en"/>
              <a:t>depending on the noun it's replacing</a:t>
            </a:r>
            <a:endParaRPr/>
          </a:p>
        </p:txBody>
      </p:sp>
      <p:sp>
        <p:nvSpPr>
          <p:cNvPr id="660" name="Google Shape;660;p35"/>
          <p:cNvSpPr txBox="1"/>
          <p:nvPr>
            <p:ph idx="5" type="subTitle"/>
          </p:nvPr>
        </p:nvSpPr>
        <p:spPr>
          <a:xfrm>
            <a:off x="5854652" y="1686048"/>
            <a:ext cx="2572500" cy="1117200"/>
          </a:xfrm>
          <a:prstGeom prst="rect">
            <a:avLst/>
          </a:prstGeom>
        </p:spPr>
        <p:txBody>
          <a:bodyPr anchorCtr="0" anchor="t" bIns="91425" lIns="91425" spcFirstLastPara="1" rIns="457200" wrap="square" tIns="91425">
            <a:noAutofit/>
          </a:bodyPr>
          <a:lstStyle/>
          <a:p>
            <a:pPr indent="0" lvl="0" marL="0" rtl="0" algn="l">
              <a:spcBef>
                <a:spcPts val="0"/>
              </a:spcBef>
              <a:spcAft>
                <a:spcPts val="0"/>
              </a:spcAft>
              <a:buNone/>
            </a:pPr>
            <a:r>
              <a:rPr lang="en"/>
              <a:t>T</a:t>
            </a:r>
            <a:r>
              <a:rPr lang="en"/>
              <a:t>here is often a specific order in which adjectives must appear in sentences</a:t>
            </a:r>
            <a:endParaRPr/>
          </a:p>
        </p:txBody>
      </p:sp>
      <p:sp>
        <p:nvSpPr>
          <p:cNvPr id="661" name="Google Shape;661;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Grammar rules</a:t>
            </a:r>
            <a:endParaRPr/>
          </a:p>
        </p:txBody>
      </p:sp>
      <p:sp>
        <p:nvSpPr>
          <p:cNvPr id="662" name="Google Shape;662;p35"/>
          <p:cNvSpPr txBox="1"/>
          <p:nvPr>
            <p:ph idx="1" type="subTitle"/>
          </p:nvPr>
        </p:nvSpPr>
        <p:spPr>
          <a:xfrm>
            <a:off x="717550" y="1686048"/>
            <a:ext cx="2572500" cy="1117200"/>
          </a:xfrm>
          <a:prstGeom prst="rect">
            <a:avLst/>
          </a:prstGeom>
        </p:spPr>
        <p:txBody>
          <a:bodyPr anchorCtr="0" anchor="t" bIns="91425" lIns="91425" spcFirstLastPara="1" rIns="731500" wrap="square" tIns="91425">
            <a:noAutofit/>
          </a:bodyPr>
          <a:lstStyle/>
          <a:p>
            <a:pPr indent="0" lvl="0" marL="0" rtl="0" algn="l">
              <a:spcBef>
                <a:spcPts val="0"/>
              </a:spcBef>
              <a:spcAft>
                <a:spcPts val="0"/>
              </a:spcAft>
              <a:buNone/>
            </a:pPr>
            <a:r>
              <a:rPr lang="en"/>
              <a:t>Let’s learn about the right tense for each sentence!</a:t>
            </a:r>
            <a:endParaRPr/>
          </a:p>
        </p:txBody>
      </p:sp>
      <p:sp>
        <p:nvSpPr>
          <p:cNvPr id="663" name="Google Shape;663;p35"/>
          <p:cNvSpPr txBox="1"/>
          <p:nvPr>
            <p:ph idx="3" type="subTitle"/>
          </p:nvPr>
        </p:nvSpPr>
        <p:spPr>
          <a:xfrm>
            <a:off x="717550" y="3391500"/>
            <a:ext cx="2572500" cy="1117200"/>
          </a:xfrm>
          <a:prstGeom prst="rect">
            <a:avLst/>
          </a:prstGeom>
        </p:spPr>
        <p:txBody>
          <a:bodyPr anchorCtr="0" anchor="t" bIns="91425" lIns="91425" spcFirstLastPara="1" rIns="274300" wrap="square" tIns="91425">
            <a:noAutofit/>
          </a:bodyPr>
          <a:lstStyle/>
          <a:p>
            <a:pPr indent="0" lvl="0" marL="0" rtl="0" algn="l">
              <a:spcBef>
                <a:spcPts val="0"/>
              </a:spcBef>
              <a:spcAft>
                <a:spcPts val="0"/>
              </a:spcAft>
              <a:buNone/>
            </a:pPr>
            <a:r>
              <a:rPr lang="en"/>
              <a:t>They </a:t>
            </a:r>
            <a:r>
              <a:rPr lang="en"/>
              <a:t>show the relationship of a noun or pronoun to another word in a sentence</a:t>
            </a:r>
            <a:endParaRPr/>
          </a:p>
        </p:txBody>
      </p:sp>
      <p:sp>
        <p:nvSpPr>
          <p:cNvPr id="664" name="Google Shape;664;p35"/>
          <p:cNvSpPr txBox="1"/>
          <p:nvPr>
            <p:ph idx="4" type="subTitle"/>
          </p:nvPr>
        </p:nvSpPr>
        <p:spPr>
          <a:xfrm>
            <a:off x="3286101" y="3391500"/>
            <a:ext cx="2572500" cy="1117200"/>
          </a:xfrm>
          <a:prstGeom prst="rect">
            <a:avLst/>
          </a:prstGeom>
        </p:spPr>
        <p:txBody>
          <a:bodyPr anchorCtr="0" anchor="t" bIns="91425" lIns="91425" spcFirstLastPara="1" rIns="274300" wrap="square" tIns="91425">
            <a:noAutofit/>
          </a:bodyPr>
          <a:lstStyle/>
          <a:p>
            <a:pPr indent="0" lvl="0" marL="0" rtl="0" algn="l">
              <a:spcBef>
                <a:spcPts val="0"/>
              </a:spcBef>
              <a:spcAft>
                <a:spcPts val="0"/>
              </a:spcAft>
              <a:buNone/>
            </a:pPr>
            <a:r>
              <a:rPr lang="en"/>
              <a:t>What’s the correct </a:t>
            </a:r>
            <a:r>
              <a:rPr lang="en"/>
              <a:t>sentence structure in this language? Stay tuned to find out!</a:t>
            </a:r>
            <a:endParaRPr/>
          </a:p>
        </p:txBody>
      </p:sp>
      <p:sp>
        <p:nvSpPr>
          <p:cNvPr id="665" name="Google Shape;665;p35"/>
          <p:cNvSpPr txBox="1"/>
          <p:nvPr>
            <p:ph idx="6" type="subTitle"/>
          </p:nvPr>
        </p:nvSpPr>
        <p:spPr>
          <a:xfrm>
            <a:off x="5854652" y="3391500"/>
            <a:ext cx="2572500" cy="1117200"/>
          </a:xfrm>
          <a:prstGeom prst="rect">
            <a:avLst/>
          </a:prstGeom>
        </p:spPr>
        <p:txBody>
          <a:bodyPr anchorCtr="0" anchor="t" bIns="91425" lIns="91425" spcFirstLastPara="1" rIns="274300" wrap="square" tIns="91425">
            <a:noAutofit/>
          </a:bodyPr>
          <a:lstStyle/>
          <a:p>
            <a:pPr indent="0" lvl="0" marL="0" rtl="0" algn="l">
              <a:spcBef>
                <a:spcPts val="0"/>
              </a:spcBef>
              <a:spcAft>
                <a:spcPts val="0"/>
              </a:spcAft>
              <a:buNone/>
            </a:pPr>
            <a:r>
              <a:rPr lang="en"/>
              <a:t>Punctuation marks clarify the meaning of sentences. Let’s master them all!</a:t>
            </a:r>
            <a:endParaRPr/>
          </a:p>
        </p:txBody>
      </p:sp>
      <p:sp>
        <p:nvSpPr>
          <p:cNvPr id="666" name="Google Shape;666;p35"/>
          <p:cNvSpPr txBox="1"/>
          <p:nvPr>
            <p:ph idx="7" type="subTitle"/>
          </p:nvPr>
        </p:nvSpPr>
        <p:spPr>
          <a:xfrm>
            <a:off x="718708" y="1297725"/>
            <a:ext cx="2570100" cy="374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Correct tense</a:t>
            </a:r>
            <a:endParaRPr/>
          </a:p>
        </p:txBody>
      </p:sp>
      <p:sp>
        <p:nvSpPr>
          <p:cNvPr id="667" name="Google Shape;667;p35"/>
          <p:cNvSpPr txBox="1"/>
          <p:nvPr>
            <p:ph idx="8" type="subTitle"/>
          </p:nvPr>
        </p:nvSpPr>
        <p:spPr>
          <a:xfrm>
            <a:off x="3287261" y="1297725"/>
            <a:ext cx="2570100" cy="374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Pronoun usage</a:t>
            </a:r>
            <a:endParaRPr/>
          </a:p>
        </p:txBody>
      </p:sp>
      <p:sp>
        <p:nvSpPr>
          <p:cNvPr id="668" name="Google Shape;668;p35"/>
          <p:cNvSpPr txBox="1"/>
          <p:nvPr>
            <p:ph idx="9" type="subTitle"/>
          </p:nvPr>
        </p:nvSpPr>
        <p:spPr>
          <a:xfrm>
            <a:off x="5855814" y="1297725"/>
            <a:ext cx="2570100" cy="374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Adjective order</a:t>
            </a:r>
            <a:endParaRPr/>
          </a:p>
        </p:txBody>
      </p:sp>
      <p:sp>
        <p:nvSpPr>
          <p:cNvPr id="669" name="Google Shape;669;p35"/>
          <p:cNvSpPr txBox="1"/>
          <p:nvPr>
            <p:ph idx="13" type="subTitle"/>
          </p:nvPr>
        </p:nvSpPr>
        <p:spPr>
          <a:xfrm>
            <a:off x="718758" y="3003395"/>
            <a:ext cx="2570100" cy="374700"/>
          </a:xfrm>
          <a:prstGeom prst="rect">
            <a:avLst/>
          </a:prstGeom>
        </p:spPr>
        <p:txBody>
          <a:bodyPr anchorCtr="0" anchor="b" bIns="0" lIns="91425" spcFirstLastPara="1" rIns="0"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 of prepositions</a:t>
            </a:r>
            <a:endParaRPr/>
          </a:p>
        </p:txBody>
      </p:sp>
      <p:sp>
        <p:nvSpPr>
          <p:cNvPr id="670" name="Google Shape;670;p35"/>
          <p:cNvSpPr txBox="1"/>
          <p:nvPr>
            <p:ph idx="14" type="subTitle"/>
          </p:nvPr>
        </p:nvSpPr>
        <p:spPr>
          <a:xfrm>
            <a:off x="3287286" y="3003395"/>
            <a:ext cx="2570100" cy="374700"/>
          </a:xfrm>
          <a:prstGeom prst="rect">
            <a:avLst/>
          </a:prstGeom>
        </p:spPr>
        <p:txBody>
          <a:bodyPr anchorCtr="0" anchor="b" bIns="0" lIns="91425" spcFirstLastPara="1" rIns="0"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Sentence structure</a:t>
            </a:r>
            <a:endParaRPr/>
          </a:p>
        </p:txBody>
      </p:sp>
      <p:sp>
        <p:nvSpPr>
          <p:cNvPr id="671" name="Google Shape;671;p35"/>
          <p:cNvSpPr txBox="1"/>
          <p:nvPr>
            <p:ph idx="15" type="subTitle"/>
          </p:nvPr>
        </p:nvSpPr>
        <p:spPr>
          <a:xfrm>
            <a:off x="5855814" y="3003395"/>
            <a:ext cx="2570100" cy="3747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a:t>Punctuation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36"/>
          <p:cNvSpPr/>
          <p:nvPr/>
        </p:nvSpPr>
        <p:spPr>
          <a:xfrm>
            <a:off x="4720231" y="2328382"/>
            <a:ext cx="4424258" cy="2821873"/>
          </a:xfrm>
          <a:custGeom>
            <a:rect b="b" l="l" r="r" t="t"/>
            <a:pathLst>
              <a:path extrusionOk="0" h="1585322" w="2485538">
                <a:moveTo>
                  <a:pt x="2485560" y="482"/>
                </a:moveTo>
                <a:lnTo>
                  <a:pt x="2485560" y="1585804"/>
                </a:lnTo>
                <a:lnTo>
                  <a:pt x="21" y="1585804"/>
                </a:lnTo>
                <a:cubicBezTo>
                  <a:pt x="20844" y="1471948"/>
                  <a:pt x="179271" y="1312686"/>
                  <a:pt x="232466" y="1247367"/>
                </a:cubicBezTo>
                <a:cubicBezTo>
                  <a:pt x="341511" y="1113643"/>
                  <a:pt x="460536" y="988370"/>
                  <a:pt x="588519" y="872624"/>
                </a:cubicBezTo>
                <a:cubicBezTo>
                  <a:pt x="843010" y="642467"/>
                  <a:pt x="1129847" y="450802"/>
                  <a:pt x="1439901" y="303727"/>
                </a:cubicBezTo>
                <a:cubicBezTo>
                  <a:pt x="1769205" y="147598"/>
                  <a:pt x="2123454" y="43055"/>
                  <a:pt x="2485560" y="482"/>
                </a:cubicBezTo>
                <a:close/>
              </a:path>
            </a:pathLst>
          </a:custGeom>
          <a:solidFill>
            <a:srgbClr val="B5C834">
              <a:alpha val="251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36"/>
          <p:cNvSpPr txBox="1"/>
          <p:nvPr>
            <p:ph type="title"/>
          </p:nvPr>
        </p:nvSpPr>
        <p:spPr>
          <a:xfrm>
            <a:off x="941825" y="1681650"/>
            <a:ext cx="4688100" cy="178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master this language!</a:t>
            </a:r>
            <a:endParaRPr/>
          </a:p>
        </p:txBody>
      </p:sp>
      <p:grpSp>
        <p:nvGrpSpPr>
          <p:cNvPr id="678" name="Google Shape;678;p36"/>
          <p:cNvGrpSpPr/>
          <p:nvPr/>
        </p:nvGrpSpPr>
        <p:grpSpPr>
          <a:xfrm flipH="1">
            <a:off x="5789323" y="1681725"/>
            <a:ext cx="2352329" cy="3462290"/>
            <a:chOff x="1766474" y="2607794"/>
            <a:chExt cx="2701963" cy="3976901"/>
          </a:xfrm>
        </p:grpSpPr>
        <p:grpSp>
          <p:nvGrpSpPr>
            <p:cNvPr id="679" name="Google Shape;679;p36"/>
            <p:cNvGrpSpPr/>
            <p:nvPr/>
          </p:nvGrpSpPr>
          <p:grpSpPr>
            <a:xfrm>
              <a:off x="1766474" y="4086919"/>
              <a:ext cx="2134325" cy="2497776"/>
              <a:chOff x="1766474" y="4086919"/>
              <a:chExt cx="2134325" cy="2497776"/>
            </a:xfrm>
          </p:grpSpPr>
          <p:sp>
            <p:nvSpPr>
              <p:cNvPr id="680" name="Google Shape;680;p36"/>
              <p:cNvSpPr/>
              <p:nvPr/>
            </p:nvSpPr>
            <p:spPr>
              <a:xfrm>
                <a:off x="3264712" y="4573858"/>
                <a:ext cx="636087" cy="694066"/>
              </a:xfrm>
              <a:custGeom>
                <a:rect b="b" l="l" r="r" t="t"/>
                <a:pathLst>
                  <a:path extrusionOk="0" h="694066" w="636087">
                    <a:moveTo>
                      <a:pt x="240730" y="143"/>
                    </a:moveTo>
                    <a:cubicBezTo>
                      <a:pt x="240730" y="143"/>
                      <a:pt x="547339" y="237970"/>
                      <a:pt x="636087" y="694209"/>
                    </a:cubicBezTo>
                    <a:lnTo>
                      <a:pt x="0" y="684829"/>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36"/>
              <p:cNvSpPr/>
              <p:nvPr/>
            </p:nvSpPr>
            <p:spPr>
              <a:xfrm>
                <a:off x="2014518" y="4086919"/>
                <a:ext cx="1578668" cy="2497776"/>
              </a:xfrm>
              <a:custGeom>
                <a:rect b="b" l="l" r="r" t="t"/>
                <a:pathLst>
                  <a:path extrusionOk="0" h="2497776" w="1578668">
                    <a:moveTo>
                      <a:pt x="1578669" y="2497920"/>
                    </a:moveTo>
                    <a:lnTo>
                      <a:pt x="8849" y="2497920"/>
                    </a:lnTo>
                    <a:lnTo>
                      <a:pt x="4153" y="2356845"/>
                    </a:lnTo>
                    <a:lnTo>
                      <a:pt x="39" y="2234161"/>
                    </a:lnTo>
                    <a:cubicBezTo>
                      <a:pt x="-349" y="2071162"/>
                      <a:pt x="2120" y="1896549"/>
                      <a:pt x="9285" y="1720145"/>
                    </a:cubicBezTo>
                    <a:lnTo>
                      <a:pt x="9285" y="1719854"/>
                    </a:lnTo>
                    <a:cubicBezTo>
                      <a:pt x="10592" y="1687961"/>
                      <a:pt x="12044" y="1656020"/>
                      <a:pt x="13642" y="1624030"/>
                    </a:cubicBezTo>
                    <a:cubicBezTo>
                      <a:pt x="17417" y="1548870"/>
                      <a:pt x="22113" y="1473759"/>
                      <a:pt x="27874" y="1399374"/>
                    </a:cubicBezTo>
                    <a:cubicBezTo>
                      <a:pt x="29471" y="1377983"/>
                      <a:pt x="31198" y="1356673"/>
                      <a:pt x="33054" y="1335443"/>
                    </a:cubicBezTo>
                    <a:lnTo>
                      <a:pt x="33102" y="1335153"/>
                    </a:lnTo>
                    <a:cubicBezTo>
                      <a:pt x="35861" y="1302098"/>
                      <a:pt x="39008" y="1269285"/>
                      <a:pt x="42300" y="1236618"/>
                    </a:cubicBezTo>
                    <a:cubicBezTo>
                      <a:pt x="82335" y="840350"/>
                      <a:pt x="156449" y="482073"/>
                      <a:pt x="287978" y="281228"/>
                    </a:cubicBezTo>
                    <a:cubicBezTo>
                      <a:pt x="308123" y="249726"/>
                      <a:pt x="331804" y="220628"/>
                      <a:pt x="358559" y="194502"/>
                    </a:cubicBezTo>
                    <a:cubicBezTo>
                      <a:pt x="362092" y="191550"/>
                      <a:pt x="365385" y="188743"/>
                      <a:pt x="368385" y="186227"/>
                    </a:cubicBezTo>
                    <a:cubicBezTo>
                      <a:pt x="375792" y="179983"/>
                      <a:pt x="381682" y="175047"/>
                      <a:pt x="386056" y="171417"/>
                    </a:cubicBezTo>
                    <a:cubicBezTo>
                      <a:pt x="389831" y="168223"/>
                      <a:pt x="392445" y="166094"/>
                      <a:pt x="393800" y="164932"/>
                    </a:cubicBezTo>
                    <a:lnTo>
                      <a:pt x="394527" y="164400"/>
                    </a:lnTo>
                    <a:lnTo>
                      <a:pt x="394817" y="164109"/>
                    </a:lnTo>
                    <a:lnTo>
                      <a:pt x="394817" y="163964"/>
                    </a:lnTo>
                    <a:cubicBezTo>
                      <a:pt x="403439" y="157765"/>
                      <a:pt x="412374" y="152015"/>
                      <a:pt x="421588" y="146735"/>
                    </a:cubicBezTo>
                    <a:cubicBezTo>
                      <a:pt x="425364" y="144558"/>
                      <a:pt x="429188" y="142476"/>
                      <a:pt x="433061" y="140541"/>
                    </a:cubicBezTo>
                    <a:cubicBezTo>
                      <a:pt x="476203" y="117997"/>
                      <a:pt x="525021" y="108623"/>
                      <a:pt x="573448" y="113584"/>
                    </a:cubicBezTo>
                    <a:lnTo>
                      <a:pt x="596926" y="95968"/>
                    </a:lnTo>
                    <a:lnTo>
                      <a:pt x="657438" y="50572"/>
                    </a:lnTo>
                    <a:lnTo>
                      <a:pt x="724727" y="143"/>
                    </a:lnTo>
                    <a:lnTo>
                      <a:pt x="955785" y="230170"/>
                    </a:lnTo>
                    <a:lnTo>
                      <a:pt x="1107694" y="381360"/>
                    </a:lnTo>
                    <a:lnTo>
                      <a:pt x="1117715" y="166094"/>
                    </a:lnTo>
                    <a:cubicBezTo>
                      <a:pt x="1117715" y="166094"/>
                      <a:pt x="1120669" y="169433"/>
                      <a:pt x="1125606" y="175096"/>
                    </a:cubicBezTo>
                    <a:cubicBezTo>
                      <a:pt x="1134610" y="185307"/>
                      <a:pt x="1150197" y="203068"/>
                      <a:pt x="1166996" y="222185"/>
                    </a:cubicBezTo>
                    <a:cubicBezTo>
                      <a:pt x="1200544" y="260224"/>
                      <a:pt x="1239029" y="303636"/>
                      <a:pt x="1240191" y="303926"/>
                    </a:cubicBezTo>
                    <a:cubicBezTo>
                      <a:pt x="1240675" y="304071"/>
                      <a:pt x="1247549" y="308911"/>
                      <a:pt x="1258780" y="317041"/>
                    </a:cubicBezTo>
                    <a:cubicBezTo>
                      <a:pt x="1279209" y="331754"/>
                      <a:pt x="1314112" y="357259"/>
                      <a:pt x="1350710" y="384070"/>
                    </a:cubicBezTo>
                    <a:cubicBezTo>
                      <a:pt x="1371719" y="399509"/>
                      <a:pt x="1393358" y="415334"/>
                      <a:pt x="1413109" y="429853"/>
                    </a:cubicBezTo>
                    <a:cubicBezTo>
                      <a:pt x="1433199" y="444614"/>
                      <a:pt x="1451353" y="457971"/>
                      <a:pt x="1465053" y="468038"/>
                    </a:cubicBezTo>
                    <a:cubicBezTo>
                      <a:pt x="1480253" y="479217"/>
                      <a:pt x="1489983" y="486380"/>
                      <a:pt x="1490904" y="487106"/>
                    </a:cubicBezTo>
                    <a:lnTo>
                      <a:pt x="1490952" y="487106"/>
                    </a:lnTo>
                    <a:lnTo>
                      <a:pt x="1490952" y="487154"/>
                    </a:lnTo>
                    <a:cubicBezTo>
                      <a:pt x="1493275" y="549972"/>
                      <a:pt x="1495599" y="616372"/>
                      <a:pt x="1498116" y="686740"/>
                    </a:cubicBezTo>
                    <a:cubicBezTo>
                      <a:pt x="1502376" y="805456"/>
                      <a:pt x="1507023" y="935497"/>
                      <a:pt x="1512494" y="1078653"/>
                    </a:cubicBezTo>
                    <a:cubicBezTo>
                      <a:pt x="1513704" y="1110352"/>
                      <a:pt x="1514946" y="1142697"/>
                      <a:pt x="1516221" y="1175687"/>
                    </a:cubicBezTo>
                    <a:cubicBezTo>
                      <a:pt x="1516705" y="1187689"/>
                      <a:pt x="1517189" y="1199740"/>
                      <a:pt x="1517674" y="1211936"/>
                    </a:cubicBezTo>
                    <a:cubicBezTo>
                      <a:pt x="1525758" y="1416458"/>
                      <a:pt x="1535537" y="1645953"/>
                      <a:pt x="1548026" y="1904921"/>
                    </a:cubicBezTo>
                    <a:cubicBezTo>
                      <a:pt x="1548317" y="1911068"/>
                      <a:pt x="1548607" y="1917262"/>
                      <a:pt x="1548898" y="1923505"/>
                    </a:cubicBezTo>
                    <a:cubicBezTo>
                      <a:pt x="1549527" y="1935992"/>
                      <a:pt x="1550108" y="1948575"/>
                      <a:pt x="1550737" y="1961254"/>
                    </a:cubicBezTo>
                    <a:cubicBezTo>
                      <a:pt x="1552286" y="1993051"/>
                      <a:pt x="1553884" y="2025267"/>
                      <a:pt x="1555530" y="2057902"/>
                    </a:cubicBezTo>
                    <a:cubicBezTo>
                      <a:pt x="1555869" y="2065403"/>
                      <a:pt x="1556256" y="2072904"/>
                      <a:pt x="1556643" y="2080454"/>
                    </a:cubicBezTo>
                    <a:cubicBezTo>
                      <a:pt x="1559257" y="2132529"/>
                      <a:pt x="1561984" y="2185732"/>
                      <a:pt x="1564825" y="2240065"/>
                    </a:cubicBezTo>
                    <a:cubicBezTo>
                      <a:pt x="1565308" y="2249841"/>
                      <a:pt x="1565841" y="2259617"/>
                      <a:pt x="1566325" y="2269490"/>
                    </a:cubicBezTo>
                    <a:cubicBezTo>
                      <a:pt x="1568794" y="2315999"/>
                      <a:pt x="1571327" y="2363347"/>
                      <a:pt x="1573925" y="2411533"/>
                    </a:cubicBezTo>
                    <a:cubicBezTo>
                      <a:pt x="1574458" y="2421406"/>
                      <a:pt x="1574990" y="2431278"/>
                      <a:pt x="1575571" y="2441248"/>
                    </a:cubicBezTo>
                    <a:cubicBezTo>
                      <a:pt x="1576588" y="2459978"/>
                      <a:pt x="1577620" y="2478868"/>
                      <a:pt x="1578669" y="249792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36"/>
              <p:cNvSpPr/>
              <p:nvPr/>
            </p:nvSpPr>
            <p:spPr>
              <a:xfrm>
                <a:off x="2611453" y="4086928"/>
                <a:ext cx="661837" cy="521389"/>
              </a:xfrm>
              <a:custGeom>
                <a:rect b="b" l="l" r="r" t="t"/>
                <a:pathLst>
                  <a:path extrusionOk="0" h="521389" w="661837">
                    <a:moveTo>
                      <a:pt x="661837" y="317009"/>
                    </a:moveTo>
                    <a:cubicBezTo>
                      <a:pt x="634276" y="414888"/>
                      <a:pt x="566723" y="549305"/>
                      <a:pt x="405920" y="516492"/>
                    </a:cubicBezTo>
                    <a:cubicBezTo>
                      <a:pt x="183011" y="471019"/>
                      <a:pt x="28166" y="156993"/>
                      <a:pt x="0" y="95976"/>
                    </a:cubicBezTo>
                    <a:lnTo>
                      <a:pt x="127796" y="143"/>
                    </a:lnTo>
                    <a:lnTo>
                      <a:pt x="358852" y="230159"/>
                    </a:lnTo>
                    <a:lnTo>
                      <a:pt x="510763" y="381331"/>
                    </a:lnTo>
                    <a:lnTo>
                      <a:pt x="520773" y="166070"/>
                    </a:lnTo>
                    <a:cubicBezTo>
                      <a:pt x="520773" y="166070"/>
                      <a:pt x="641166" y="303418"/>
                      <a:pt x="643261" y="303930"/>
                    </a:cubicBezTo>
                    <a:cubicBezTo>
                      <a:pt x="643727" y="304069"/>
                      <a:pt x="650617" y="308910"/>
                      <a:pt x="661837" y="31700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36"/>
              <p:cNvSpPr/>
              <p:nvPr/>
            </p:nvSpPr>
            <p:spPr>
              <a:xfrm>
                <a:off x="1766474" y="4256304"/>
                <a:ext cx="840389" cy="1242615"/>
              </a:xfrm>
              <a:custGeom>
                <a:rect b="b" l="l" r="r" t="t"/>
                <a:pathLst>
                  <a:path extrusionOk="0" h="1242615" w="840389">
                    <a:moveTo>
                      <a:pt x="189383" y="425215"/>
                    </a:moveTo>
                    <a:cubicBezTo>
                      <a:pt x="261269" y="285414"/>
                      <a:pt x="581408" y="-145155"/>
                      <a:pt x="773040" y="50094"/>
                    </a:cubicBezTo>
                    <a:lnTo>
                      <a:pt x="840389" y="1203835"/>
                    </a:lnTo>
                    <a:lnTo>
                      <a:pt x="0" y="1242759"/>
                    </a:lnTo>
                    <a:cubicBezTo>
                      <a:pt x="0" y="1242759"/>
                      <a:pt x="14157" y="765993"/>
                      <a:pt x="189383" y="425215"/>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36"/>
              <p:cNvSpPr/>
              <p:nvPr/>
            </p:nvSpPr>
            <p:spPr>
              <a:xfrm>
                <a:off x="2017509" y="4206022"/>
                <a:ext cx="1657973" cy="2378673"/>
              </a:xfrm>
              <a:custGeom>
                <a:rect b="b" l="l" r="r" t="t"/>
                <a:pathLst>
                  <a:path extrusionOk="0" h="2378673" w="1657973">
                    <a:moveTo>
                      <a:pt x="1657974" y="2378817"/>
                    </a:moveTo>
                    <a:lnTo>
                      <a:pt x="0" y="2378817"/>
                    </a:lnTo>
                    <a:lnTo>
                      <a:pt x="1161" y="2237742"/>
                    </a:lnTo>
                    <a:lnTo>
                      <a:pt x="6293" y="1601042"/>
                    </a:lnTo>
                    <a:lnTo>
                      <a:pt x="6293" y="1600751"/>
                    </a:lnTo>
                    <a:lnTo>
                      <a:pt x="24931" y="1587104"/>
                    </a:lnTo>
                    <a:lnTo>
                      <a:pt x="131287" y="1509379"/>
                    </a:lnTo>
                    <a:lnTo>
                      <a:pt x="317615" y="1373192"/>
                    </a:lnTo>
                    <a:lnTo>
                      <a:pt x="398313" y="1314197"/>
                    </a:lnTo>
                    <a:lnTo>
                      <a:pt x="473105" y="1259510"/>
                    </a:lnTo>
                    <a:lnTo>
                      <a:pt x="564309" y="1192868"/>
                    </a:lnTo>
                    <a:lnTo>
                      <a:pt x="365394" y="67124"/>
                    </a:lnTo>
                    <a:lnTo>
                      <a:pt x="363410" y="56089"/>
                    </a:lnTo>
                    <a:lnTo>
                      <a:pt x="361811" y="46991"/>
                    </a:lnTo>
                    <a:lnTo>
                      <a:pt x="430069" y="21438"/>
                    </a:lnTo>
                    <a:lnTo>
                      <a:pt x="487048" y="143"/>
                    </a:lnTo>
                    <a:lnTo>
                      <a:pt x="814198" y="747720"/>
                    </a:lnTo>
                    <a:cubicBezTo>
                      <a:pt x="814198" y="747720"/>
                      <a:pt x="903126" y="753624"/>
                      <a:pt x="1021341" y="759480"/>
                    </a:cubicBezTo>
                    <a:lnTo>
                      <a:pt x="1021681" y="759480"/>
                    </a:lnTo>
                    <a:cubicBezTo>
                      <a:pt x="1036881" y="760206"/>
                      <a:pt x="1052517" y="760980"/>
                      <a:pt x="1068541" y="761706"/>
                    </a:cubicBezTo>
                    <a:cubicBezTo>
                      <a:pt x="1136266" y="764803"/>
                      <a:pt x="1210381" y="767659"/>
                      <a:pt x="1281300" y="769304"/>
                    </a:cubicBezTo>
                    <a:lnTo>
                      <a:pt x="1290837" y="697000"/>
                    </a:lnTo>
                    <a:lnTo>
                      <a:pt x="1302795" y="606064"/>
                    </a:lnTo>
                    <a:lnTo>
                      <a:pt x="1341474" y="312202"/>
                    </a:lnTo>
                    <a:lnTo>
                      <a:pt x="1347718" y="264967"/>
                    </a:lnTo>
                    <a:lnTo>
                      <a:pt x="1348202" y="261241"/>
                    </a:lnTo>
                    <a:lnTo>
                      <a:pt x="1415007" y="309830"/>
                    </a:lnTo>
                    <a:lnTo>
                      <a:pt x="1461867" y="343950"/>
                    </a:lnTo>
                    <a:lnTo>
                      <a:pt x="1462061" y="348935"/>
                    </a:lnTo>
                    <a:lnTo>
                      <a:pt x="1465208" y="432563"/>
                    </a:lnTo>
                    <a:lnTo>
                      <a:pt x="1470436" y="570009"/>
                    </a:lnTo>
                    <a:lnTo>
                      <a:pt x="1485201" y="960663"/>
                    </a:lnTo>
                    <a:cubicBezTo>
                      <a:pt x="1493672" y="960373"/>
                      <a:pt x="1501757" y="959985"/>
                      <a:pt x="1509502" y="959550"/>
                    </a:cubicBezTo>
                    <a:cubicBezTo>
                      <a:pt x="1528527" y="958533"/>
                      <a:pt x="1545373" y="957082"/>
                      <a:pt x="1559365" y="955243"/>
                    </a:cubicBezTo>
                    <a:lnTo>
                      <a:pt x="1566432" y="1057359"/>
                    </a:lnTo>
                    <a:lnTo>
                      <a:pt x="1570160" y="1110740"/>
                    </a:lnTo>
                    <a:lnTo>
                      <a:pt x="1613534" y="1737277"/>
                    </a:lnTo>
                    <a:lnTo>
                      <a:pt x="1618859" y="1814179"/>
                    </a:lnTo>
                    <a:lnTo>
                      <a:pt x="1619925" y="1829762"/>
                    </a:lnTo>
                    <a:lnTo>
                      <a:pt x="1625636" y="1912132"/>
                    </a:lnTo>
                    <a:lnTo>
                      <a:pt x="1633866" y="2030655"/>
                    </a:lnTo>
                    <a:lnTo>
                      <a:pt x="1649648" y="2258359"/>
                    </a:lnTo>
                    <a:lnTo>
                      <a:pt x="1651729" y="228846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5" name="Google Shape;685;p36"/>
            <p:cNvGrpSpPr/>
            <p:nvPr/>
          </p:nvGrpSpPr>
          <p:grpSpPr>
            <a:xfrm>
              <a:off x="2539514" y="2607794"/>
              <a:ext cx="1298756" cy="1871302"/>
              <a:chOff x="2539514" y="2607794"/>
              <a:chExt cx="1298756" cy="1871302"/>
            </a:xfrm>
          </p:grpSpPr>
          <p:grpSp>
            <p:nvGrpSpPr>
              <p:cNvPr id="686" name="Google Shape;686;p36"/>
              <p:cNvGrpSpPr/>
              <p:nvPr/>
            </p:nvGrpSpPr>
            <p:grpSpPr>
              <a:xfrm>
                <a:off x="2671785" y="3702005"/>
                <a:ext cx="519521" cy="777091"/>
                <a:chOff x="2671785" y="3702005"/>
                <a:chExt cx="519521" cy="777091"/>
              </a:xfrm>
            </p:grpSpPr>
            <p:sp>
              <p:nvSpPr>
                <p:cNvPr id="687" name="Google Shape;687;p36"/>
                <p:cNvSpPr/>
                <p:nvPr/>
              </p:nvSpPr>
              <p:spPr>
                <a:xfrm>
                  <a:off x="2671785" y="3702005"/>
                  <a:ext cx="519521" cy="777091"/>
                </a:xfrm>
                <a:custGeom>
                  <a:rect b="b" l="l" r="r" t="t"/>
                  <a:pathLst>
                    <a:path extrusionOk="0" h="777091" w="519521">
                      <a:moveTo>
                        <a:pt x="179" y="435505"/>
                      </a:moveTo>
                      <a:cubicBezTo>
                        <a:pt x="8510" y="445614"/>
                        <a:pt x="173616" y="847960"/>
                        <a:pt x="450377" y="766306"/>
                      </a:cubicBezTo>
                      <a:cubicBezTo>
                        <a:pt x="518105" y="746324"/>
                        <a:pt x="458880" y="580828"/>
                        <a:pt x="463736" y="484238"/>
                      </a:cubicBezTo>
                      <a:cubicBezTo>
                        <a:pt x="465320" y="454336"/>
                        <a:pt x="466454" y="432949"/>
                        <a:pt x="466907" y="428247"/>
                      </a:cubicBezTo>
                      <a:cubicBezTo>
                        <a:pt x="470618" y="389799"/>
                        <a:pt x="519521" y="226458"/>
                        <a:pt x="519521" y="226458"/>
                      </a:cubicBezTo>
                      <a:lnTo>
                        <a:pt x="128829" y="143"/>
                      </a:lnTo>
                      <a:cubicBezTo>
                        <a:pt x="128829" y="143"/>
                        <a:pt x="114240" y="83790"/>
                        <a:pt x="98990" y="176211"/>
                      </a:cubicBezTo>
                      <a:cubicBezTo>
                        <a:pt x="80597" y="287686"/>
                        <a:pt x="-4406" y="429944"/>
                        <a:pt x="179" y="435505"/>
                      </a:cubicBezTo>
                      <a:close/>
                    </a:path>
                  </a:pathLst>
                </a:custGeom>
                <a:solidFill>
                  <a:srgbClr val="6E3A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36"/>
                <p:cNvSpPr/>
                <p:nvPr/>
              </p:nvSpPr>
              <p:spPr>
                <a:xfrm>
                  <a:off x="2770774" y="3702005"/>
                  <a:ext cx="420531" cy="484095"/>
                </a:xfrm>
                <a:custGeom>
                  <a:rect b="b" l="l" r="r" t="t"/>
                  <a:pathLst>
                    <a:path extrusionOk="0" h="484095" w="420531">
                      <a:moveTo>
                        <a:pt x="0" y="176211"/>
                      </a:moveTo>
                      <a:cubicBezTo>
                        <a:pt x="105568" y="269588"/>
                        <a:pt x="338271" y="474053"/>
                        <a:pt x="362577" y="483565"/>
                      </a:cubicBezTo>
                      <a:cubicBezTo>
                        <a:pt x="363286" y="483833"/>
                        <a:pt x="364010" y="484058"/>
                        <a:pt x="364746" y="484238"/>
                      </a:cubicBezTo>
                      <a:cubicBezTo>
                        <a:pt x="366330" y="454336"/>
                        <a:pt x="367464" y="432949"/>
                        <a:pt x="367917" y="428247"/>
                      </a:cubicBezTo>
                      <a:cubicBezTo>
                        <a:pt x="371629" y="389799"/>
                        <a:pt x="420532" y="226458"/>
                        <a:pt x="420532" y="226458"/>
                      </a:cubicBezTo>
                      <a:lnTo>
                        <a:pt x="29839" y="143"/>
                      </a:lnTo>
                      <a:cubicBezTo>
                        <a:pt x="29839" y="143"/>
                        <a:pt x="15250" y="83790"/>
                        <a:pt x="0" y="176211"/>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89" name="Google Shape;689;p36"/>
              <p:cNvGrpSpPr/>
              <p:nvPr/>
            </p:nvGrpSpPr>
            <p:grpSpPr>
              <a:xfrm>
                <a:off x="2539514" y="2607794"/>
                <a:ext cx="1298756" cy="1393741"/>
                <a:chOff x="2539514" y="2607794"/>
                <a:chExt cx="1298756" cy="1393741"/>
              </a:xfrm>
            </p:grpSpPr>
            <p:grpSp>
              <p:nvGrpSpPr>
                <p:cNvPr id="690" name="Google Shape;690;p36"/>
                <p:cNvGrpSpPr/>
                <p:nvPr/>
              </p:nvGrpSpPr>
              <p:grpSpPr>
                <a:xfrm>
                  <a:off x="2539514" y="3401169"/>
                  <a:ext cx="267296" cy="379168"/>
                  <a:chOff x="2539514" y="3401169"/>
                  <a:chExt cx="267296" cy="379168"/>
                </a:xfrm>
              </p:grpSpPr>
              <p:sp>
                <p:nvSpPr>
                  <p:cNvPr id="691" name="Google Shape;691;p36"/>
                  <p:cNvSpPr/>
                  <p:nvPr/>
                </p:nvSpPr>
                <p:spPr>
                  <a:xfrm>
                    <a:off x="2539514" y="3401169"/>
                    <a:ext cx="267295" cy="379168"/>
                  </a:xfrm>
                  <a:custGeom>
                    <a:rect b="b" l="l" r="r" t="t"/>
                    <a:pathLst>
                      <a:path extrusionOk="0" h="379168" w="267295">
                        <a:moveTo>
                          <a:pt x="267296" y="379016"/>
                        </a:moveTo>
                        <a:cubicBezTo>
                          <a:pt x="174226" y="383446"/>
                          <a:pt x="100214" y="337294"/>
                          <a:pt x="58495" y="296088"/>
                        </a:cubicBezTo>
                        <a:cubicBezTo>
                          <a:pt x="50120" y="287873"/>
                          <a:pt x="42399" y="279016"/>
                          <a:pt x="35402" y="269600"/>
                        </a:cubicBezTo>
                        <a:cubicBezTo>
                          <a:pt x="3038" y="225217"/>
                          <a:pt x="-25512" y="60704"/>
                          <a:pt x="37367" y="13652"/>
                        </a:cubicBezTo>
                        <a:cubicBezTo>
                          <a:pt x="81444" y="-19275"/>
                          <a:pt x="120955" y="15391"/>
                          <a:pt x="140660" y="39147"/>
                        </a:cubicBezTo>
                        <a:lnTo>
                          <a:pt x="140673" y="39236"/>
                        </a:lnTo>
                        <a:cubicBezTo>
                          <a:pt x="145505" y="44983"/>
                          <a:pt x="149920" y="51068"/>
                          <a:pt x="153886" y="5744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36"/>
                  <p:cNvSpPr/>
                  <p:nvPr/>
                </p:nvSpPr>
                <p:spPr>
                  <a:xfrm>
                    <a:off x="2552785" y="3415362"/>
                    <a:ext cx="254025" cy="364975"/>
                  </a:xfrm>
                  <a:custGeom>
                    <a:rect b="b" l="l" r="r" t="t"/>
                    <a:pathLst>
                      <a:path extrusionOk="0" h="364975" w="254025">
                        <a:moveTo>
                          <a:pt x="254025" y="364823"/>
                        </a:moveTo>
                        <a:cubicBezTo>
                          <a:pt x="160956" y="369253"/>
                          <a:pt x="86943" y="323101"/>
                          <a:pt x="45225" y="281896"/>
                        </a:cubicBezTo>
                        <a:cubicBezTo>
                          <a:pt x="41526" y="277620"/>
                          <a:pt x="38251" y="273517"/>
                          <a:pt x="35401" y="269586"/>
                        </a:cubicBezTo>
                        <a:cubicBezTo>
                          <a:pt x="3037" y="225203"/>
                          <a:pt x="-25514" y="60690"/>
                          <a:pt x="37374" y="13681"/>
                        </a:cubicBezTo>
                        <a:cubicBezTo>
                          <a:pt x="73058" y="-13028"/>
                          <a:pt x="105767" y="4647"/>
                          <a:pt x="127389" y="24954"/>
                        </a:cubicBezTo>
                        <a:lnTo>
                          <a:pt x="127402" y="25044"/>
                        </a:lnTo>
                        <a:cubicBezTo>
                          <a:pt x="132234" y="30791"/>
                          <a:pt x="136650" y="36875"/>
                          <a:pt x="140615" y="43251"/>
                        </a:cubicBezTo>
                        <a:close/>
                      </a:path>
                    </a:pathLst>
                  </a:custGeom>
                  <a:solidFill>
                    <a:srgbClr val="6E3A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3" name="Google Shape;693;p36"/>
                  <p:cNvSpPr/>
                  <p:nvPr/>
                </p:nvSpPr>
                <p:spPr>
                  <a:xfrm>
                    <a:off x="2571926" y="3515020"/>
                    <a:ext cx="152945" cy="194638"/>
                  </a:xfrm>
                  <a:custGeom>
                    <a:rect b="b" l="l" r="r" t="t"/>
                    <a:pathLst>
                      <a:path extrusionOk="0" h="194638" w="152945">
                        <a:moveTo>
                          <a:pt x="248" y="33955"/>
                        </a:moveTo>
                        <a:cubicBezTo>
                          <a:pt x="-899" y="47695"/>
                          <a:pt x="1945" y="61475"/>
                          <a:pt x="8438" y="73640"/>
                        </a:cubicBezTo>
                        <a:cubicBezTo>
                          <a:pt x="33995" y="126828"/>
                          <a:pt x="94846" y="162173"/>
                          <a:pt x="152945" y="194781"/>
                        </a:cubicBezTo>
                        <a:cubicBezTo>
                          <a:pt x="134088" y="170576"/>
                          <a:pt x="123674" y="140865"/>
                          <a:pt x="123294" y="110187"/>
                        </a:cubicBezTo>
                        <a:cubicBezTo>
                          <a:pt x="123126" y="99737"/>
                          <a:pt x="124047" y="89207"/>
                          <a:pt x="122836" y="78854"/>
                        </a:cubicBezTo>
                        <a:cubicBezTo>
                          <a:pt x="117957" y="37165"/>
                          <a:pt x="10398" y="-46835"/>
                          <a:pt x="248" y="33955"/>
                        </a:cubicBezTo>
                        <a:close/>
                      </a:path>
                    </a:pathLst>
                  </a:custGeom>
                  <a:solidFill>
                    <a:srgbClr val="8646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4" name="Google Shape;694;p36"/>
                  <p:cNvSpPr/>
                  <p:nvPr/>
                </p:nvSpPr>
                <p:spPr>
                  <a:xfrm>
                    <a:off x="2583703" y="3513377"/>
                    <a:ext cx="169843" cy="208700"/>
                  </a:xfrm>
                  <a:custGeom>
                    <a:rect b="b" l="l" r="r" t="t"/>
                    <a:pathLst>
                      <a:path extrusionOk="0" h="208700" w="169843">
                        <a:moveTo>
                          <a:pt x="169844" y="208844"/>
                        </a:moveTo>
                        <a:cubicBezTo>
                          <a:pt x="169844" y="208844"/>
                          <a:pt x="168730" y="208386"/>
                          <a:pt x="166610" y="207519"/>
                        </a:cubicBezTo>
                        <a:cubicBezTo>
                          <a:pt x="164540" y="206594"/>
                          <a:pt x="161240" y="205455"/>
                          <a:pt x="157403" y="203498"/>
                        </a:cubicBezTo>
                        <a:cubicBezTo>
                          <a:pt x="146721" y="198191"/>
                          <a:pt x="136881" y="191335"/>
                          <a:pt x="128202" y="183153"/>
                        </a:cubicBezTo>
                        <a:cubicBezTo>
                          <a:pt x="116065" y="171661"/>
                          <a:pt x="106772" y="157501"/>
                          <a:pt x="101058" y="141795"/>
                        </a:cubicBezTo>
                        <a:cubicBezTo>
                          <a:pt x="94371" y="122671"/>
                          <a:pt x="94122" y="101886"/>
                          <a:pt x="100351" y="82608"/>
                        </a:cubicBezTo>
                        <a:cubicBezTo>
                          <a:pt x="101121" y="79942"/>
                          <a:pt x="102103" y="77341"/>
                          <a:pt x="103291" y="74833"/>
                        </a:cubicBezTo>
                        <a:lnTo>
                          <a:pt x="104122" y="72924"/>
                        </a:lnTo>
                        <a:cubicBezTo>
                          <a:pt x="104330" y="72446"/>
                          <a:pt x="104208" y="72744"/>
                          <a:pt x="104237" y="72691"/>
                        </a:cubicBezTo>
                        <a:lnTo>
                          <a:pt x="104226" y="72751"/>
                        </a:lnTo>
                        <a:lnTo>
                          <a:pt x="104269" y="72718"/>
                        </a:lnTo>
                        <a:lnTo>
                          <a:pt x="104287" y="72718"/>
                        </a:lnTo>
                        <a:cubicBezTo>
                          <a:pt x="104287" y="72718"/>
                          <a:pt x="104356" y="72797"/>
                          <a:pt x="104099" y="72444"/>
                        </a:cubicBezTo>
                        <a:lnTo>
                          <a:pt x="103023" y="70959"/>
                        </a:lnTo>
                        <a:lnTo>
                          <a:pt x="100832" y="68028"/>
                        </a:lnTo>
                        <a:cubicBezTo>
                          <a:pt x="99339" y="66102"/>
                          <a:pt x="97875" y="64175"/>
                          <a:pt x="96344" y="62314"/>
                        </a:cubicBezTo>
                        <a:cubicBezTo>
                          <a:pt x="90437" y="55016"/>
                          <a:pt x="84124" y="48056"/>
                          <a:pt x="77436" y="41466"/>
                        </a:cubicBezTo>
                        <a:cubicBezTo>
                          <a:pt x="70960" y="35076"/>
                          <a:pt x="64354" y="29268"/>
                          <a:pt x="57891" y="24024"/>
                        </a:cubicBezTo>
                        <a:cubicBezTo>
                          <a:pt x="51977" y="19062"/>
                          <a:pt x="45699" y="14551"/>
                          <a:pt x="39109" y="10529"/>
                        </a:cubicBezTo>
                        <a:cubicBezTo>
                          <a:pt x="33620" y="7206"/>
                          <a:pt x="27371" y="5343"/>
                          <a:pt x="20958" y="5118"/>
                        </a:cubicBezTo>
                        <a:cubicBezTo>
                          <a:pt x="15879" y="5193"/>
                          <a:pt x="10920" y="6673"/>
                          <a:pt x="6631" y="9394"/>
                        </a:cubicBezTo>
                        <a:cubicBezTo>
                          <a:pt x="4036" y="10956"/>
                          <a:pt x="2016" y="13317"/>
                          <a:pt x="872" y="16122"/>
                        </a:cubicBezTo>
                        <a:cubicBezTo>
                          <a:pt x="549" y="17060"/>
                          <a:pt x="352" y="18037"/>
                          <a:pt x="287" y="19027"/>
                        </a:cubicBezTo>
                        <a:cubicBezTo>
                          <a:pt x="-2" y="18062"/>
                          <a:pt x="-74" y="17044"/>
                          <a:pt x="76" y="16048"/>
                        </a:cubicBezTo>
                        <a:cubicBezTo>
                          <a:pt x="518" y="12838"/>
                          <a:pt x="2125" y="9903"/>
                          <a:pt x="4590" y="7800"/>
                        </a:cubicBezTo>
                        <a:cubicBezTo>
                          <a:pt x="9094" y="3771"/>
                          <a:pt x="14707" y="1190"/>
                          <a:pt x="20699" y="393"/>
                        </a:cubicBezTo>
                        <a:cubicBezTo>
                          <a:pt x="28745" y="-438"/>
                          <a:pt x="36870" y="811"/>
                          <a:pt x="44296" y="4018"/>
                        </a:cubicBezTo>
                        <a:cubicBezTo>
                          <a:pt x="52152" y="7428"/>
                          <a:pt x="59699" y="11509"/>
                          <a:pt x="66853" y="16216"/>
                        </a:cubicBezTo>
                        <a:cubicBezTo>
                          <a:pt x="74806" y="21253"/>
                          <a:pt x="82434" y="26786"/>
                          <a:pt x="89690" y="32781"/>
                        </a:cubicBezTo>
                        <a:cubicBezTo>
                          <a:pt x="97487" y="39228"/>
                          <a:pt x="104789" y="46250"/>
                          <a:pt x="111536" y="53789"/>
                        </a:cubicBezTo>
                        <a:cubicBezTo>
                          <a:pt x="113280" y="55713"/>
                          <a:pt x="114946" y="57709"/>
                          <a:pt x="116621" y="59722"/>
                        </a:cubicBezTo>
                        <a:lnTo>
                          <a:pt x="119085" y="62782"/>
                        </a:lnTo>
                        <a:lnTo>
                          <a:pt x="122382" y="67139"/>
                        </a:lnTo>
                        <a:lnTo>
                          <a:pt x="124673" y="70204"/>
                        </a:lnTo>
                        <a:cubicBezTo>
                          <a:pt x="124330" y="71364"/>
                          <a:pt x="123725" y="72555"/>
                          <a:pt x="123262" y="73732"/>
                        </a:cubicBezTo>
                        <a:lnTo>
                          <a:pt x="121157" y="78781"/>
                        </a:lnTo>
                        <a:cubicBezTo>
                          <a:pt x="120141" y="80962"/>
                          <a:pt x="119303" y="83221"/>
                          <a:pt x="118650" y="85537"/>
                        </a:cubicBezTo>
                        <a:cubicBezTo>
                          <a:pt x="113176" y="102579"/>
                          <a:pt x="112471" y="120794"/>
                          <a:pt x="116611" y="138209"/>
                        </a:cubicBezTo>
                        <a:cubicBezTo>
                          <a:pt x="120271" y="152829"/>
                          <a:pt x="126867" y="166553"/>
                          <a:pt x="135997" y="178545"/>
                        </a:cubicBezTo>
                        <a:cubicBezTo>
                          <a:pt x="142699" y="187235"/>
                          <a:pt x="150533" y="194990"/>
                          <a:pt x="159290" y="201605"/>
                        </a:cubicBezTo>
                        <a:cubicBezTo>
                          <a:pt x="162486" y="204083"/>
                          <a:pt x="165313" y="205702"/>
                          <a:pt x="167077" y="206970"/>
                        </a:cubicBezTo>
                        <a:cubicBezTo>
                          <a:pt x="168893" y="208198"/>
                          <a:pt x="169844" y="208844"/>
                          <a:pt x="169844" y="20884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95" name="Google Shape;695;p36"/>
                <p:cNvGrpSpPr/>
                <p:nvPr/>
              </p:nvGrpSpPr>
              <p:grpSpPr>
                <a:xfrm>
                  <a:off x="2547540" y="2607794"/>
                  <a:ext cx="1290730" cy="1393741"/>
                  <a:chOff x="2547540" y="2607794"/>
                  <a:chExt cx="1290730" cy="1393741"/>
                </a:xfrm>
              </p:grpSpPr>
              <p:sp>
                <p:nvSpPr>
                  <p:cNvPr id="696" name="Google Shape;696;p36"/>
                  <p:cNvSpPr/>
                  <p:nvPr/>
                </p:nvSpPr>
                <p:spPr>
                  <a:xfrm>
                    <a:off x="2682352" y="2830721"/>
                    <a:ext cx="855524" cy="1170814"/>
                  </a:xfrm>
                  <a:custGeom>
                    <a:rect b="b" l="l" r="r" t="t"/>
                    <a:pathLst>
                      <a:path extrusionOk="0" h="1170814" w="855524">
                        <a:moveTo>
                          <a:pt x="56323" y="939609"/>
                        </a:moveTo>
                        <a:cubicBezTo>
                          <a:pt x="56323" y="939609"/>
                          <a:pt x="70254" y="967722"/>
                          <a:pt x="120855" y="1002202"/>
                        </a:cubicBezTo>
                        <a:lnTo>
                          <a:pt x="120950" y="1002191"/>
                        </a:lnTo>
                        <a:cubicBezTo>
                          <a:pt x="132541" y="1010093"/>
                          <a:pt x="144532" y="1017392"/>
                          <a:pt x="156875" y="1024059"/>
                        </a:cubicBezTo>
                        <a:cubicBezTo>
                          <a:pt x="209020" y="1052276"/>
                          <a:pt x="680771" y="1187250"/>
                          <a:pt x="748542" y="1169325"/>
                        </a:cubicBezTo>
                        <a:cubicBezTo>
                          <a:pt x="816314" y="1151397"/>
                          <a:pt x="851250" y="906341"/>
                          <a:pt x="851677" y="880984"/>
                        </a:cubicBezTo>
                        <a:cubicBezTo>
                          <a:pt x="854448" y="725363"/>
                          <a:pt x="855524" y="245436"/>
                          <a:pt x="855524" y="245436"/>
                        </a:cubicBezTo>
                        <a:cubicBezTo>
                          <a:pt x="700613" y="-79156"/>
                          <a:pt x="372299" y="-15532"/>
                          <a:pt x="166046" y="65828"/>
                        </a:cubicBezTo>
                        <a:cubicBezTo>
                          <a:pt x="57768" y="108425"/>
                          <a:pt x="-9428" y="217321"/>
                          <a:pt x="1077" y="333175"/>
                        </a:cubicBezTo>
                        <a:close/>
                      </a:path>
                    </a:pathLst>
                  </a:custGeom>
                  <a:solidFill>
                    <a:srgbClr val="6E3A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7" name="Google Shape;697;p36"/>
                  <p:cNvGrpSpPr/>
                  <p:nvPr/>
                </p:nvGrpSpPr>
                <p:grpSpPr>
                  <a:xfrm>
                    <a:off x="2547540" y="2607794"/>
                    <a:ext cx="1290730" cy="952513"/>
                    <a:chOff x="2547540" y="2607794"/>
                    <a:chExt cx="1290730" cy="952513"/>
                  </a:xfrm>
                </p:grpSpPr>
                <p:sp>
                  <p:nvSpPr>
                    <p:cNvPr id="698" name="Google Shape;698;p36"/>
                    <p:cNvSpPr/>
                    <p:nvPr/>
                  </p:nvSpPr>
                  <p:spPr>
                    <a:xfrm>
                      <a:off x="2547540" y="2607794"/>
                      <a:ext cx="1290730" cy="952513"/>
                    </a:xfrm>
                    <a:custGeom>
                      <a:rect b="b" l="l" r="r" t="t"/>
                      <a:pathLst>
                        <a:path extrusionOk="0" h="952513" w="1290730">
                          <a:moveTo>
                            <a:pt x="36452" y="667117"/>
                          </a:moveTo>
                          <a:cubicBezTo>
                            <a:pt x="55130" y="741547"/>
                            <a:pt x="74351" y="793512"/>
                            <a:pt x="74351" y="793512"/>
                          </a:cubicBezTo>
                          <a:lnTo>
                            <a:pt x="189408" y="952657"/>
                          </a:lnTo>
                          <a:cubicBezTo>
                            <a:pt x="189408" y="952657"/>
                            <a:pt x="210799" y="634640"/>
                            <a:pt x="205919" y="542887"/>
                          </a:cubicBezTo>
                          <a:cubicBezTo>
                            <a:pt x="201320" y="450865"/>
                            <a:pt x="301493" y="370483"/>
                            <a:pt x="301493" y="370483"/>
                          </a:cubicBezTo>
                          <a:cubicBezTo>
                            <a:pt x="301493" y="370483"/>
                            <a:pt x="407895" y="326095"/>
                            <a:pt x="446059" y="320411"/>
                          </a:cubicBezTo>
                          <a:cubicBezTo>
                            <a:pt x="508862" y="311209"/>
                            <a:pt x="576015" y="325011"/>
                            <a:pt x="633677" y="350453"/>
                          </a:cubicBezTo>
                          <a:cubicBezTo>
                            <a:pt x="736548" y="396193"/>
                            <a:pt x="821018" y="474683"/>
                            <a:pt x="918204" y="531248"/>
                          </a:cubicBezTo>
                          <a:cubicBezTo>
                            <a:pt x="1015669" y="587814"/>
                            <a:pt x="1139664" y="621107"/>
                            <a:pt x="1239295" y="568870"/>
                          </a:cubicBezTo>
                          <a:cubicBezTo>
                            <a:pt x="1183597" y="566835"/>
                            <a:pt x="1129889" y="547645"/>
                            <a:pt x="1085518" y="513926"/>
                          </a:cubicBezTo>
                          <a:cubicBezTo>
                            <a:pt x="1146950" y="512947"/>
                            <a:pt x="1206154" y="490764"/>
                            <a:pt x="1253096" y="451135"/>
                          </a:cubicBezTo>
                          <a:cubicBezTo>
                            <a:pt x="1257685" y="447650"/>
                            <a:pt x="1262026" y="443852"/>
                            <a:pt x="1266091" y="439768"/>
                          </a:cubicBezTo>
                          <a:cubicBezTo>
                            <a:pt x="1218045" y="445440"/>
                            <a:pt x="1169364" y="437858"/>
                            <a:pt x="1125321" y="417845"/>
                          </a:cubicBezTo>
                          <a:cubicBezTo>
                            <a:pt x="1186592" y="414491"/>
                            <a:pt x="1244911" y="390444"/>
                            <a:pt x="1290731" y="349639"/>
                          </a:cubicBezTo>
                          <a:cubicBezTo>
                            <a:pt x="1180273" y="323118"/>
                            <a:pt x="1083349" y="258972"/>
                            <a:pt x="990221" y="194016"/>
                          </a:cubicBezTo>
                          <a:cubicBezTo>
                            <a:pt x="897093" y="129059"/>
                            <a:pt x="803686" y="61126"/>
                            <a:pt x="696216" y="24856"/>
                          </a:cubicBezTo>
                          <a:cubicBezTo>
                            <a:pt x="588730" y="-11680"/>
                            <a:pt x="462303" y="-11952"/>
                            <a:pt x="369440" y="53004"/>
                          </a:cubicBezTo>
                          <a:cubicBezTo>
                            <a:pt x="347729" y="68400"/>
                            <a:pt x="328859" y="87449"/>
                            <a:pt x="313669" y="109301"/>
                          </a:cubicBezTo>
                          <a:cubicBezTo>
                            <a:pt x="267110" y="113632"/>
                            <a:pt x="207824" y="125810"/>
                            <a:pt x="132290" y="153145"/>
                          </a:cubicBezTo>
                          <a:cubicBezTo>
                            <a:pt x="-46935" y="217833"/>
                            <a:pt x="-5784" y="499582"/>
                            <a:pt x="36452" y="66711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36"/>
                    <p:cNvSpPr/>
                    <p:nvPr/>
                  </p:nvSpPr>
                  <p:spPr>
                    <a:xfrm>
                      <a:off x="2547540" y="2607794"/>
                      <a:ext cx="1290730" cy="666973"/>
                    </a:xfrm>
                    <a:custGeom>
                      <a:rect b="b" l="l" r="r" t="t"/>
                      <a:pathLst>
                        <a:path extrusionOk="0" h="666973" w="1290730">
                          <a:moveTo>
                            <a:pt x="36452" y="667117"/>
                          </a:moveTo>
                          <a:cubicBezTo>
                            <a:pt x="86260" y="649795"/>
                            <a:pt x="129038" y="613256"/>
                            <a:pt x="146910" y="563728"/>
                          </a:cubicBezTo>
                          <a:cubicBezTo>
                            <a:pt x="175065" y="486049"/>
                            <a:pt x="139865" y="397817"/>
                            <a:pt x="160988" y="317704"/>
                          </a:cubicBezTo>
                          <a:cubicBezTo>
                            <a:pt x="184809" y="227847"/>
                            <a:pt x="279299" y="168302"/>
                            <a:pt x="372414" y="166139"/>
                          </a:cubicBezTo>
                          <a:cubicBezTo>
                            <a:pt x="465277" y="164243"/>
                            <a:pt x="554083" y="210525"/>
                            <a:pt x="622836" y="273316"/>
                          </a:cubicBezTo>
                          <a:cubicBezTo>
                            <a:pt x="609309" y="239479"/>
                            <a:pt x="603576" y="203032"/>
                            <a:pt x="606063" y="166678"/>
                          </a:cubicBezTo>
                          <a:cubicBezTo>
                            <a:pt x="668148" y="272908"/>
                            <a:pt x="769597" y="350409"/>
                            <a:pt x="888433" y="382391"/>
                          </a:cubicBezTo>
                          <a:cubicBezTo>
                            <a:pt x="850862" y="354971"/>
                            <a:pt x="822153" y="317144"/>
                            <a:pt x="805855" y="273587"/>
                          </a:cubicBezTo>
                          <a:cubicBezTo>
                            <a:pt x="918745" y="394841"/>
                            <a:pt x="1087950" y="460608"/>
                            <a:pt x="1253096" y="451135"/>
                          </a:cubicBezTo>
                          <a:cubicBezTo>
                            <a:pt x="1257684" y="447650"/>
                            <a:pt x="1262026" y="443852"/>
                            <a:pt x="1266090" y="439768"/>
                          </a:cubicBezTo>
                          <a:cubicBezTo>
                            <a:pt x="1218045" y="445440"/>
                            <a:pt x="1169363" y="437858"/>
                            <a:pt x="1125321" y="417845"/>
                          </a:cubicBezTo>
                          <a:cubicBezTo>
                            <a:pt x="1186592" y="414491"/>
                            <a:pt x="1244910" y="390444"/>
                            <a:pt x="1290730" y="349639"/>
                          </a:cubicBezTo>
                          <a:cubicBezTo>
                            <a:pt x="1266856" y="343923"/>
                            <a:pt x="1243420" y="336507"/>
                            <a:pt x="1220604" y="327447"/>
                          </a:cubicBezTo>
                          <a:cubicBezTo>
                            <a:pt x="1138300" y="295239"/>
                            <a:pt x="1063044" y="244898"/>
                            <a:pt x="990221" y="194016"/>
                          </a:cubicBezTo>
                          <a:cubicBezTo>
                            <a:pt x="897093" y="129059"/>
                            <a:pt x="803685" y="61126"/>
                            <a:pt x="696216" y="24856"/>
                          </a:cubicBezTo>
                          <a:cubicBezTo>
                            <a:pt x="588730" y="-11680"/>
                            <a:pt x="462303" y="-11952"/>
                            <a:pt x="369440" y="53004"/>
                          </a:cubicBezTo>
                          <a:cubicBezTo>
                            <a:pt x="347729" y="68400"/>
                            <a:pt x="328859" y="87449"/>
                            <a:pt x="313669" y="109301"/>
                          </a:cubicBezTo>
                          <a:cubicBezTo>
                            <a:pt x="267110" y="113632"/>
                            <a:pt x="207824" y="125810"/>
                            <a:pt x="132290" y="153145"/>
                          </a:cubicBezTo>
                          <a:cubicBezTo>
                            <a:pt x="47278" y="183731"/>
                            <a:pt x="11810" y="263301"/>
                            <a:pt x="2611" y="356137"/>
                          </a:cubicBezTo>
                          <a:cubicBezTo>
                            <a:pt x="-7673" y="459253"/>
                            <a:pt x="14256" y="578885"/>
                            <a:pt x="36452" y="667117"/>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36"/>
                    <p:cNvSpPr/>
                    <p:nvPr/>
                  </p:nvSpPr>
                  <p:spPr>
                    <a:xfrm>
                      <a:off x="2550151" y="2607794"/>
                      <a:ext cx="1217993" cy="355993"/>
                    </a:xfrm>
                    <a:custGeom>
                      <a:rect b="b" l="l" r="r" t="t"/>
                      <a:pathLst>
                        <a:path extrusionOk="0" h="355993" w="1217993">
                          <a:moveTo>
                            <a:pt x="0" y="356137"/>
                          </a:moveTo>
                          <a:cubicBezTo>
                            <a:pt x="34106" y="329884"/>
                            <a:pt x="61720" y="293076"/>
                            <a:pt x="92310" y="261679"/>
                          </a:cubicBezTo>
                          <a:cubicBezTo>
                            <a:pt x="205755" y="146110"/>
                            <a:pt x="383340" y="98203"/>
                            <a:pt x="539563" y="140967"/>
                          </a:cubicBezTo>
                          <a:cubicBezTo>
                            <a:pt x="524952" y="120163"/>
                            <a:pt x="522477" y="93172"/>
                            <a:pt x="533059" y="70058"/>
                          </a:cubicBezTo>
                          <a:cubicBezTo>
                            <a:pt x="599887" y="126618"/>
                            <a:pt x="673448" y="174707"/>
                            <a:pt x="752072" y="213232"/>
                          </a:cubicBezTo>
                          <a:cubicBezTo>
                            <a:pt x="735822" y="183311"/>
                            <a:pt x="734229" y="147585"/>
                            <a:pt x="747750" y="116337"/>
                          </a:cubicBezTo>
                          <a:cubicBezTo>
                            <a:pt x="880375" y="231322"/>
                            <a:pt x="1043918" y="304742"/>
                            <a:pt x="1217993" y="327447"/>
                          </a:cubicBezTo>
                          <a:cubicBezTo>
                            <a:pt x="1135690" y="295239"/>
                            <a:pt x="1060433" y="244898"/>
                            <a:pt x="987610" y="194016"/>
                          </a:cubicBezTo>
                          <a:cubicBezTo>
                            <a:pt x="894482" y="129059"/>
                            <a:pt x="801075" y="61126"/>
                            <a:pt x="693605" y="24856"/>
                          </a:cubicBezTo>
                          <a:cubicBezTo>
                            <a:pt x="586120" y="-11680"/>
                            <a:pt x="459692" y="-11952"/>
                            <a:pt x="366829" y="53004"/>
                          </a:cubicBezTo>
                          <a:cubicBezTo>
                            <a:pt x="345118" y="68400"/>
                            <a:pt x="326248" y="87449"/>
                            <a:pt x="311058" y="109301"/>
                          </a:cubicBezTo>
                          <a:cubicBezTo>
                            <a:pt x="264499" y="113632"/>
                            <a:pt x="205213" y="125810"/>
                            <a:pt x="129679" y="153145"/>
                          </a:cubicBezTo>
                          <a:cubicBezTo>
                            <a:pt x="44667" y="183731"/>
                            <a:pt x="9199" y="263301"/>
                            <a:pt x="0" y="356137"/>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01" name="Google Shape;701;p36"/>
                  <p:cNvSpPr/>
                  <p:nvPr/>
                </p:nvSpPr>
                <p:spPr>
                  <a:xfrm>
                    <a:off x="2803301" y="3711562"/>
                    <a:ext cx="730727" cy="289973"/>
                  </a:xfrm>
                  <a:custGeom>
                    <a:rect b="b" l="l" r="r" t="t"/>
                    <a:pathLst>
                      <a:path extrusionOk="0" h="289973" w="730727">
                        <a:moveTo>
                          <a:pt x="0" y="121350"/>
                        </a:moveTo>
                        <a:cubicBezTo>
                          <a:pt x="11591" y="129252"/>
                          <a:pt x="23582" y="136551"/>
                          <a:pt x="35926" y="143218"/>
                        </a:cubicBezTo>
                        <a:cubicBezTo>
                          <a:pt x="88071" y="171435"/>
                          <a:pt x="559821" y="306409"/>
                          <a:pt x="627593" y="288484"/>
                        </a:cubicBezTo>
                        <a:cubicBezTo>
                          <a:pt x="695364" y="270557"/>
                          <a:pt x="730301" y="25500"/>
                          <a:pt x="730728" y="143"/>
                        </a:cubicBezTo>
                        <a:cubicBezTo>
                          <a:pt x="700993" y="109605"/>
                          <a:pt x="670716" y="259581"/>
                          <a:pt x="621325" y="261172"/>
                        </a:cubicBezTo>
                        <a:cubicBezTo>
                          <a:pt x="546921" y="263602"/>
                          <a:pt x="57947" y="143043"/>
                          <a:pt x="0" y="12135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02" name="Google Shape;702;p36"/>
                <p:cNvGrpSpPr/>
                <p:nvPr/>
              </p:nvGrpSpPr>
              <p:grpSpPr>
                <a:xfrm>
                  <a:off x="2886500" y="3100666"/>
                  <a:ext cx="714028" cy="767811"/>
                  <a:chOff x="2886500" y="3100666"/>
                  <a:chExt cx="714028" cy="767811"/>
                </a:xfrm>
              </p:grpSpPr>
              <p:sp>
                <p:nvSpPr>
                  <p:cNvPr id="703" name="Google Shape;703;p36"/>
                  <p:cNvSpPr/>
                  <p:nvPr/>
                </p:nvSpPr>
                <p:spPr>
                  <a:xfrm>
                    <a:off x="3358413" y="3185259"/>
                    <a:ext cx="161545" cy="65206"/>
                  </a:xfrm>
                  <a:custGeom>
                    <a:rect b="b" l="l" r="r" t="t"/>
                    <a:pathLst>
                      <a:path extrusionOk="0" h="65206" w="161545">
                        <a:moveTo>
                          <a:pt x="161545" y="64256"/>
                        </a:moveTo>
                        <a:cubicBezTo>
                          <a:pt x="161545" y="64256"/>
                          <a:pt x="65171" y="-35569"/>
                          <a:pt x="24747" y="13905"/>
                        </a:cubicBezTo>
                        <a:cubicBezTo>
                          <a:pt x="-15674" y="63377"/>
                          <a:pt x="5589" y="65350"/>
                          <a:pt x="5589" y="6535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36"/>
                  <p:cNvSpPr/>
                  <p:nvPr/>
                </p:nvSpPr>
                <p:spPr>
                  <a:xfrm>
                    <a:off x="2886500" y="3100666"/>
                    <a:ext cx="249233" cy="88713"/>
                  </a:xfrm>
                  <a:custGeom>
                    <a:rect b="b" l="l" r="r" t="t"/>
                    <a:pathLst>
                      <a:path extrusionOk="0" h="88713" w="249233">
                        <a:moveTo>
                          <a:pt x="0" y="68807"/>
                        </a:moveTo>
                        <a:cubicBezTo>
                          <a:pt x="0" y="68807"/>
                          <a:pt x="200084" y="-52029"/>
                          <a:pt x="240526" y="26897"/>
                        </a:cubicBezTo>
                        <a:cubicBezTo>
                          <a:pt x="264136" y="72970"/>
                          <a:pt x="232250" y="88857"/>
                          <a:pt x="232250" y="8885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05" name="Google Shape;705;p36"/>
                  <p:cNvGrpSpPr/>
                  <p:nvPr/>
                </p:nvGrpSpPr>
                <p:grpSpPr>
                  <a:xfrm>
                    <a:off x="3010746" y="3320938"/>
                    <a:ext cx="390119" cy="547539"/>
                    <a:chOff x="3010746" y="3320938"/>
                    <a:chExt cx="390119" cy="547539"/>
                  </a:xfrm>
                </p:grpSpPr>
                <p:sp>
                  <p:nvSpPr>
                    <p:cNvPr id="706" name="Google Shape;706;p36"/>
                    <p:cNvSpPr/>
                    <p:nvPr/>
                  </p:nvSpPr>
                  <p:spPr>
                    <a:xfrm>
                      <a:off x="3239795" y="3564739"/>
                      <a:ext cx="144481" cy="73006"/>
                    </a:xfrm>
                    <a:custGeom>
                      <a:rect b="b" l="l" r="r" t="t"/>
                      <a:pathLst>
                        <a:path extrusionOk="0" h="73006" w="144481">
                          <a:moveTo>
                            <a:pt x="41659" y="16466"/>
                          </a:moveTo>
                          <a:cubicBezTo>
                            <a:pt x="27861" y="13325"/>
                            <a:pt x="13786" y="7798"/>
                            <a:pt x="0" y="10986"/>
                          </a:cubicBezTo>
                          <a:cubicBezTo>
                            <a:pt x="18298" y="41344"/>
                            <a:pt x="47765" y="63327"/>
                            <a:pt x="82083" y="72224"/>
                          </a:cubicBezTo>
                          <a:cubicBezTo>
                            <a:pt x="84667" y="73041"/>
                            <a:pt x="87391" y="73322"/>
                            <a:pt x="90087" y="73048"/>
                          </a:cubicBezTo>
                          <a:cubicBezTo>
                            <a:pt x="93316" y="72275"/>
                            <a:pt x="96304" y="70716"/>
                            <a:pt x="98785" y="68510"/>
                          </a:cubicBezTo>
                          <a:cubicBezTo>
                            <a:pt x="115406" y="55701"/>
                            <a:pt x="129334" y="39737"/>
                            <a:pt x="139770" y="21535"/>
                          </a:cubicBezTo>
                          <a:cubicBezTo>
                            <a:pt x="142083" y="17967"/>
                            <a:pt x="143631" y="13959"/>
                            <a:pt x="144319" y="9763"/>
                          </a:cubicBezTo>
                          <a:cubicBezTo>
                            <a:pt x="145801" y="-4189"/>
                            <a:pt x="136857" y="-38"/>
                            <a:pt x="129199" y="4151"/>
                          </a:cubicBezTo>
                          <a:cubicBezTo>
                            <a:pt x="102451" y="18651"/>
                            <a:pt x="71371" y="23024"/>
                            <a:pt x="41659" y="16466"/>
                          </a:cubicBezTo>
                          <a:close/>
                        </a:path>
                      </a:pathLst>
                    </a:custGeom>
                    <a:solidFill>
                      <a:srgbClr val="8646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36"/>
                    <p:cNvSpPr/>
                    <p:nvPr/>
                  </p:nvSpPr>
                  <p:spPr>
                    <a:xfrm>
                      <a:off x="3312028" y="3320938"/>
                      <a:ext cx="88837" cy="323375"/>
                    </a:xfrm>
                    <a:custGeom>
                      <a:rect b="b" l="l" r="r" t="t"/>
                      <a:pathLst>
                        <a:path extrusionOk="0" h="323375" w="88837">
                          <a:moveTo>
                            <a:pt x="11757" y="307891"/>
                          </a:moveTo>
                          <a:cubicBezTo>
                            <a:pt x="19082" y="299460"/>
                            <a:pt x="27567" y="292030"/>
                            <a:pt x="35125" y="283746"/>
                          </a:cubicBezTo>
                          <a:cubicBezTo>
                            <a:pt x="44520" y="273591"/>
                            <a:pt x="52900" y="262544"/>
                            <a:pt x="60146" y="250761"/>
                          </a:cubicBezTo>
                          <a:cubicBezTo>
                            <a:pt x="12250" y="225998"/>
                            <a:pt x="6883" y="179960"/>
                            <a:pt x="2393" y="127566"/>
                          </a:cubicBezTo>
                          <a:cubicBezTo>
                            <a:pt x="-1208" y="84600"/>
                            <a:pt x="13479" y="42109"/>
                            <a:pt x="42845" y="10532"/>
                          </a:cubicBezTo>
                          <a:cubicBezTo>
                            <a:pt x="46978" y="6330"/>
                            <a:pt x="51761" y="2822"/>
                            <a:pt x="57012" y="143"/>
                          </a:cubicBezTo>
                          <a:cubicBezTo>
                            <a:pt x="54698" y="3592"/>
                            <a:pt x="53299" y="7428"/>
                            <a:pt x="51255" y="10921"/>
                          </a:cubicBezTo>
                          <a:cubicBezTo>
                            <a:pt x="45615" y="19791"/>
                            <a:pt x="40457" y="28960"/>
                            <a:pt x="35804" y="38385"/>
                          </a:cubicBezTo>
                          <a:cubicBezTo>
                            <a:pt x="22638" y="67694"/>
                            <a:pt x="17159" y="99873"/>
                            <a:pt x="19885" y="131886"/>
                          </a:cubicBezTo>
                          <a:cubicBezTo>
                            <a:pt x="21631" y="152796"/>
                            <a:pt x="27636" y="173128"/>
                            <a:pt x="37531" y="191632"/>
                          </a:cubicBezTo>
                          <a:cubicBezTo>
                            <a:pt x="49006" y="213551"/>
                            <a:pt x="66907" y="231439"/>
                            <a:pt x="88836" y="242901"/>
                          </a:cubicBezTo>
                          <a:cubicBezTo>
                            <a:pt x="89027" y="242993"/>
                            <a:pt x="63180" y="281784"/>
                            <a:pt x="60584" y="285004"/>
                          </a:cubicBezTo>
                          <a:cubicBezTo>
                            <a:pt x="53883" y="293360"/>
                            <a:pt x="46357" y="301019"/>
                            <a:pt x="38121" y="307866"/>
                          </a:cubicBezTo>
                          <a:cubicBezTo>
                            <a:pt x="30030" y="314548"/>
                            <a:pt x="20744" y="322448"/>
                            <a:pt x="9929" y="323381"/>
                          </a:cubicBezTo>
                          <a:cubicBezTo>
                            <a:pt x="6531" y="323806"/>
                            <a:pt x="3083" y="323239"/>
                            <a:pt x="0" y="321749"/>
                          </a:cubicBezTo>
                          <a:cubicBezTo>
                            <a:pt x="1697" y="320296"/>
                            <a:pt x="3250" y="318684"/>
                            <a:pt x="4638" y="316935"/>
                          </a:cubicBezTo>
                          <a:cubicBezTo>
                            <a:pt x="5243" y="316172"/>
                            <a:pt x="5817" y="315384"/>
                            <a:pt x="6392" y="314594"/>
                          </a:cubicBezTo>
                          <a:cubicBezTo>
                            <a:pt x="8081" y="312273"/>
                            <a:pt x="9880" y="310049"/>
                            <a:pt x="11757" y="30789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36"/>
                    <p:cNvSpPr/>
                    <p:nvPr/>
                  </p:nvSpPr>
                  <p:spPr>
                    <a:xfrm>
                      <a:off x="3055459" y="3810165"/>
                      <a:ext cx="127080" cy="58312"/>
                    </a:xfrm>
                    <a:custGeom>
                      <a:rect b="b" l="l" r="r" t="t"/>
                      <a:pathLst>
                        <a:path extrusionOk="0" h="58312" w="127080">
                          <a:moveTo>
                            <a:pt x="0" y="143"/>
                          </a:moveTo>
                          <a:cubicBezTo>
                            <a:pt x="34548" y="31268"/>
                            <a:pt x="80943" y="45805"/>
                            <a:pt x="127081" y="39961"/>
                          </a:cubicBezTo>
                          <a:cubicBezTo>
                            <a:pt x="107238" y="56483"/>
                            <a:pt x="84163" y="63023"/>
                            <a:pt x="59587" y="55105"/>
                          </a:cubicBezTo>
                          <a:cubicBezTo>
                            <a:pt x="35011" y="47185"/>
                            <a:pt x="11599" y="23208"/>
                            <a:pt x="0" y="143"/>
                          </a:cubicBezTo>
                          <a:close/>
                        </a:path>
                      </a:pathLst>
                    </a:custGeom>
                    <a:solidFill>
                      <a:srgbClr val="8646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36"/>
                    <p:cNvSpPr/>
                    <p:nvPr/>
                  </p:nvSpPr>
                  <p:spPr>
                    <a:xfrm>
                      <a:off x="3010746" y="3654673"/>
                      <a:ext cx="315840" cy="168554"/>
                    </a:xfrm>
                    <a:custGeom>
                      <a:rect b="b" l="l" r="r" t="t"/>
                      <a:pathLst>
                        <a:path extrusionOk="0" h="168554" w="315840">
                          <a:moveTo>
                            <a:pt x="315840" y="86080"/>
                          </a:moveTo>
                          <a:cubicBezTo>
                            <a:pt x="315840" y="86080"/>
                            <a:pt x="206562" y="15783"/>
                            <a:pt x="0" y="143"/>
                          </a:cubicBezTo>
                          <a:cubicBezTo>
                            <a:pt x="0" y="143"/>
                            <a:pt x="13269" y="140363"/>
                            <a:pt x="129567" y="164925"/>
                          </a:cubicBezTo>
                          <a:cubicBezTo>
                            <a:pt x="245865" y="189485"/>
                            <a:pt x="315840" y="86080"/>
                            <a:pt x="315840" y="8608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10" name="Google Shape;710;p36"/>
                  <p:cNvSpPr/>
                  <p:nvPr/>
                </p:nvSpPr>
                <p:spPr>
                  <a:xfrm>
                    <a:off x="3447749" y="3488482"/>
                    <a:ext cx="152779" cy="101756"/>
                  </a:xfrm>
                  <a:custGeom>
                    <a:rect b="b" l="l" r="r" t="t"/>
                    <a:pathLst>
                      <a:path extrusionOk="0" h="101756" w="152779">
                        <a:moveTo>
                          <a:pt x="1956" y="90169"/>
                        </a:moveTo>
                        <a:cubicBezTo>
                          <a:pt x="11402" y="108117"/>
                          <a:pt x="52380" y="105135"/>
                          <a:pt x="93490" y="83517"/>
                        </a:cubicBezTo>
                        <a:cubicBezTo>
                          <a:pt x="134598" y="61894"/>
                          <a:pt x="160267" y="29821"/>
                          <a:pt x="150824" y="11873"/>
                        </a:cubicBezTo>
                        <a:cubicBezTo>
                          <a:pt x="141379" y="-6073"/>
                          <a:pt x="100398" y="-3093"/>
                          <a:pt x="59290" y="18525"/>
                        </a:cubicBezTo>
                        <a:cubicBezTo>
                          <a:pt x="18180" y="40146"/>
                          <a:pt x="-7489" y="72221"/>
                          <a:pt x="1956" y="90169"/>
                        </a:cubicBezTo>
                        <a:close/>
                      </a:path>
                    </a:pathLst>
                  </a:custGeom>
                  <a:solidFill>
                    <a:srgbClr val="8646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1" name="Google Shape;711;p36"/>
                  <p:cNvSpPr/>
                  <p:nvPr/>
                </p:nvSpPr>
                <p:spPr>
                  <a:xfrm>
                    <a:off x="2895452" y="3519571"/>
                    <a:ext cx="243826" cy="110785"/>
                  </a:xfrm>
                  <a:custGeom>
                    <a:rect b="b" l="l" r="r" t="t"/>
                    <a:pathLst>
                      <a:path extrusionOk="0" h="110785" w="243826">
                        <a:moveTo>
                          <a:pt x="193" y="39952"/>
                        </a:moveTo>
                        <a:cubicBezTo>
                          <a:pt x="-3564" y="69300"/>
                          <a:pt x="47881" y="100064"/>
                          <a:pt x="115103" y="108675"/>
                        </a:cubicBezTo>
                        <a:cubicBezTo>
                          <a:pt x="182330" y="117282"/>
                          <a:pt x="239873" y="100471"/>
                          <a:pt x="243633" y="71120"/>
                        </a:cubicBezTo>
                        <a:cubicBezTo>
                          <a:pt x="247393" y="41775"/>
                          <a:pt x="195942" y="11006"/>
                          <a:pt x="128721" y="2397"/>
                        </a:cubicBezTo>
                        <a:cubicBezTo>
                          <a:pt x="61499" y="-6213"/>
                          <a:pt x="3954" y="10602"/>
                          <a:pt x="193" y="39952"/>
                        </a:cubicBezTo>
                        <a:close/>
                      </a:path>
                    </a:pathLst>
                  </a:custGeom>
                  <a:solidFill>
                    <a:srgbClr val="86463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12" name="Google Shape;712;p36"/>
                  <p:cNvGrpSpPr/>
                  <p:nvPr/>
                </p:nvGrpSpPr>
                <p:grpSpPr>
                  <a:xfrm>
                    <a:off x="3402539" y="3345662"/>
                    <a:ext cx="113526" cy="111015"/>
                    <a:chOff x="3402539" y="3345662"/>
                    <a:chExt cx="113526" cy="111015"/>
                  </a:xfrm>
                </p:grpSpPr>
                <p:sp>
                  <p:nvSpPr>
                    <p:cNvPr id="713" name="Google Shape;713;p36"/>
                    <p:cNvSpPr/>
                    <p:nvPr/>
                  </p:nvSpPr>
                  <p:spPr>
                    <a:xfrm>
                      <a:off x="3402539" y="3345662"/>
                      <a:ext cx="72227" cy="111015"/>
                    </a:xfrm>
                    <a:custGeom>
                      <a:rect b="b" l="l" r="r" t="t"/>
                      <a:pathLst>
                        <a:path extrusionOk="0" h="111015" w="72227">
                          <a:moveTo>
                            <a:pt x="0" y="55652"/>
                          </a:moveTo>
                          <a:cubicBezTo>
                            <a:pt x="0" y="86306"/>
                            <a:pt x="16168" y="111158"/>
                            <a:pt x="36114" y="111158"/>
                          </a:cubicBezTo>
                          <a:cubicBezTo>
                            <a:pt x="56060" y="111158"/>
                            <a:pt x="72228" y="86306"/>
                            <a:pt x="72228" y="55652"/>
                          </a:cubicBezTo>
                          <a:cubicBezTo>
                            <a:pt x="72228" y="24995"/>
                            <a:pt x="56060" y="143"/>
                            <a:pt x="36114" y="143"/>
                          </a:cubicBezTo>
                          <a:cubicBezTo>
                            <a:pt x="16168" y="143"/>
                            <a:pt x="0" y="24995"/>
                            <a:pt x="0" y="5565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36"/>
                    <p:cNvSpPr/>
                    <p:nvPr/>
                  </p:nvSpPr>
                  <p:spPr>
                    <a:xfrm>
                      <a:off x="3433469" y="3376062"/>
                      <a:ext cx="82596" cy="28254"/>
                    </a:xfrm>
                    <a:custGeom>
                      <a:rect b="b" l="l" r="r" t="t"/>
                      <a:pathLst>
                        <a:path extrusionOk="0" h="28254" w="82596">
                          <a:moveTo>
                            <a:pt x="0" y="25208"/>
                          </a:moveTo>
                          <a:cubicBezTo>
                            <a:pt x="29462" y="33581"/>
                            <a:pt x="61146" y="25190"/>
                            <a:pt x="82596" y="3333"/>
                          </a:cubicBezTo>
                          <a:cubicBezTo>
                            <a:pt x="53135" y="-5040"/>
                            <a:pt x="21451" y="3351"/>
                            <a:pt x="0" y="25208"/>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15" name="Google Shape;715;p36"/>
                  <p:cNvSpPr/>
                  <p:nvPr/>
                </p:nvSpPr>
                <p:spPr>
                  <a:xfrm>
                    <a:off x="2943702" y="3320881"/>
                    <a:ext cx="223513" cy="93290"/>
                  </a:xfrm>
                  <a:custGeom>
                    <a:rect b="b" l="l" r="r" t="t"/>
                    <a:pathLst>
                      <a:path extrusionOk="0" h="93290" w="223513">
                        <a:moveTo>
                          <a:pt x="223514" y="78584"/>
                        </a:moveTo>
                        <a:cubicBezTo>
                          <a:pt x="202760" y="17985"/>
                          <a:pt x="136798" y="-14320"/>
                          <a:pt x="76183" y="6427"/>
                        </a:cubicBezTo>
                        <a:cubicBezTo>
                          <a:pt x="37107" y="19803"/>
                          <a:pt x="8090" y="52941"/>
                          <a:pt x="0" y="93433"/>
                        </a:cubicBezTo>
                        <a:cubicBezTo>
                          <a:pt x="29402" y="65902"/>
                          <a:pt x="67503" y="49506"/>
                          <a:pt x="107714" y="47080"/>
                        </a:cubicBezTo>
                        <a:cubicBezTo>
                          <a:pt x="146953" y="45087"/>
                          <a:pt x="192477" y="54500"/>
                          <a:pt x="223514" y="7858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716" name="Google Shape;716;p36"/>
            <p:cNvGrpSpPr/>
            <p:nvPr/>
          </p:nvGrpSpPr>
          <p:grpSpPr>
            <a:xfrm>
              <a:off x="1996160" y="3899602"/>
              <a:ext cx="2472277" cy="2658276"/>
              <a:chOff x="1996160" y="3899602"/>
              <a:chExt cx="2472277" cy="2658276"/>
            </a:xfrm>
          </p:grpSpPr>
          <p:grpSp>
            <p:nvGrpSpPr>
              <p:cNvPr id="717" name="Google Shape;717;p36"/>
              <p:cNvGrpSpPr/>
              <p:nvPr/>
            </p:nvGrpSpPr>
            <p:grpSpPr>
              <a:xfrm>
                <a:off x="2721444" y="3899602"/>
                <a:ext cx="1728357" cy="2598748"/>
                <a:chOff x="2721444" y="3899602"/>
                <a:chExt cx="1728357" cy="2598748"/>
              </a:xfrm>
            </p:grpSpPr>
            <p:grpSp>
              <p:nvGrpSpPr>
                <p:cNvPr id="718" name="Google Shape;718;p36"/>
                <p:cNvGrpSpPr/>
                <p:nvPr/>
              </p:nvGrpSpPr>
              <p:grpSpPr>
                <a:xfrm>
                  <a:off x="2721444" y="4770464"/>
                  <a:ext cx="1728357" cy="1727886"/>
                  <a:chOff x="2721444" y="4770464"/>
                  <a:chExt cx="1728357" cy="1727886"/>
                </a:xfrm>
              </p:grpSpPr>
              <p:sp>
                <p:nvSpPr>
                  <p:cNvPr id="719" name="Google Shape;719;p36"/>
                  <p:cNvSpPr/>
                  <p:nvPr/>
                </p:nvSpPr>
                <p:spPr>
                  <a:xfrm>
                    <a:off x="2721444" y="4770464"/>
                    <a:ext cx="1728357" cy="1727886"/>
                  </a:xfrm>
                  <a:custGeom>
                    <a:rect b="b" l="l" r="r" t="t"/>
                    <a:pathLst>
                      <a:path extrusionOk="0" h="1727886" w="1728357">
                        <a:moveTo>
                          <a:pt x="1728357" y="864086"/>
                        </a:moveTo>
                        <a:cubicBezTo>
                          <a:pt x="1728893" y="1340693"/>
                          <a:pt x="1342856" y="1727493"/>
                          <a:pt x="866119" y="1728029"/>
                        </a:cubicBezTo>
                        <a:cubicBezTo>
                          <a:pt x="865473" y="1728029"/>
                          <a:pt x="864826" y="1728029"/>
                          <a:pt x="864179" y="1728029"/>
                        </a:cubicBezTo>
                        <a:cubicBezTo>
                          <a:pt x="850973" y="1728029"/>
                          <a:pt x="837865" y="1727738"/>
                          <a:pt x="824854" y="1727155"/>
                        </a:cubicBezTo>
                        <a:cubicBezTo>
                          <a:pt x="363134" y="1706596"/>
                          <a:pt x="-479" y="1326137"/>
                          <a:pt x="0" y="864086"/>
                        </a:cubicBezTo>
                        <a:cubicBezTo>
                          <a:pt x="0" y="848603"/>
                          <a:pt x="405" y="833217"/>
                          <a:pt x="1214" y="817928"/>
                        </a:cubicBezTo>
                        <a:cubicBezTo>
                          <a:pt x="21260" y="442472"/>
                          <a:pt x="281846" y="123065"/>
                          <a:pt x="645707" y="27955"/>
                        </a:cubicBezTo>
                        <a:cubicBezTo>
                          <a:pt x="645804" y="27955"/>
                          <a:pt x="645852" y="27955"/>
                          <a:pt x="645901" y="27906"/>
                        </a:cubicBezTo>
                        <a:cubicBezTo>
                          <a:pt x="661874" y="23780"/>
                          <a:pt x="678041" y="20043"/>
                          <a:pt x="694353" y="16840"/>
                        </a:cubicBezTo>
                        <a:cubicBezTo>
                          <a:pt x="750274" y="5699"/>
                          <a:pt x="807159" y="107"/>
                          <a:pt x="864179" y="143"/>
                        </a:cubicBezTo>
                        <a:cubicBezTo>
                          <a:pt x="880103" y="143"/>
                          <a:pt x="895898" y="580"/>
                          <a:pt x="911563" y="1454"/>
                        </a:cubicBezTo>
                        <a:cubicBezTo>
                          <a:pt x="911619" y="1405"/>
                          <a:pt x="911702" y="1405"/>
                          <a:pt x="911758" y="1454"/>
                        </a:cubicBezTo>
                        <a:cubicBezTo>
                          <a:pt x="1369897" y="26602"/>
                          <a:pt x="1728464" y="405382"/>
                          <a:pt x="1728357" y="86408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0" name="Google Shape;720;p36"/>
                  <p:cNvGrpSpPr/>
                  <p:nvPr/>
                </p:nvGrpSpPr>
                <p:grpSpPr>
                  <a:xfrm>
                    <a:off x="2722658" y="4770464"/>
                    <a:ext cx="1727143" cy="1727886"/>
                    <a:chOff x="2722658" y="4770464"/>
                    <a:chExt cx="1727143" cy="1727886"/>
                  </a:xfrm>
                </p:grpSpPr>
                <p:sp>
                  <p:nvSpPr>
                    <p:cNvPr id="721" name="Google Shape;721;p36"/>
                    <p:cNvSpPr/>
                    <p:nvPr/>
                  </p:nvSpPr>
                  <p:spPr>
                    <a:xfrm>
                      <a:off x="3521962" y="4948641"/>
                      <a:ext cx="927839" cy="1549709"/>
                    </a:xfrm>
                    <a:custGeom>
                      <a:rect b="b" l="l" r="r" t="t"/>
                      <a:pathLst>
                        <a:path extrusionOk="0" h="1549709" w="927839">
                          <a:moveTo>
                            <a:pt x="927839" y="685910"/>
                          </a:moveTo>
                          <a:cubicBezTo>
                            <a:pt x="927900" y="763084"/>
                            <a:pt x="917629" y="839919"/>
                            <a:pt x="897301" y="914370"/>
                          </a:cubicBezTo>
                          <a:cubicBezTo>
                            <a:pt x="894668" y="911165"/>
                            <a:pt x="891079" y="908886"/>
                            <a:pt x="887058" y="907866"/>
                          </a:cubicBezTo>
                          <a:cubicBezTo>
                            <a:pt x="879679" y="906263"/>
                            <a:pt x="869046" y="912379"/>
                            <a:pt x="870697" y="919659"/>
                          </a:cubicBezTo>
                          <a:cubicBezTo>
                            <a:pt x="855549" y="948150"/>
                            <a:pt x="820594" y="960284"/>
                            <a:pt x="788357" y="961886"/>
                          </a:cubicBezTo>
                          <a:cubicBezTo>
                            <a:pt x="756120" y="963536"/>
                            <a:pt x="723738" y="957178"/>
                            <a:pt x="691599" y="960333"/>
                          </a:cubicBezTo>
                          <a:cubicBezTo>
                            <a:pt x="656545" y="963779"/>
                            <a:pt x="623533" y="978388"/>
                            <a:pt x="591295" y="992755"/>
                          </a:cubicBezTo>
                          <a:cubicBezTo>
                            <a:pt x="570419" y="1002026"/>
                            <a:pt x="547358" y="1013577"/>
                            <a:pt x="540076" y="1035272"/>
                          </a:cubicBezTo>
                          <a:cubicBezTo>
                            <a:pt x="530463" y="1063618"/>
                            <a:pt x="552893" y="1093030"/>
                            <a:pt x="553087" y="1123026"/>
                          </a:cubicBezTo>
                          <a:cubicBezTo>
                            <a:pt x="553378" y="1155156"/>
                            <a:pt x="502013" y="1167193"/>
                            <a:pt x="501188" y="1199228"/>
                          </a:cubicBezTo>
                          <a:cubicBezTo>
                            <a:pt x="497595" y="1335857"/>
                            <a:pt x="395399" y="1449674"/>
                            <a:pt x="330148" y="1508015"/>
                          </a:cubicBezTo>
                          <a:cubicBezTo>
                            <a:pt x="244061" y="1535835"/>
                            <a:pt x="154134" y="1549954"/>
                            <a:pt x="63661" y="1549853"/>
                          </a:cubicBezTo>
                          <a:cubicBezTo>
                            <a:pt x="50456" y="1549853"/>
                            <a:pt x="37348" y="1549561"/>
                            <a:pt x="24336" y="1548979"/>
                          </a:cubicBezTo>
                          <a:cubicBezTo>
                            <a:pt x="6373" y="1427930"/>
                            <a:pt x="-40866" y="1075315"/>
                            <a:pt x="79488" y="1001249"/>
                          </a:cubicBezTo>
                          <a:cubicBezTo>
                            <a:pt x="96626" y="990717"/>
                            <a:pt x="119590" y="997317"/>
                            <a:pt x="138961" y="991881"/>
                          </a:cubicBezTo>
                          <a:cubicBezTo>
                            <a:pt x="167363" y="983873"/>
                            <a:pt x="185229" y="956401"/>
                            <a:pt x="210135" y="940578"/>
                          </a:cubicBezTo>
                          <a:cubicBezTo>
                            <a:pt x="239265" y="921892"/>
                            <a:pt x="275918" y="920533"/>
                            <a:pt x="310535" y="919756"/>
                          </a:cubicBezTo>
                          <a:cubicBezTo>
                            <a:pt x="361657" y="918640"/>
                            <a:pt x="412779" y="917459"/>
                            <a:pt x="463901" y="916213"/>
                          </a:cubicBezTo>
                          <a:cubicBezTo>
                            <a:pt x="479680" y="915873"/>
                            <a:pt x="496672" y="915873"/>
                            <a:pt x="509684" y="924853"/>
                          </a:cubicBezTo>
                          <a:cubicBezTo>
                            <a:pt x="521287" y="932764"/>
                            <a:pt x="528230" y="946888"/>
                            <a:pt x="541289" y="951985"/>
                          </a:cubicBezTo>
                          <a:cubicBezTo>
                            <a:pt x="551752" y="955403"/>
                            <a:pt x="563200" y="953885"/>
                            <a:pt x="572410" y="947859"/>
                          </a:cubicBezTo>
                          <a:cubicBezTo>
                            <a:pt x="581462" y="941852"/>
                            <a:pt x="589563" y="934523"/>
                            <a:pt x="596442" y="926115"/>
                          </a:cubicBezTo>
                          <a:cubicBezTo>
                            <a:pt x="611492" y="909224"/>
                            <a:pt x="626591" y="892528"/>
                            <a:pt x="641641" y="875686"/>
                          </a:cubicBezTo>
                          <a:cubicBezTo>
                            <a:pt x="649360" y="867192"/>
                            <a:pt x="657565" y="858213"/>
                            <a:pt x="668538" y="854960"/>
                          </a:cubicBezTo>
                          <a:cubicBezTo>
                            <a:pt x="679558" y="851612"/>
                            <a:pt x="687520" y="857873"/>
                            <a:pt x="694414" y="867095"/>
                          </a:cubicBezTo>
                          <a:cubicBezTo>
                            <a:pt x="710024" y="887812"/>
                            <a:pt x="739478" y="891954"/>
                            <a:pt x="760200" y="876349"/>
                          </a:cubicBezTo>
                          <a:cubicBezTo>
                            <a:pt x="775576" y="864769"/>
                            <a:pt x="782329" y="844982"/>
                            <a:pt x="777239" y="826421"/>
                          </a:cubicBezTo>
                          <a:cubicBezTo>
                            <a:pt x="770685" y="802881"/>
                            <a:pt x="747139" y="788078"/>
                            <a:pt x="723932" y="780312"/>
                          </a:cubicBezTo>
                          <a:cubicBezTo>
                            <a:pt x="708928" y="774688"/>
                            <a:pt x="692838" y="772563"/>
                            <a:pt x="676888" y="774099"/>
                          </a:cubicBezTo>
                          <a:cubicBezTo>
                            <a:pt x="660804" y="775762"/>
                            <a:pt x="646162" y="784111"/>
                            <a:pt x="636543" y="797105"/>
                          </a:cubicBezTo>
                          <a:cubicBezTo>
                            <a:pt x="631980" y="803707"/>
                            <a:pt x="629309" y="811473"/>
                            <a:pt x="624503" y="817976"/>
                          </a:cubicBezTo>
                          <a:cubicBezTo>
                            <a:pt x="619794" y="824383"/>
                            <a:pt x="612026" y="829625"/>
                            <a:pt x="604161" y="827926"/>
                          </a:cubicBezTo>
                          <a:cubicBezTo>
                            <a:pt x="594694" y="825839"/>
                            <a:pt x="589936" y="814433"/>
                            <a:pt x="591198" y="804726"/>
                          </a:cubicBezTo>
                          <a:cubicBezTo>
                            <a:pt x="592412" y="795067"/>
                            <a:pt x="597753" y="786525"/>
                            <a:pt x="601588" y="777691"/>
                          </a:cubicBezTo>
                          <a:cubicBezTo>
                            <a:pt x="621154" y="732892"/>
                            <a:pt x="602996" y="681396"/>
                            <a:pt x="584935" y="636063"/>
                          </a:cubicBezTo>
                          <a:cubicBezTo>
                            <a:pt x="578022" y="616518"/>
                            <a:pt x="568935" y="597812"/>
                            <a:pt x="557845" y="580295"/>
                          </a:cubicBezTo>
                          <a:cubicBezTo>
                            <a:pt x="546587" y="562690"/>
                            <a:pt x="529827" y="549295"/>
                            <a:pt x="510169" y="542194"/>
                          </a:cubicBezTo>
                          <a:cubicBezTo>
                            <a:pt x="502423" y="540431"/>
                            <a:pt x="494800" y="538161"/>
                            <a:pt x="487351" y="535400"/>
                          </a:cubicBezTo>
                          <a:cubicBezTo>
                            <a:pt x="479788" y="532469"/>
                            <a:pt x="474352" y="525741"/>
                            <a:pt x="473078" y="517732"/>
                          </a:cubicBezTo>
                          <a:cubicBezTo>
                            <a:pt x="472398" y="505016"/>
                            <a:pt x="486283" y="497056"/>
                            <a:pt x="498178" y="492348"/>
                          </a:cubicBezTo>
                          <a:cubicBezTo>
                            <a:pt x="510024" y="487591"/>
                            <a:pt x="524006" y="480165"/>
                            <a:pt x="523812" y="467351"/>
                          </a:cubicBezTo>
                          <a:cubicBezTo>
                            <a:pt x="515316" y="449830"/>
                            <a:pt x="495896" y="440511"/>
                            <a:pt x="477156" y="435366"/>
                          </a:cubicBezTo>
                          <a:cubicBezTo>
                            <a:pt x="458367" y="430270"/>
                            <a:pt x="438462" y="428037"/>
                            <a:pt x="421372" y="418719"/>
                          </a:cubicBezTo>
                          <a:cubicBezTo>
                            <a:pt x="404284" y="409448"/>
                            <a:pt x="390350" y="390228"/>
                            <a:pt x="395010" y="371347"/>
                          </a:cubicBezTo>
                          <a:cubicBezTo>
                            <a:pt x="398737" y="359515"/>
                            <a:pt x="407417" y="349882"/>
                            <a:pt x="418800" y="344944"/>
                          </a:cubicBezTo>
                          <a:cubicBezTo>
                            <a:pt x="429868" y="339701"/>
                            <a:pt x="441473" y="331693"/>
                            <a:pt x="453658" y="333198"/>
                          </a:cubicBezTo>
                          <a:cubicBezTo>
                            <a:pt x="464339" y="334411"/>
                            <a:pt x="473223" y="324413"/>
                            <a:pt x="476574" y="314220"/>
                          </a:cubicBezTo>
                          <a:cubicBezTo>
                            <a:pt x="480069" y="303979"/>
                            <a:pt x="479923" y="292767"/>
                            <a:pt x="483856" y="282769"/>
                          </a:cubicBezTo>
                          <a:cubicBezTo>
                            <a:pt x="487837" y="272771"/>
                            <a:pt x="498081" y="263645"/>
                            <a:pt x="508373" y="266606"/>
                          </a:cubicBezTo>
                          <a:cubicBezTo>
                            <a:pt x="525074" y="271314"/>
                            <a:pt x="524104" y="300097"/>
                            <a:pt x="540804" y="305289"/>
                          </a:cubicBezTo>
                          <a:cubicBezTo>
                            <a:pt x="551971" y="308639"/>
                            <a:pt x="562602" y="298592"/>
                            <a:pt x="568672" y="288690"/>
                          </a:cubicBezTo>
                          <a:cubicBezTo>
                            <a:pt x="574837" y="278740"/>
                            <a:pt x="580663" y="266946"/>
                            <a:pt x="591830" y="263549"/>
                          </a:cubicBezTo>
                          <a:cubicBezTo>
                            <a:pt x="601497" y="261365"/>
                            <a:pt x="611562" y="264889"/>
                            <a:pt x="617755" y="272625"/>
                          </a:cubicBezTo>
                          <a:cubicBezTo>
                            <a:pt x="623750" y="280253"/>
                            <a:pt x="627679" y="289296"/>
                            <a:pt x="629164" y="298883"/>
                          </a:cubicBezTo>
                          <a:cubicBezTo>
                            <a:pt x="633165" y="318755"/>
                            <a:pt x="632785" y="339261"/>
                            <a:pt x="628047" y="358970"/>
                          </a:cubicBezTo>
                          <a:cubicBezTo>
                            <a:pt x="624600" y="372997"/>
                            <a:pt x="619794" y="390082"/>
                            <a:pt x="630378" y="399935"/>
                          </a:cubicBezTo>
                          <a:cubicBezTo>
                            <a:pt x="639796" y="408914"/>
                            <a:pt x="656401" y="404449"/>
                            <a:pt x="664605" y="394402"/>
                          </a:cubicBezTo>
                          <a:cubicBezTo>
                            <a:pt x="672858" y="384404"/>
                            <a:pt x="674995" y="370813"/>
                            <a:pt x="676840" y="358000"/>
                          </a:cubicBezTo>
                          <a:cubicBezTo>
                            <a:pt x="689609" y="362211"/>
                            <a:pt x="703553" y="360927"/>
                            <a:pt x="715339" y="354457"/>
                          </a:cubicBezTo>
                          <a:cubicBezTo>
                            <a:pt x="726934" y="347947"/>
                            <a:pt x="737570" y="339861"/>
                            <a:pt x="746945" y="330431"/>
                          </a:cubicBezTo>
                          <a:cubicBezTo>
                            <a:pt x="757528" y="320676"/>
                            <a:pt x="768986" y="308687"/>
                            <a:pt x="767627" y="294369"/>
                          </a:cubicBezTo>
                          <a:cubicBezTo>
                            <a:pt x="766559" y="282187"/>
                            <a:pt x="756363" y="273013"/>
                            <a:pt x="746945" y="265199"/>
                          </a:cubicBezTo>
                          <a:cubicBezTo>
                            <a:pt x="734225" y="254521"/>
                            <a:pt x="721456" y="243907"/>
                            <a:pt x="708640" y="233359"/>
                          </a:cubicBezTo>
                          <a:cubicBezTo>
                            <a:pt x="684705" y="213411"/>
                            <a:pt x="659847" y="192395"/>
                            <a:pt x="647661" y="163710"/>
                          </a:cubicBezTo>
                          <a:cubicBezTo>
                            <a:pt x="642661" y="152158"/>
                            <a:pt x="639844" y="139490"/>
                            <a:pt x="633873" y="128376"/>
                          </a:cubicBezTo>
                          <a:cubicBezTo>
                            <a:pt x="627902" y="117212"/>
                            <a:pt x="617367" y="107311"/>
                            <a:pt x="604694" y="106874"/>
                          </a:cubicBezTo>
                          <a:cubicBezTo>
                            <a:pt x="588383" y="106243"/>
                            <a:pt x="575371" y="121920"/>
                            <a:pt x="572070" y="138034"/>
                          </a:cubicBezTo>
                          <a:cubicBezTo>
                            <a:pt x="568720" y="154051"/>
                            <a:pt x="572312" y="170602"/>
                            <a:pt x="573721" y="186959"/>
                          </a:cubicBezTo>
                          <a:cubicBezTo>
                            <a:pt x="575177" y="203315"/>
                            <a:pt x="573867" y="221322"/>
                            <a:pt x="562894" y="233408"/>
                          </a:cubicBezTo>
                          <a:cubicBezTo>
                            <a:pt x="548184" y="249619"/>
                            <a:pt x="521093" y="248696"/>
                            <a:pt x="502693" y="236902"/>
                          </a:cubicBezTo>
                          <a:cubicBezTo>
                            <a:pt x="484292" y="225108"/>
                            <a:pt x="472835" y="205305"/>
                            <a:pt x="462931" y="185793"/>
                          </a:cubicBezTo>
                          <a:cubicBezTo>
                            <a:pt x="453998" y="168078"/>
                            <a:pt x="445744" y="147742"/>
                            <a:pt x="452202" y="128958"/>
                          </a:cubicBezTo>
                          <a:cubicBezTo>
                            <a:pt x="456370" y="118998"/>
                            <a:pt x="462533" y="109996"/>
                            <a:pt x="470310" y="102506"/>
                          </a:cubicBezTo>
                          <a:cubicBezTo>
                            <a:pt x="486332" y="84838"/>
                            <a:pt x="502547" y="67123"/>
                            <a:pt x="522307" y="54018"/>
                          </a:cubicBezTo>
                          <a:cubicBezTo>
                            <a:pt x="538668" y="43146"/>
                            <a:pt x="557456" y="35574"/>
                            <a:pt x="571439" y="21742"/>
                          </a:cubicBezTo>
                          <a:cubicBezTo>
                            <a:pt x="578041" y="15141"/>
                            <a:pt x="583382" y="7327"/>
                            <a:pt x="589402" y="143"/>
                          </a:cubicBezTo>
                          <a:cubicBezTo>
                            <a:pt x="802946" y="163516"/>
                            <a:pt x="928086" y="417085"/>
                            <a:pt x="927839" y="68591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36"/>
                    <p:cNvSpPr/>
                    <p:nvPr/>
                  </p:nvSpPr>
                  <p:spPr>
                    <a:xfrm>
                      <a:off x="2722658" y="4964349"/>
                      <a:ext cx="685205" cy="842563"/>
                    </a:xfrm>
                    <a:custGeom>
                      <a:rect b="b" l="l" r="r" t="t"/>
                      <a:pathLst>
                        <a:path extrusionOk="0" h="842563" w="685205">
                          <a:moveTo>
                            <a:pt x="604051" y="481007"/>
                          </a:moveTo>
                          <a:cubicBezTo>
                            <a:pt x="587155" y="498723"/>
                            <a:pt x="578999" y="532941"/>
                            <a:pt x="586233" y="556433"/>
                          </a:cubicBezTo>
                          <a:cubicBezTo>
                            <a:pt x="594875" y="584729"/>
                            <a:pt x="596283" y="612346"/>
                            <a:pt x="601963" y="642050"/>
                          </a:cubicBezTo>
                          <a:cubicBezTo>
                            <a:pt x="609828" y="682918"/>
                            <a:pt x="617644" y="723931"/>
                            <a:pt x="619733" y="765526"/>
                          </a:cubicBezTo>
                          <a:cubicBezTo>
                            <a:pt x="621237" y="793920"/>
                            <a:pt x="617450" y="827264"/>
                            <a:pt x="589098" y="839107"/>
                          </a:cubicBezTo>
                          <a:cubicBezTo>
                            <a:pt x="579988" y="842734"/>
                            <a:pt x="570022" y="843644"/>
                            <a:pt x="560405" y="841728"/>
                          </a:cubicBezTo>
                          <a:cubicBezTo>
                            <a:pt x="538412" y="837893"/>
                            <a:pt x="520837" y="824206"/>
                            <a:pt x="503797" y="810858"/>
                          </a:cubicBezTo>
                          <a:cubicBezTo>
                            <a:pt x="472822" y="786445"/>
                            <a:pt x="441119" y="761352"/>
                            <a:pt x="420583" y="727668"/>
                          </a:cubicBezTo>
                          <a:cubicBezTo>
                            <a:pt x="406455" y="704419"/>
                            <a:pt x="396503" y="676074"/>
                            <a:pt x="372422" y="663309"/>
                          </a:cubicBezTo>
                          <a:cubicBezTo>
                            <a:pt x="356402" y="654815"/>
                            <a:pt x="336788" y="655058"/>
                            <a:pt x="322028" y="643069"/>
                          </a:cubicBezTo>
                          <a:cubicBezTo>
                            <a:pt x="317362" y="639440"/>
                            <a:pt x="313963" y="634429"/>
                            <a:pt x="312318" y="628751"/>
                          </a:cubicBezTo>
                          <a:cubicBezTo>
                            <a:pt x="308143" y="612735"/>
                            <a:pt x="321251" y="601134"/>
                            <a:pt x="334069" y="593902"/>
                          </a:cubicBezTo>
                          <a:cubicBezTo>
                            <a:pt x="344895" y="587641"/>
                            <a:pt x="357275" y="582205"/>
                            <a:pt x="363634" y="571382"/>
                          </a:cubicBezTo>
                          <a:cubicBezTo>
                            <a:pt x="369897" y="560558"/>
                            <a:pt x="365042" y="542600"/>
                            <a:pt x="352469" y="542260"/>
                          </a:cubicBezTo>
                          <a:cubicBezTo>
                            <a:pt x="335768" y="568761"/>
                            <a:pt x="289402" y="567159"/>
                            <a:pt x="274547" y="539445"/>
                          </a:cubicBezTo>
                          <a:cubicBezTo>
                            <a:pt x="266536" y="524641"/>
                            <a:pt x="266391" y="504401"/>
                            <a:pt x="244204" y="500228"/>
                          </a:cubicBezTo>
                          <a:cubicBezTo>
                            <a:pt x="233309" y="498286"/>
                            <a:pt x="222097" y="500939"/>
                            <a:pt x="213228" y="507557"/>
                          </a:cubicBezTo>
                          <a:cubicBezTo>
                            <a:pt x="186090" y="526874"/>
                            <a:pt x="156572" y="545366"/>
                            <a:pt x="136278" y="572352"/>
                          </a:cubicBezTo>
                          <a:cubicBezTo>
                            <a:pt x="122247" y="591039"/>
                            <a:pt x="113218" y="614773"/>
                            <a:pt x="115159" y="637731"/>
                          </a:cubicBezTo>
                          <a:cubicBezTo>
                            <a:pt x="115822" y="646771"/>
                            <a:pt x="110355" y="655138"/>
                            <a:pt x="101808" y="658165"/>
                          </a:cubicBezTo>
                          <a:lnTo>
                            <a:pt x="101323" y="658359"/>
                          </a:lnTo>
                          <a:cubicBezTo>
                            <a:pt x="91005" y="662232"/>
                            <a:pt x="79499" y="657010"/>
                            <a:pt x="75625" y="646694"/>
                          </a:cubicBezTo>
                          <a:cubicBezTo>
                            <a:pt x="75471" y="646283"/>
                            <a:pt x="75330" y="645868"/>
                            <a:pt x="75203" y="645448"/>
                          </a:cubicBezTo>
                          <a:cubicBezTo>
                            <a:pt x="68633" y="621134"/>
                            <a:pt x="43591" y="606748"/>
                            <a:pt x="19271" y="613317"/>
                          </a:cubicBezTo>
                          <a:cubicBezTo>
                            <a:pt x="12066" y="615262"/>
                            <a:pt x="5449" y="618946"/>
                            <a:pt x="0" y="624044"/>
                          </a:cubicBezTo>
                          <a:cubicBezTo>
                            <a:pt x="12777" y="381143"/>
                            <a:pt x="127578" y="154936"/>
                            <a:pt x="316104" y="1180"/>
                          </a:cubicBezTo>
                          <a:cubicBezTo>
                            <a:pt x="348783" y="-2784"/>
                            <a:pt x="381826" y="4694"/>
                            <a:pt x="409611" y="22342"/>
                          </a:cubicBezTo>
                          <a:cubicBezTo>
                            <a:pt x="425826" y="32776"/>
                            <a:pt x="440342" y="47580"/>
                            <a:pt x="444858" y="66315"/>
                          </a:cubicBezTo>
                          <a:cubicBezTo>
                            <a:pt x="449325" y="85001"/>
                            <a:pt x="440780" y="107571"/>
                            <a:pt x="422720" y="114123"/>
                          </a:cubicBezTo>
                          <a:cubicBezTo>
                            <a:pt x="404562" y="120579"/>
                            <a:pt x="381161" y="103300"/>
                            <a:pt x="385821" y="84710"/>
                          </a:cubicBezTo>
                          <a:cubicBezTo>
                            <a:pt x="368101" y="91748"/>
                            <a:pt x="360382" y="114948"/>
                            <a:pt x="366742" y="132906"/>
                          </a:cubicBezTo>
                          <a:cubicBezTo>
                            <a:pt x="373102" y="151010"/>
                            <a:pt x="390191" y="163582"/>
                            <a:pt x="408446" y="169211"/>
                          </a:cubicBezTo>
                          <a:cubicBezTo>
                            <a:pt x="426749" y="174696"/>
                            <a:pt x="446266" y="174211"/>
                            <a:pt x="465394" y="173191"/>
                          </a:cubicBezTo>
                          <a:cubicBezTo>
                            <a:pt x="498117" y="171347"/>
                            <a:pt x="532247" y="168289"/>
                            <a:pt x="562347" y="181248"/>
                          </a:cubicBezTo>
                          <a:cubicBezTo>
                            <a:pt x="592448" y="194208"/>
                            <a:pt x="615654" y="229882"/>
                            <a:pt x="602595" y="259926"/>
                          </a:cubicBezTo>
                          <a:cubicBezTo>
                            <a:pt x="592836" y="282397"/>
                            <a:pt x="566522" y="293513"/>
                            <a:pt x="542054" y="294338"/>
                          </a:cubicBezTo>
                          <a:cubicBezTo>
                            <a:pt x="517585" y="295066"/>
                            <a:pt x="493601" y="287640"/>
                            <a:pt x="469472" y="283417"/>
                          </a:cubicBezTo>
                          <a:cubicBezTo>
                            <a:pt x="445343" y="279243"/>
                            <a:pt x="418933" y="278660"/>
                            <a:pt x="398056" y="291425"/>
                          </a:cubicBezTo>
                          <a:cubicBezTo>
                            <a:pt x="377180" y="304288"/>
                            <a:pt x="365820" y="334574"/>
                            <a:pt x="380336" y="354426"/>
                          </a:cubicBezTo>
                          <a:cubicBezTo>
                            <a:pt x="396940" y="377140"/>
                            <a:pt x="431701" y="371801"/>
                            <a:pt x="458792" y="364133"/>
                          </a:cubicBezTo>
                          <a:cubicBezTo>
                            <a:pt x="491222" y="355008"/>
                            <a:pt x="523653" y="345818"/>
                            <a:pt x="556084" y="336564"/>
                          </a:cubicBezTo>
                          <a:cubicBezTo>
                            <a:pt x="579680" y="329866"/>
                            <a:pt x="604051" y="323168"/>
                            <a:pt x="628326" y="326080"/>
                          </a:cubicBezTo>
                          <a:cubicBezTo>
                            <a:pt x="652746" y="329041"/>
                            <a:pt x="677312" y="344136"/>
                            <a:pt x="683624" y="367919"/>
                          </a:cubicBezTo>
                          <a:cubicBezTo>
                            <a:pt x="689886" y="391507"/>
                            <a:pt x="676681" y="416309"/>
                            <a:pt x="659349" y="433491"/>
                          </a:cubicBezTo>
                          <a:cubicBezTo>
                            <a:pt x="642162" y="450672"/>
                            <a:pt x="620849" y="463340"/>
                            <a:pt x="604051" y="48100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36"/>
                    <p:cNvSpPr/>
                    <p:nvPr/>
                  </p:nvSpPr>
                  <p:spPr>
                    <a:xfrm>
                      <a:off x="2785578" y="5767953"/>
                      <a:ext cx="253502" cy="331041"/>
                    </a:xfrm>
                    <a:custGeom>
                      <a:rect b="b" l="l" r="r" t="t"/>
                      <a:pathLst>
                        <a:path extrusionOk="0" h="331041" w="253502">
                          <a:moveTo>
                            <a:pt x="205364" y="305751"/>
                          </a:moveTo>
                          <a:lnTo>
                            <a:pt x="71271" y="331184"/>
                          </a:lnTo>
                          <a:cubicBezTo>
                            <a:pt x="43471" y="287645"/>
                            <a:pt x="19619" y="241709"/>
                            <a:pt x="0" y="193924"/>
                          </a:cubicBezTo>
                          <a:cubicBezTo>
                            <a:pt x="26508" y="178733"/>
                            <a:pt x="56075" y="169317"/>
                            <a:pt x="82292" y="153639"/>
                          </a:cubicBezTo>
                          <a:cubicBezTo>
                            <a:pt x="108782" y="137540"/>
                            <a:pt x="131104" y="115424"/>
                            <a:pt x="147445" y="89087"/>
                          </a:cubicBezTo>
                          <a:cubicBezTo>
                            <a:pt x="162301" y="65498"/>
                            <a:pt x="165553" y="30552"/>
                            <a:pt x="185215" y="10652"/>
                          </a:cubicBezTo>
                          <a:cubicBezTo>
                            <a:pt x="237553" y="-42349"/>
                            <a:pt x="251777" y="120781"/>
                            <a:pt x="253184" y="152183"/>
                          </a:cubicBezTo>
                          <a:cubicBezTo>
                            <a:pt x="255806" y="207223"/>
                            <a:pt x="242455" y="265078"/>
                            <a:pt x="205364" y="30575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36"/>
                    <p:cNvSpPr/>
                    <p:nvPr/>
                  </p:nvSpPr>
                  <p:spPr>
                    <a:xfrm>
                      <a:off x="3192859" y="4770464"/>
                      <a:ext cx="803725" cy="662843"/>
                    </a:xfrm>
                    <a:custGeom>
                      <a:rect b="b" l="l" r="r" t="t"/>
                      <a:pathLst>
                        <a:path extrusionOk="0" h="662843" w="803725">
                          <a:moveTo>
                            <a:pt x="761835" y="243600"/>
                          </a:moveTo>
                          <a:cubicBezTo>
                            <a:pt x="728094" y="260540"/>
                            <a:pt x="688478" y="258744"/>
                            <a:pt x="651337" y="265830"/>
                          </a:cubicBezTo>
                          <a:cubicBezTo>
                            <a:pt x="614342" y="272965"/>
                            <a:pt x="574144" y="295485"/>
                            <a:pt x="569774" y="332907"/>
                          </a:cubicBezTo>
                          <a:cubicBezTo>
                            <a:pt x="567201" y="354457"/>
                            <a:pt x="577300" y="375230"/>
                            <a:pt x="584290" y="395810"/>
                          </a:cubicBezTo>
                          <a:cubicBezTo>
                            <a:pt x="605663" y="459123"/>
                            <a:pt x="599609" y="528483"/>
                            <a:pt x="567590" y="587139"/>
                          </a:cubicBezTo>
                          <a:cubicBezTo>
                            <a:pt x="548219" y="622230"/>
                            <a:pt x="473356" y="691443"/>
                            <a:pt x="434856" y="650333"/>
                          </a:cubicBezTo>
                          <a:cubicBezTo>
                            <a:pt x="421311" y="636015"/>
                            <a:pt x="436506" y="596700"/>
                            <a:pt x="427331" y="578645"/>
                          </a:cubicBezTo>
                          <a:cubicBezTo>
                            <a:pt x="411795" y="547922"/>
                            <a:pt x="383491" y="539768"/>
                            <a:pt x="351399" y="531710"/>
                          </a:cubicBezTo>
                          <a:cubicBezTo>
                            <a:pt x="326688" y="525401"/>
                            <a:pt x="299792" y="516276"/>
                            <a:pt x="287363" y="493998"/>
                          </a:cubicBezTo>
                          <a:cubicBezTo>
                            <a:pt x="275177" y="472448"/>
                            <a:pt x="280663" y="445656"/>
                            <a:pt x="284741" y="421243"/>
                          </a:cubicBezTo>
                          <a:cubicBezTo>
                            <a:pt x="288868" y="396780"/>
                            <a:pt x="289936" y="368387"/>
                            <a:pt x="272312" y="351059"/>
                          </a:cubicBezTo>
                          <a:cubicBezTo>
                            <a:pt x="254689" y="333587"/>
                            <a:pt x="243183" y="360038"/>
                            <a:pt x="220559" y="370280"/>
                          </a:cubicBezTo>
                          <a:cubicBezTo>
                            <a:pt x="142346" y="405808"/>
                            <a:pt x="156911" y="206179"/>
                            <a:pt x="184633" y="124930"/>
                          </a:cubicBezTo>
                          <a:cubicBezTo>
                            <a:pt x="142152" y="131482"/>
                            <a:pt x="98166" y="137743"/>
                            <a:pt x="56657" y="126725"/>
                          </a:cubicBezTo>
                          <a:cubicBezTo>
                            <a:pt x="35268" y="121038"/>
                            <a:pt x="15737" y="109861"/>
                            <a:pt x="0" y="94304"/>
                          </a:cubicBezTo>
                          <a:cubicBezTo>
                            <a:pt x="55523" y="65945"/>
                            <a:pt x="113963" y="43698"/>
                            <a:pt x="174291" y="27955"/>
                          </a:cubicBezTo>
                          <a:cubicBezTo>
                            <a:pt x="174389" y="27955"/>
                            <a:pt x="174437" y="27955"/>
                            <a:pt x="174486" y="27906"/>
                          </a:cubicBezTo>
                          <a:cubicBezTo>
                            <a:pt x="190825" y="25095"/>
                            <a:pt x="206999" y="21401"/>
                            <a:pt x="222938" y="16840"/>
                          </a:cubicBezTo>
                          <a:cubicBezTo>
                            <a:pt x="278859" y="5699"/>
                            <a:pt x="335743" y="107"/>
                            <a:pt x="392764" y="143"/>
                          </a:cubicBezTo>
                          <a:cubicBezTo>
                            <a:pt x="408688" y="143"/>
                            <a:pt x="424482" y="580"/>
                            <a:pt x="440148" y="1454"/>
                          </a:cubicBezTo>
                          <a:cubicBezTo>
                            <a:pt x="440204" y="1405"/>
                            <a:pt x="440287" y="1405"/>
                            <a:pt x="440342" y="1454"/>
                          </a:cubicBezTo>
                          <a:cubicBezTo>
                            <a:pt x="528116" y="6135"/>
                            <a:pt x="614651" y="24255"/>
                            <a:pt x="696925" y="55183"/>
                          </a:cubicBezTo>
                          <a:cubicBezTo>
                            <a:pt x="671679" y="69113"/>
                            <a:pt x="650075" y="83819"/>
                            <a:pt x="653911" y="107456"/>
                          </a:cubicBezTo>
                          <a:cubicBezTo>
                            <a:pt x="661678" y="155411"/>
                            <a:pt x="746688" y="136239"/>
                            <a:pt x="793101" y="150751"/>
                          </a:cubicBezTo>
                          <a:cubicBezTo>
                            <a:pt x="818104" y="178999"/>
                            <a:pt x="795431" y="226515"/>
                            <a:pt x="761835" y="24360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36"/>
                    <p:cNvSpPr/>
                    <p:nvPr/>
                  </p:nvSpPr>
                  <p:spPr>
                    <a:xfrm>
                      <a:off x="2917439" y="6137931"/>
                      <a:ext cx="453865" cy="273248"/>
                    </a:xfrm>
                    <a:custGeom>
                      <a:rect b="b" l="l" r="r" t="t"/>
                      <a:pathLst>
                        <a:path extrusionOk="0" h="273248" w="453865">
                          <a:moveTo>
                            <a:pt x="341350" y="209372"/>
                          </a:moveTo>
                          <a:cubicBezTo>
                            <a:pt x="320231" y="227136"/>
                            <a:pt x="311249" y="257666"/>
                            <a:pt x="289402" y="273392"/>
                          </a:cubicBezTo>
                          <a:cubicBezTo>
                            <a:pt x="177647" y="218743"/>
                            <a:pt x="78950" y="140713"/>
                            <a:pt x="0" y="44591"/>
                          </a:cubicBezTo>
                          <a:cubicBezTo>
                            <a:pt x="9724" y="32541"/>
                            <a:pt x="22080" y="22878"/>
                            <a:pt x="36121" y="16344"/>
                          </a:cubicBezTo>
                          <a:cubicBezTo>
                            <a:pt x="97583" y="-11964"/>
                            <a:pt x="169822" y="-2670"/>
                            <a:pt x="222112" y="40273"/>
                          </a:cubicBezTo>
                          <a:cubicBezTo>
                            <a:pt x="252990" y="66385"/>
                            <a:pt x="275421" y="105942"/>
                            <a:pt x="313968" y="122153"/>
                          </a:cubicBezTo>
                          <a:cubicBezTo>
                            <a:pt x="348147" y="136519"/>
                            <a:pt x="381112" y="119338"/>
                            <a:pt x="414611" y="129676"/>
                          </a:cubicBezTo>
                          <a:cubicBezTo>
                            <a:pt x="527148" y="164427"/>
                            <a:pt x="364265" y="190055"/>
                            <a:pt x="341350" y="20937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26" name="Google Shape;726;p36"/>
                <p:cNvGrpSpPr/>
                <p:nvPr/>
              </p:nvGrpSpPr>
              <p:grpSpPr>
                <a:xfrm>
                  <a:off x="3151840" y="3899602"/>
                  <a:ext cx="740243" cy="991568"/>
                  <a:chOff x="3151840" y="3899602"/>
                  <a:chExt cx="740243" cy="991568"/>
                </a:xfrm>
              </p:grpSpPr>
              <p:grpSp>
                <p:nvGrpSpPr>
                  <p:cNvPr id="727" name="Google Shape;727;p36"/>
                  <p:cNvGrpSpPr/>
                  <p:nvPr/>
                </p:nvGrpSpPr>
                <p:grpSpPr>
                  <a:xfrm>
                    <a:off x="3151840" y="3899602"/>
                    <a:ext cx="740243" cy="658134"/>
                    <a:chOff x="3151840" y="3899602"/>
                    <a:chExt cx="740243" cy="658134"/>
                  </a:xfrm>
                </p:grpSpPr>
                <p:sp>
                  <p:nvSpPr>
                    <p:cNvPr id="728" name="Google Shape;728;p36"/>
                    <p:cNvSpPr/>
                    <p:nvPr/>
                  </p:nvSpPr>
                  <p:spPr>
                    <a:xfrm>
                      <a:off x="3552283" y="3899602"/>
                      <a:ext cx="265744" cy="491360"/>
                    </a:xfrm>
                    <a:custGeom>
                      <a:rect b="b" l="l" r="r" t="t"/>
                      <a:pathLst>
                        <a:path extrusionOk="0" h="491360" w="265744">
                          <a:moveTo>
                            <a:pt x="96481" y="491504"/>
                          </a:moveTo>
                          <a:cubicBezTo>
                            <a:pt x="96481" y="491504"/>
                            <a:pt x="-178386" y="180092"/>
                            <a:pt x="199764" y="143"/>
                          </a:cubicBezTo>
                          <a:cubicBezTo>
                            <a:pt x="199764" y="143"/>
                            <a:pt x="402826" y="338658"/>
                            <a:pt x="96481" y="49150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36"/>
                    <p:cNvSpPr/>
                    <p:nvPr/>
                  </p:nvSpPr>
                  <p:spPr>
                    <a:xfrm>
                      <a:off x="3151840" y="4286317"/>
                      <a:ext cx="341964" cy="233968"/>
                    </a:xfrm>
                    <a:custGeom>
                      <a:rect b="b" l="l" r="r" t="t"/>
                      <a:pathLst>
                        <a:path extrusionOk="0" h="233968" w="341964">
                          <a:moveTo>
                            <a:pt x="341964" y="208915"/>
                          </a:moveTo>
                          <a:cubicBezTo>
                            <a:pt x="341964" y="208915"/>
                            <a:pt x="287651" y="-103333"/>
                            <a:pt x="0" y="35908"/>
                          </a:cubicBezTo>
                          <a:cubicBezTo>
                            <a:pt x="0" y="35908"/>
                            <a:pt x="104726" y="318343"/>
                            <a:pt x="341964" y="20891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36"/>
                    <p:cNvSpPr/>
                    <p:nvPr/>
                  </p:nvSpPr>
                  <p:spPr>
                    <a:xfrm>
                      <a:off x="3710470" y="4331668"/>
                      <a:ext cx="181613" cy="226068"/>
                    </a:xfrm>
                    <a:custGeom>
                      <a:rect b="b" l="l" r="r" t="t"/>
                      <a:pathLst>
                        <a:path extrusionOk="0" h="226068" w="181613">
                          <a:moveTo>
                            <a:pt x="7978" y="226212"/>
                          </a:moveTo>
                          <a:cubicBezTo>
                            <a:pt x="7978" y="226212"/>
                            <a:pt x="-56462" y="-229"/>
                            <a:pt x="180941" y="144"/>
                          </a:cubicBezTo>
                          <a:cubicBezTo>
                            <a:pt x="180941" y="144"/>
                            <a:pt x="202030" y="222900"/>
                            <a:pt x="7978" y="22621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1" name="Google Shape;731;p36"/>
                  <p:cNvGrpSpPr/>
                  <p:nvPr/>
                </p:nvGrpSpPr>
                <p:grpSpPr>
                  <a:xfrm>
                    <a:off x="3322822" y="4172456"/>
                    <a:ext cx="478455" cy="718714"/>
                    <a:chOff x="3322822" y="4172456"/>
                    <a:chExt cx="478455" cy="718714"/>
                  </a:xfrm>
                </p:grpSpPr>
                <p:sp>
                  <p:nvSpPr>
                    <p:cNvPr id="732" name="Google Shape;732;p36"/>
                    <p:cNvSpPr/>
                    <p:nvPr/>
                  </p:nvSpPr>
                  <p:spPr>
                    <a:xfrm>
                      <a:off x="3605380" y="4172456"/>
                      <a:ext cx="87970" cy="718714"/>
                    </a:xfrm>
                    <a:custGeom>
                      <a:rect b="b" l="l" r="r" t="t"/>
                      <a:pathLst>
                        <a:path extrusionOk="0" h="718714" w="87970">
                          <a:moveTo>
                            <a:pt x="80551" y="143"/>
                          </a:moveTo>
                          <a:cubicBezTo>
                            <a:pt x="80551" y="143"/>
                            <a:pt x="-63143" y="384149"/>
                            <a:pt x="33311" y="715993"/>
                          </a:cubicBezTo>
                          <a:cubicBezTo>
                            <a:pt x="33311" y="715993"/>
                            <a:pt x="56044" y="727276"/>
                            <a:pt x="83665" y="705056"/>
                          </a:cubicBezTo>
                          <a:cubicBezTo>
                            <a:pt x="111286" y="682835"/>
                            <a:pt x="-6414" y="570527"/>
                            <a:pt x="80551" y="14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36"/>
                    <p:cNvSpPr/>
                    <p:nvPr/>
                  </p:nvSpPr>
                  <p:spPr>
                    <a:xfrm>
                      <a:off x="3322822" y="4380432"/>
                      <a:ext cx="326124" cy="245871"/>
                    </a:xfrm>
                    <a:custGeom>
                      <a:rect b="b" l="l" r="r" t="t"/>
                      <a:pathLst>
                        <a:path extrusionOk="0" h="245871" w="326124">
                          <a:moveTo>
                            <a:pt x="0" y="143"/>
                          </a:moveTo>
                          <a:cubicBezTo>
                            <a:pt x="0" y="143"/>
                            <a:pt x="215975" y="71129"/>
                            <a:pt x="326124" y="227887"/>
                          </a:cubicBezTo>
                          <a:cubicBezTo>
                            <a:pt x="326124" y="227887"/>
                            <a:pt x="323125" y="241629"/>
                            <a:pt x="303935" y="245871"/>
                          </a:cubicBezTo>
                          <a:cubicBezTo>
                            <a:pt x="284745" y="250113"/>
                            <a:pt x="276954" y="160277"/>
                            <a:pt x="0" y="14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36"/>
                    <p:cNvSpPr/>
                    <p:nvPr/>
                  </p:nvSpPr>
                  <p:spPr>
                    <a:xfrm>
                      <a:off x="3612411" y="4443119"/>
                      <a:ext cx="188866" cy="320310"/>
                    </a:xfrm>
                    <a:custGeom>
                      <a:rect b="b" l="l" r="r" t="t"/>
                      <a:pathLst>
                        <a:path extrusionOk="0" h="320310" w="188866">
                          <a:moveTo>
                            <a:pt x="188866" y="143"/>
                          </a:moveTo>
                          <a:cubicBezTo>
                            <a:pt x="188866" y="143"/>
                            <a:pt x="34021" y="140223"/>
                            <a:pt x="0" y="312872"/>
                          </a:cubicBezTo>
                          <a:cubicBezTo>
                            <a:pt x="0" y="312872"/>
                            <a:pt x="7643" y="323292"/>
                            <a:pt x="25334" y="319701"/>
                          </a:cubicBezTo>
                          <a:cubicBezTo>
                            <a:pt x="43026" y="316111"/>
                            <a:pt x="16070" y="237788"/>
                            <a:pt x="188866" y="14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735" name="Google Shape;735;p36"/>
              <p:cNvGrpSpPr/>
              <p:nvPr/>
            </p:nvGrpSpPr>
            <p:grpSpPr>
              <a:xfrm>
                <a:off x="1996160" y="5469252"/>
                <a:ext cx="1904638" cy="1088626"/>
                <a:chOff x="1996160" y="5469252"/>
                <a:chExt cx="1904638" cy="1088626"/>
              </a:xfrm>
            </p:grpSpPr>
            <p:sp>
              <p:nvSpPr>
                <p:cNvPr id="736" name="Google Shape;736;p36"/>
                <p:cNvSpPr/>
                <p:nvPr/>
              </p:nvSpPr>
              <p:spPr>
                <a:xfrm>
                  <a:off x="1996160" y="5469252"/>
                  <a:ext cx="1295198" cy="864719"/>
                </a:xfrm>
                <a:custGeom>
                  <a:rect b="b" l="l" r="r" t="t"/>
                  <a:pathLst>
                    <a:path extrusionOk="0" h="864719" w="1295198">
                      <a:moveTo>
                        <a:pt x="1295199" y="587915"/>
                      </a:moveTo>
                      <a:lnTo>
                        <a:pt x="1292529" y="635869"/>
                      </a:lnTo>
                      <a:lnTo>
                        <a:pt x="1281169" y="838750"/>
                      </a:lnTo>
                      <a:lnTo>
                        <a:pt x="1279663" y="864863"/>
                      </a:lnTo>
                      <a:cubicBezTo>
                        <a:pt x="1279663" y="864863"/>
                        <a:pt x="1246553" y="864619"/>
                        <a:pt x="1191595" y="863795"/>
                      </a:cubicBezTo>
                      <a:cubicBezTo>
                        <a:pt x="943410" y="860154"/>
                        <a:pt x="250418" y="842536"/>
                        <a:pt x="163271" y="764490"/>
                      </a:cubicBezTo>
                      <a:cubicBezTo>
                        <a:pt x="162145" y="763493"/>
                        <a:pt x="161121" y="762388"/>
                        <a:pt x="160213" y="761189"/>
                      </a:cubicBezTo>
                      <a:cubicBezTo>
                        <a:pt x="159874" y="760801"/>
                        <a:pt x="159582" y="760413"/>
                        <a:pt x="159242" y="759976"/>
                      </a:cubicBezTo>
                      <a:cubicBezTo>
                        <a:pt x="155575" y="754759"/>
                        <a:pt x="152421" y="749199"/>
                        <a:pt x="149823" y="743377"/>
                      </a:cubicBezTo>
                      <a:cubicBezTo>
                        <a:pt x="149386" y="742552"/>
                        <a:pt x="148998" y="741678"/>
                        <a:pt x="148610" y="740804"/>
                      </a:cubicBezTo>
                      <a:cubicBezTo>
                        <a:pt x="129627" y="699160"/>
                        <a:pt x="105983" y="612183"/>
                        <a:pt x="82630" y="505987"/>
                      </a:cubicBezTo>
                      <a:cubicBezTo>
                        <a:pt x="82049" y="503511"/>
                        <a:pt x="81514" y="501036"/>
                        <a:pt x="80981" y="498512"/>
                      </a:cubicBezTo>
                      <a:cubicBezTo>
                        <a:pt x="75300" y="472351"/>
                        <a:pt x="69620" y="445074"/>
                        <a:pt x="64037" y="417068"/>
                      </a:cubicBezTo>
                      <a:cubicBezTo>
                        <a:pt x="63066" y="412312"/>
                        <a:pt x="62094" y="407458"/>
                        <a:pt x="61172" y="402653"/>
                      </a:cubicBezTo>
                      <a:cubicBezTo>
                        <a:pt x="56075" y="376541"/>
                        <a:pt x="51025" y="349894"/>
                        <a:pt x="46122" y="322957"/>
                      </a:cubicBezTo>
                      <a:cubicBezTo>
                        <a:pt x="45102" y="317375"/>
                        <a:pt x="44131" y="311842"/>
                        <a:pt x="43112" y="306260"/>
                      </a:cubicBezTo>
                      <a:cubicBezTo>
                        <a:pt x="40928" y="293738"/>
                        <a:pt x="38743" y="281216"/>
                        <a:pt x="36557" y="268694"/>
                      </a:cubicBezTo>
                      <a:cubicBezTo>
                        <a:pt x="34859" y="258841"/>
                        <a:pt x="33208" y="248939"/>
                        <a:pt x="31557" y="239086"/>
                      </a:cubicBezTo>
                      <a:cubicBezTo>
                        <a:pt x="29032" y="223749"/>
                        <a:pt x="26573" y="208476"/>
                        <a:pt x="24178" y="193268"/>
                      </a:cubicBezTo>
                      <a:cubicBezTo>
                        <a:pt x="23401" y="188220"/>
                        <a:pt x="22624" y="183222"/>
                        <a:pt x="21847" y="178222"/>
                      </a:cubicBezTo>
                      <a:cubicBezTo>
                        <a:pt x="21070" y="173223"/>
                        <a:pt x="20294" y="168272"/>
                        <a:pt x="19565" y="163273"/>
                      </a:cubicBezTo>
                      <a:cubicBezTo>
                        <a:pt x="18789" y="158323"/>
                        <a:pt x="18061" y="153323"/>
                        <a:pt x="17332" y="148372"/>
                      </a:cubicBezTo>
                      <a:cubicBezTo>
                        <a:pt x="16555" y="143422"/>
                        <a:pt x="15827" y="138471"/>
                        <a:pt x="15148" y="133569"/>
                      </a:cubicBezTo>
                      <a:cubicBezTo>
                        <a:pt x="14419" y="128667"/>
                        <a:pt x="13691" y="123716"/>
                        <a:pt x="13012" y="118863"/>
                      </a:cubicBezTo>
                      <a:cubicBezTo>
                        <a:pt x="10923" y="104156"/>
                        <a:pt x="8933" y="89644"/>
                        <a:pt x="7040" y="75326"/>
                      </a:cubicBezTo>
                      <a:cubicBezTo>
                        <a:pt x="4467" y="56202"/>
                        <a:pt x="2137" y="37419"/>
                        <a:pt x="0" y="19169"/>
                      </a:cubicBezTo>
                      <a:lnTo>
                        <a:pt x="115450" y="13830"/>
                      </a:lnTo>
                      <a:lnTo>
                        <a:pt x="324552" y="4123"/>
                      </a:lnTo>
                      <a:lnTo>
                        <a:pt x="411068" y="143"/>
                      </a:lnTo>
                      <a:lnTo>
                        <a:pt x="487678" y="451578"/>
                      </a:lnTo>
                      <a:lnTo>
                        <a:pt x="1225870" y="576267"/>
                      </a:lnTo>
                      <a:close/>
                    </a:path>
                  </a:pathLst>
                </a:custGeom>
                <a:solidFill>
                  <a:srgbClr val="6E3A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37" name="Google Shape;737;p36"/>
                <p:cNvGrpSpPr/>
                <p:nvPr/>
              </p:nvGrpSpPr>
              <p:grpSpPr>
                <a:xfrm>
                  <a:off x="3110085" y="6008387"/>
                  <a:ext cx="790713" cy="549491"/>
                  <a:chOff x="3110085" y="6008387"/>
                  <a:chExt cx="790713" cy="549491"/>
                </a:xfrm>
              </p:grpSpPr>
              <p:sp>
                <p:nvSpPr>
                  <p:cNvPr id="738" name="Google Shape;738;p36"/>
                  <p:cNvSpPr/>
                  <p:nvPr/>
                </p:nvSpPr>
                <p:spPr>
                  <a:xfrm>
                    <a:off x="3110085" y="6008387"/>
                    <a:ext cx="790713" cy="549491"/>
                  </a:xfrm>
                  <a:custGeom>
                    <a:rect b="b" l="l" r="r" t="t"/>
                    <a:pathLst>
                      <a:path extrusionOk="0" h="549491" w="790713">
                        <a:moveTo>
                          <a:pt x="788390" y="237800"/>
                        </a:moveTo>
                        <a:cubicBezTo>
                          <a:pt x="766741" y="276731"/>
                          <a:pt x="516846" y="98394"/>
                          <a:pt x="516846" y="98394"/>
                        </a:cubicBezTo>
                        <a:lnTo>
                          <a:pt x="445870" y="145803"/>
                        </a:lnTo>
                        <a:lnTo>
                          <a:pt x="543461" y="230163"/>
                        </a:lnTo>
                        <a:lnTo>
                          <a:pt x="609637" y="405778"/>
                        </a:lnTo>
                        <a:cubicBezTo>
                          <a:pt x="609637" y="405778"/>
                          <a:pt x="583976" y="431876"/>
                          <a:pt x="550662" y="461756"/>
                        </a:cubicBezTo>
                        <a:cubicBezTo>
                          <a:pt x="546529" y="465466"/>
                          <a:pt x="542259" y="469203"/>
                          <a:pt x="537877" y="473100"/>
                        </a:cubicBezTo>
                        <a:cubicBezTo>
                          <a:pt x="518002" y="490808"/>
                          <a:pt x="497189" y="507434"/>
                          <a:pt x="475528" y="522907"/>
                        </a:cubicBezTo>
                        <a:cubicBezTo>
                          <a:pt x="473648" y="524235"/>
                          <a:pt x="471632" y="525587"/>
                          <a:pt x="469752" y="526915"/>
                        </a:cubicBezTo>
                        <a:cubicBezTo>
                          <a:pt x="460654" y="533193"/>
                          <a:pt x="451076" y="538747"/>
                          <a:pt x="441106" y="543524"/>
                        </a:cubicBezTo>
                        <a:cubicBezTo>
                          <a:pt x="433595" y="547585"/>
                          <a:pt x="425179" y="549686"/>
                          <a:pt x="416640" y="549633"/>
                        </a:cubicBezTo>
                        <a:lnTo>
                          <a:pt x="336481" y="427244"/>
                        </a:lnTo>
                        <a:cubicBezTo>
                          <a:pt x="336481" y="427244"/>
                          <a:pt x="135787" y="406400"/>
                          <a:pt x="110704" y="388753"/>
                        </a:cubicBezTo>
                        <a:cubicBezTo>
                          <a:pt x="103760" y="383932"/>
                          <a:pt x="91556" y="358594"/>
                          <a:pt x="77660" y="324665"/>
                        </a:cubicBezTo>
                        <a:cubicBezTo>
                          <a:pt x="71586" y="309801"/>
                          <a:pt x="65055" y="293184"/>
                          <a:pt x="58561" y="275997"/>
                        </a:cubicBezTo>
                        <a:cubicBezTo>
                          <a:pt x="54818" y="266220"/>
                          <a:pt x="47606" y="246619"/>
                          <a:pt x="39280" y="223972"/>
                        </a:cubicBezTo>
                        <a:cubicBezTo>
                          <a:pt x="24287" y="183177"/>
                          <a:pt x="6084" y="133217"/>
                          <a:pt x="0" y="115955"/>
                        </a:cubicBezTo>
                        <a:lnTo>
                          <a:pt x="14440" y="94989"/>
                        </a:lnTo>
                        <a:lnTo>
                          <a:pt x="45023" y="50773"/>
                        </a:lnTo>
                        <a:lnTo>
                          <a:pt x="111927" y="37147"/>
                        </a:lnTo>
                        <a:lnTo>
                          <a:pt x="257563" y="7337"/>
                        </a:lnTo>
                        <a:cubicBezTo>
                          <a:pt x="277399" y="5312"/>
                          <a:pt x="303726" y="3245"/>
                          <a:pt x="332987" y="1778"/>
                        </a:cubicBezTo>
                        <a:lnTo>
                          <a:pt x="333124" y="1753"/>
                        </a:lnTo>
                        <a:cubicBezTo>
                          <a:pt x="347536" y="989"/>
                          <a:pt x="362708" y="511"/>
                          <a:pt x="378201" y="257"/>
                        </a:cubicBezTo>
                        <a:cubicBezTo>
                          <a:pt x="434283" y="-541"/>
                          <a:pt x="494761" y="2670"/>
                          <a:pt x="540555" y="15308"/>
                        </a:cubicBezTo>
                        <a:cubicBezTo>
                          <a:pt x="547817" y="17241"/>
                          <a:pt x="554950" y="19634"/>
                          <a:pt x="561908" y="22472"/>
                        </a:cubicBezTo>
                        <a:cubicBezTo>
                          <a:pt x="571659" y="26111"/>
                          <a:pt x="580898" y="30995"/>
                          <a:pt x="589395" y="37002"/>
                        </a:cubicBezTo>
                        <a:cubicBezTo>
                          <a:pt x="676928" y="100863"/>
                          <a:pt x="809927" y="199029"/>
                          <a:pt x="788390" y="237800"/>
                        </a:cubicBezTo>
                        <a:close/>
                      </a:path>
                    </a:pathLst>
                  </a:custGeom>
                  <a:solidFill>
                    <a:srgbClr val="6E3A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39" name="Google Shape;739;p36"/>
                  <p:cNvGrpSpPr/>
                  <p:nvPr/>
                </p:nvGrpSpPr>
                <p:grpSpPr>
                  <a:xfrm>
                    <a:off x="3464130" y="6306990"/>
                    <a:ext cx="196634" cy="228238"/>
                    <a:chOff x="3464130" y="6306990"/>
                    <a:chExt cx="196634" cy="228238"/>
                  </a:xfrm>
                </p:grpSpPr>
                <p:sp>
                  <p:nvSpPr>
                    <p:cNvPr id="740" name="Google Shape;740;p36"/>
                    <p:cNvSpPr/>
                    <p:nvPr/>
                  </p:nvSpPr>
                  <p:spPr>
                    <a:xfrm>
                      <a:off x="3464130" y="6342808"/>
                      <a:ext cx="121493" cy="192420"/>
                    </a:xfrm>
                    <a:custGeom>
                      <a:rect b="b" l="l" r="r" t="t"/>
                      <a:pathLst>
                        <a:path extrusionOk="0" h="192420" w="121493">
                          <a:moveTo>
                            <a:pt x="121493" y="188423"/>
                          </a:moveTo>
                          <a:cubicBezTo>
                            <a:pt x="119607" y="189870"/>
                            <a:pt x="117555" y="191201"/>
                            <a:pt x="115687" y="192564"/>
                          </a:cubicBezTo>
                          <a:cubicBezTo>
                            <a:pt x="113028" y="187080"/>
                            <a:pt x="109660" y="179831"/>
                            <a:pt x="105526" y="171152"/>
                          </a:cubicBezTo>
                          <a:cubicBezTo>
                            <a:pt x="96070" y="151499"/>
                            <a:pt x="82865" y="125132"/>
                            <a:pt x="68021" y="96905"/>
                          </a:cubicBezTo>
                          <a:cubicBezTo>
                            <a:pt x="55382" y="72507"/>
                            <a:pt x="40704" y="49220"/>
                            <a:pt x="24143" y="27293"/>
                          </a:cubicBezTo>
                          <a:cubicBezTo>
                            <a:pt x="20685" y="23032"/>
                            <a:pt x="17532" y="19175"/>
                            <a:pt x="14769" y="15731"/>
                          </a:cubicBezTo>
                          <a:cubicBezTo>
                            <a:pt x="11675" y="12571"/>
                            <a:pt x="9076" y="9761"/>
                            <a:pt x="6847" y="7536"/>
                          </a:cubicBezTo>
                          <a:cubicBezTo>
                            <a:pt x="2520" y="2855"/>
                            <a:pt x="0" y="143"/>
                            <a:pt x="0" y="143"/>
                          </a:cubicBezTo>
                          <a:cubicBezTo>
                            <a:pt x="0" y="143"/>
                            <a:pt x="3460" y="1401"/>
                            <a:pt x="9685" y="4036"/>
                          </a:cubicBezTo>
                          <a:cubicBezTo>
                            <a:pt x="12766" y="5305"/>
                            <a:pt x="16616" y="6977"/>
                            <a:pt x="20972" y="9006"/>
                          </a:cubicBezTo>
                          <a:cubicBezTo>
                            <a:pt x="25065" y="11412"/>
                            <a:pt x="29658" y="14168"/>
                            <a:pt x="34816" y="17460"/>
                          </a:cubicBezTo>
                          <a:cubicBezTo>
                            <a:pt x="60273" y="34824"/>
                            <a:pt x="81165" y="58070"/>
                            <a:pt x="95721" y="85225"/>
                          </a:cubicBezTo>
                          <a:cubicBezTo>
                            <a:pt x="109179" y="111008"/>
                            <a:pt x="117591" y="139123"/>
                            <a:pt x="120509" y="168059"/>
                          </a:cubicBezTo>
                          <a:cubicBezTo>
                            <a:pt x="121263" y="176098"/>
                            <a:pt x="121491" y="182927"/>
                            <a:pt x="121493" y="188423"/>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36"/>
                    <p:cNvSpPr/>
                    <p:nvPr/>
                  </p:nvSpPr>
                  <p:spPr>
                    <a:xfrm>
                      <a:off x="3540840" y="6306990"/>
                      <a:ext cx="119924" cy="174322"/>
                    </a:xfrm>
                    <a:custGeom>
                      <a:rect b="b" l="l" r="r" t="t"/>
                      <a:pathLst>
                        <a:path extrusionOk="0" h="174322" w="119924">
                          <a:moveTo>
                            <a:pt x="119924" y="163139"/>
                          </a:moveTo>
                          <a:cubicBezTo>
                            <a:pt x="115802" y="166912"/>
                            <a:pt x="111496" y="170648"/>
                            <a:pt x="107170" y="174465"/>
                          </a:cubicBezTo>
                          <a:cubicBezTo>
                            <a:pt x="106521" y="173400"/>
                            <a:pt x="105988" y="172181"/>
                            <a:pt x="105449" y="171050"/>
                          </a:cubicBezTo>
                          <a:cubicBezTo>
                            <a:pt x="95996" y="151399"/>
                            <a:pt x="82787" y="125033"/>
                            <a:pt x="67929" y="96886"/>
                          </a:cubicBezTo>
                          <a:cubicBezTo>
                            <a:pt x="55317" y="72451"/>
                            <a:pt x="40644" y="49137"/>
                            <a:pt x="24069" y="27195"/>
                          </a:cubicBezTo>
                          <a:cubicBezTo>
                            <a:pt x="20612" y="22933"/>
                            <a:pt x="17544" y="19092"/>
                            <a:pt x="14770" y="15735"/>
                          </a:cubicBezTo>
                          <a:cubicBezTo>
                            <a:pt x="11687" y="12490"/>
                            <a:pt x="8983" y="9744"/>
                            <a:pt x="6858" y="7455"/>
                          </a:cubicBezTo>
                          <a:cubicBezTo>
                            <a:pt x="2440" y="2754"/>
                            <a:pt x="0" y="143"/>
                            <a:pt x="0" y="143"/>
                          </a:cubicBezTo>
                          <a:cubicBezTo>
                            <a:pt x="0" y="143"/>
                            <a:pt x="3366" y="1382"/>
                            <a:pt x="9611" y="3937"/>
                          </a:cubicBezTo>
                          <a:cubicBezTo>
                            <a:pt x="12673" y="5287"/>
                            <a:pt x="16543" y="6879"/>
                            <a:pt x="20878" y="8988"/>
                          </a:cubicBezTo>
                          <a:cubicBezTo>
                            <a:pt x="24987" y="11313"/>
                            <a:pt x="29659" y="14167"/>
                            <a:pt x="34738" y="17362"/>
                          </a:cubicBezTo>
                          <a:cubicBezTo>
                            <a:pt x="60205" y="34744"/>
                            <a:pt x="81094" y="58019"/>
                            <a:pt x="95628" y="85207"/>
                          </a:cubicBezTo>
                          <a:cubicBezTo>
                            <a:pt x="108397" y="109492"/>
                            <a:pt x="116631" y="135901"/>
                            <a:pt x="119924" y="163139"/>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42" name="Google Shape;742;p36"/>
                <p:cNvGrpSpPr/>
                <p:nvPr/>
              </p:nvGrpSpPr>
              <p:grpSpPr>
                <a:xfrm>
                  <a:off x="1996160" y="5469252"/>
                  <a:ext cx="1675826" cy="966256"/>
                  <a:chOff x="1996160" y="5469252"/>
                  <a:chExt cx="1675826" cy="966256"/>
                </a:xfrm>
              </p:grpSpPr>
              <p:sp>
                <p:nvSpPr>
                  <p:cNvPr id="743" name="Google Shape;743;p36"/>
                  <p:cNvSpPr/>
                  <p:nvPr/>
                </p:nvSpPr>
                <p:spPr>
                  <a:xfrm>
                    <a:off x="1996160" y="5482939"/>
                    <a:ext cx="1450411" cy="952569"/>
                  </a:xfrm>
                  <a:custGeom>
                    <a:rect b="b" l="l" r="r" t="t"/>
                    <a:pathLst>
                      <a:path extrusionOk="0" h="952569" w="1450411">
                        <a:moveTo>
                          <a:pt x="1450411" y="952713"/>
                        </a:moveTo>
                        <a:cubicBezTo>
                          <a:pt x="1450411" y="952713"/>
                          <a:pt x="1249709" y="931842"/>
                          <a:pt x="1224609" y="914223"/>
                        </a:cubicBezTo>
                        <a:cubicBezTo>
                          <a:pt x="1217666" y="909370"/>
                          <a:pt x="1205480" y="884034"/>
                          <a:pt x="1191595" y="850107"/>
                        </a:cubicBezTo>
                        <a:cubicBezTo>
                          <a:pt x="943410" y="846467"/>
                          <a:pt x="250418" y="828849"/>
                          <a:pt x="163271" y="750802"/>
                        </a:cubicBezTo>
                        <a:cubicBezTo>
                          <a:pt x="162145" y="749806"/>
                          <a:pt x="161121" y="748700"/>
                          <a:pt x="160213" y="747502"/>
                        </a:cubicBezTo>
                        <a:cubicBezTo>
                          <a:pt x="159874" y="747113"/>
                          <a:pt x="159582" y="746725"/>
                          <a:pt x="159242" y="746288"/>
                        </a:cubicBezTo>
                        <a:cubicBezTo>
                          <a:pt x="155575" y="741071"/>
                          <a:pt x="152421" y="735512"/>
                          <a:pt x="149823" y="729689"/>
                        </a:cubicBezTo>
                        <a:cubicBezTo>
                          <a:pt x="149386" y="728864"/>
                          <a:pt x="148998" y="727990"/>
                          <a:pt x="148610" y="727117"/>
                        </a:cubicBezTo>
                        <a:cubicBezTo>
                          <a:pt x="129627" y="685473"/>
                          <a:pt x="105983" y="598496"/>
                          <a:pt x="82630" y="492299"/>
                        </a:cubicBezTo>
                        <a:cubicBezTo>
                          <a:pt x="82049" y="489824"/>
                          <a:pt x="81514" y="487348"/>
                          <a:pt x="80981" y="484825"/>
                        </a:cubicBezTo>
                        <a:cubicBezTo>
                          <a:pt x="75300" y="458664"/>
                          <a:pt x="69620" y="431386"/>
                          <a:pt x="64037" y="403381"/>
                        </a:cubicBezTo>
                        <a:cubicBezTo>
                          <a:pt x="63066" y="398625"/>
                          <a:pt x="62094" y="393771"/>
                          <a:pt x="61172" y="388966"/>
                        </a:cubicBezTo>
                        <a:cubicBezTo>
                          <a:pt x="56075" y="362854"/>
                          <a:pt x="51025" y="336207"/>
                          <a:pt x="46122" y="309270"/>
                        </a:cubicBezTo>
                        <a:cubicBezTo>
                          <a:pt x="45102" y="303688"/>
                          <a:pt x="44131" y="298155"/>
                          <a:pt x="43112" y="292573"/>
                        </a:cubicBezTo>
                        <a:cubicBezTo>
                          <a:pt x="40928" y="280051"/>
                          <a:pt x="38743" y="267529"/>
                          <a:pt x="36557" y="255006"/>
                        </a:cubicBezTo>
                        <a:cubicBezTo>
                          <a:pt x="34859" y="245153"/>
                          <a:pt x="33208" y="235252"/>
                          <a:pt x="31557" y="225399"/>
                        </a:cubicBezTo>
                        <a:cubicBezTo>
                          <a:pt x="29032" y="210062"/>
                          <a:pt x="26573" y="194789"/>
                          <a:pt x="24178" y="179581"/>
                        </a:cubicBezTo>
                        <a:cubicBezTo>
                          <a:pt x="23401" y="174533"/>
                          <a:pt x="22624" y="169534"/>
                          <a:pt x="21847" y="164535"/>
                        </a:cubicBezTo>
                        <a:cubicBezTo>
                          <a:pt x="21070" y="159536"/>
                          <a:pt x="20294" y="154585"/>
                          <a:pt x="19565" y="149586"/>
                        </a:cubicBezTo>
                        <a:cubicBezTo>
                          <a:pt x="18789" y="144636"/>
                          <a:pt x="18061" y="139635"/>
                          <a:pt x="17332" y="134685"/>
                        </a:cubicBezTo>
                        <a:cubicBezTo>
                          <a:pt x="16555" y="129735"/>
                          <a:pt x="15827" y="124784"/>
                          <a:pt x="15148" y="119882"/>
                        </a:cubicBezTo>
                        <a:cubicBezTo>
                          <a:pt x="14419" y="114979"/>
                          <a:pt x="13691" y="110029"/>
                          <a:pt x="13012" y="105176"/>
                        </a:cubicBezTo>
                        <a:cubicBezTo>
                          <a:pt x="10923" y="90469"/>
                          <a:pt x="8933" y="75957"/>
                          <a:pt x="7040" y="61638"/>
                        </a:cubicBezTo>
                        <a:cubicBezTo>
                          <a:pt x="4467" y="42515"/>
                          <a:pt x="2137" y="23732"/>
                          <a:pt x="0" y="5482"/>
                        </a:cubicBezTo>
                        <a:lnTo>
                          <a:pt x="115450" y="143"/>
                        </a:lnTo>
                        <a:cubicBezTo>
                          <a:pt x="145454" y="204528"/>
                          <a:pt x="221482" y="653293"/>
                          <a:pt x="258379" y="687609"/>
                        </a:cubicBezTo>
                        <a:cubicBezTo>
                          <a:pt x="303579" y="729592"/>
                          <a:pt x="968704" y="729883"/>
                          <a:pt x="1153192" y="749395"/>
                        </a:cubicBezTo>
                        <a:cubicBezTo>
                          <a:pt x="1176836" y="752064"/>
                          <a:pt x="1192615" y="754879"/>
                          <a:pt x="1198149" y="758131"/>
                        </a:cubicBezTo>
                        <a:cubicBezTo>
                          <a:pt x="1221404" y="771867"/>
                          <a:pt x="1251116" y="799678"/>
                          <a:pt x="1281169" y="825063"/>
                        </a:cubicBezTo>
                        <a:cubicBezTo>
                          <a:pt x="1313648" y="852534"/>
                          <a:pt x="1346467" y="876947"/>
                          <a:pt x="1371131" y="877433"/>
                        </a:cubicBezTo>
                        <a:cubicBezTo>
                          <a:pt x="1418369" y="878549"/>
                          <a:pt x="1450411" y="952713"/>
                          <a:pt x="1450411" y="952713"/>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36"/>
                  <p:cNvSpPr/>
                  <p:nvPr/>
                </p:nvSpPr>
                <p:spPr>
                  <a:xfrm>
                    <a:off x="2320712" y="5469252"/>
                    <a:ext cx="1351274" cy="645062"/>
                  </a:xfrm>
                  <a:custGeom>
                    <a:rect b="b" l="l" r="r" t="t"/>
                    <a:pathLst>
                      <a:path extrusionOk="0" h="645062" w="1351274">
                        <a:moveTo>
                          <a:pt x="1351274" y="561609"/>
                        </a:moveTo>
                        <a:cubicBezTo>
                          <a:pt x="1248786" y="574568"/>
                          <a:pt x="1056094" y="616843"/>
                          <a:pt x="967977" y="635869"/>
                        </a:cubicBezTo>
                        <a:cubicBezTo>
                          <a:pt x="946518" y="640431"/>
                          <a:pt x="931274" y="643732"/>
                          <a:pt x="925011" y="644897"/>
                        </a:cubicBezTo>
                        <a:cubicBezTo>
                          <a:pt x="916369" y="646450"/>
                          <a:pt x="870344" y="642033"/>
                          <a:pt x="803831" y="634122"/>
                        </a:cubicBezTo>
                        <a:cubicBezTo>
                          <a:pt x="575698" y="607087"/>
                          <a:pt x="107488" y="538603"/>
                          <a:pt x="90836" y="527051"/>
                        </a:cubicBezTo>
                        <a:cubicBezTo>
                          <a:pt x="77243" y="517635"/>
                          <a:pt x="21799" y="178077"/>
                          <a:pt x="0" y="4123"/>
                        </a:cubicBezTo>
                        <a:lnTo>
                          <a:pt x="86515" y="143"/>
                        </a:lnTo>
                        <a:lnTo>
                          <a:pt x="163126" y="451578"/>
                        </a:lnTo>
                        <a:lnTo>
                          <a:pt x="901318" y="576267"/>
                        </a:lnTo>
                        <a:lnTo>
                          <a:pt x="1046918" y="546466"/>
                        </a:lnTo>
                        <a:cubicBezTo>
                          <a:pt x="1066775" y="544427"/>
                          <a:pt x="1093088" y="542389"/>
                          <a:pt x="1122363" y="540933"/>
                        </a:cubicBezTo>
                        <a:lnTo>
                          <a:pt x="1122509" y="540884"/>
                        </a:lnTo>
                        <a:cubicBezTo>
                          <a:pt x="1136928" y="540107"/>
                          <a:pt x="1152076" y="539671"/>
                          <a:pt x="1167563" y="539379"/>
                        </a:cubicBezTo>
                        <a:cubicBezTo>
                          <a:pt x="1223637" y="538603"/>
                          <a:pt x="1284130" y="541806"/>
                          <a:pt x="1329912" y="554425"/>
                        </a:cubicBezTo>
                        <a:cubicBezTo>
                          <a:pt x="1337180" y="556358"/>
                          <a:pt x="1344316" y="558758"/>
                          <a:pt x="1351274" y="561609"/>
                        </a:cubicBezTo>
                        <a:close/>
                      </a:path>
                    </a:pathLst>
                  </a:custGeom>
                  <a:solidFill>
                    <a:srgbClr val="FFFFFF">
                      <a:alpha val="81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45" name="Google Shape;745;p36"/>
              <p:cNvGrpSpPr/>
              <p:nvPr/>
            </p:nvGrpSpPr>
            <p:grpSpPr>
              <a:xfrm>
                <a:off x="3996594" y="5561720"/>
                <a:ext cx="471843" cy="662456"/>
                <a:chOff x="3996594" y="5561720"/>
                <a:chExt cx="471843" cy="662456"/>
              </a:xfrm>
            </p:grpSpPr>
            <p:sp>
              <p:nvSpPr>
                <p:cNvPr id="746" name="Google Shape;746;p36"/>
                <p:cNvSpPr/>
                <p:nvPr/>
              </p:nvSpPr>
              <p:spPr>
                <a:xfrm>
                  <a:off x="3996594" y="5561720"/>
                  <a:ext cx="471843" cy="662456"/>
                </a:xfrm>
                <a:custGeom>
                  <a:rect b="b" l="l" r="r" t="t"/>
                  <a:pathLst>
                    <a:path extrusionOk="0" h="662456" w="471843">
                      <a:moveTo>
                        <a:pt x="209833" y="4954"/>
                      </a:moveTo>
                      <a:cubicBezTo>
                        <a:pt x="178568" y="33146"/>
                        <a:pt x="396518" y="225717"/>
                        <a:pt x="396518" y="225717"/>
                      </a:cubicBezTo>
                      <a:lnTo>
                        <a:pt x="367810" y="301229"/>
                      </a:lnTo>
                      <a:lnTo>
                        <a:pt x="269191" y="229286"/>
                      </a:lnTo>
                      <a:lnTo>
                        <a:pt x="92872" y="205653"/>
                      </a:lnTo>
                      <a:cubicBezTo>
                        <a:pt x="92872" y="205653"/>
                        <a:pt x="74373" y="234874"/>
                        <a:pt x="53852" y="272018"/>
                      </a:cubicBezTo>
                      <a:cubicBezTo>
                        <a:pt x="51250" y="276625"/>
                        <a:pt x="48721" y="281396"/>
                        <a:pt x="46121" y="286202"/>
                      </a:cubicBezTo>
                      <a:cubicBezTo>
                        <a:pt x="34015" y="308321"/>
                        <a:pt x="23121" y="331082"/>
                        <a:pt x="13488" y="354383"/>
                      </a:cubicBezTo>
                      <a:cubicBezTo>
                        <a:pt x="12555" y="356434"/>
                        <a:pt x="11764" y="358609"/>
                        <a:pt x="10906" y="360623"/>
                      </a:cubicBezTo>
                      <a:cubicBezTo>
                        <a:pt x="7133" y="370374"/>
                        <a:pt x="4062" y="380382"/>
                        <a:pt x="1717" y="390571"/>
                      </a:cubicBezTo>
                      <a:cubicBezTo>
                        <a:pt x="-422" y="398369"/>
                        <a:pt x="-565" y="406580"/>
                        <a:pt x="1301" y="414448"/>
                      </a:cubicBezTo>
                      <a:lnTo>
                        <a:pt x="131470" y="462218"/>
                      </a:lnTo>
                      <a:cubicBezTo>
                        <a:pt x="131470" y="462218"/>
                        <a:pt x="193504" y="642995"/>
                        <a:pt x="215128" y="662383"/>
                      </a:cubicBezTo>
                      <a:cubicBezTo>
                        <a:pt x="223743" y="670056"/>
                        <a:pt x="507576" y="473218"/>
                        <a:pt x="468075" y="186078"/>
                      </a:cubicBezTo>
                      <a:cubicBezTo>
                        <a:pt x="465471" y="167153"/>
                        <a:pt x="448871" y="155319"/>
                        <a:pt x="437623" y="145625"/>
                      </a:cubicBezTo>
                      <a:cubicBezTo>
                        <a:pt x="360101" y="78566"/>
                        <a:pt x="241031" y="-23202"/>
                        <a:pt x="209833" y="4954"/>
                      </a:cubicBezTo>
                      <a:close/>
                    </a:path>
                  </a:pathLst>
                </a:custGeom>
                <a:solidFill>
                  <a:srgbClr val="6E3A1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47" name="Google Shape;747;p36"/>
                <p:cNvGrpSpPr/>
                <p:nvPr/>
              </p:nvGrpSpPr>
              <p:grpSpPr>
                <a:xfrm>
                  <a:off x="4007499" y="5832373"/>
                  <a:ext cx="219002" cy="155492"/>
                  <a:chOff x="4007499" y="5832373"/>
                  <a:chExt cx="219002" cy="155492"/>
                </a:xfrm>
              </p:grpSpPr>
              <p:sp>
                <p:nvSpPr>
                  <p:cNvPr id="748" name="Google Shape;748;p36"/>
                  <p:cNvSpPr/>
                  <p:nvPr/>
                </p:nvSpPr>
                <p:spPr>
                  <a:xfrm>
                    <a:off x="4007499" y="5910782"/>
                    <a:ext cx="202311" cy="77083"/>
                  </a:xfrm>
                  <a:custGeom>
                    <a:rect b="b" l="l" r="r" t="t"/>
                    <a:pathLst>
                      <a:path extrusionOk="0" h="77083" w="202311">
                        <a:moveTo>
                          <a:pt x="2582" y="5321"/>
                        </a:moveTo>
                        <a:cubicBezTo>
                          <a:pt x="1649" y="7371"/>
                          <a:pt x="858" y="9547"/>
                          <a:pt x="0" y="11561"/>
                        </a:cubicBezTo>
                        <a:cubicBezTo>
                          <a:pt x="5630" y="12844"/>
                          <a:pt x="13039" y="14403"/>
                          <a:pt x="21934" y="16365"/>
                        </a:cubicBezTo>
                        <a:cubicBezTo>
                          <a:pt x="42093" y="20897"/>
                          <a:pt x="69251" y="27452"/>
                          <a:pt x="98474" y="35121"/>
                        </a:cubicBezTo>
                        <a:cubicBezTo>
                          <a:pt x="123693" y="41575"/>
                          <a:pt x="148321" y="50147"/>
                          <a:pt x="172096" y="60747"/>
                        </a:cubicBezTo>
                        <a:cubicBezTo>
                          <a:pt x="176768" y="63028"/>
                          <a:pt x="181002" y="65113"/>
                          <a:pt x="184771" y="66928"/>
                        </a:cubicBezTo>
                        <a:cubicBezTo>
                          <a:pt x="188348" y="69106"/>
                          <a:pt x="191496" y="70906"/>
                          <a:pt x="194026" y="72487"/>
                        </a:cubicBezTo>
                        <a:cubicBezTo>
                          <a:pt x="199273" y="75480"/>
                          <a:pt x="202312" y="77226"/>
                          <a:pt x="202312" y="77226"/>
                        </a:cubicBezTo>
                        <a:cubicBezTo>
                          <a:pt x="202312" y="77226"/>
                          <a:pt x="200412" y="74302"/>
                          <a:pt x="196651" y="69120"/>
                        </a:cubicBezTo>
                        <a:cubicBezTo>
                          <a:pt x="194822" y="66551"/>
                          <a:pt x="192458" y="63355"/>
                          <a:pt x="189654" y="59769"/>
                        </a:cubicBezTo>
                        <a:cubicBezTo>
                          <a:pt x="186562" y="56507"/>
                          <a:pt x="183037" y="52856"/>
                          <a:pt x="178896" y="48801"/>
                        </a:cubicBezTo>
                        <a:cubicBezTo>
                          <a:pt x="157434" y="29021"/>
                          <a:pt x="131518" y="14707"/>
                          <a:pt x="103344" y="7073"/>
                        </a:cubicBezTo>
                        <a:cubicBezTo>
                          <a:pt x="76671" y="160"/>
                          <a:pt x="48924" y="-1602"/>
                          <a:pt x="21590" y="1881"/>
                        </a:cubicBezTo>
                        <a:cubicBezTo>
                          <a:pt x="14008" y="2904"/>
                          <a:pt x="7656" y="4150"/>
                          <a:pt x="2582" y="5321"/>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9" name="Google Shape;749;p36"/>
                  <p:cNvSpPr/>
                  <p:nvPr/>
                </p:nvSpPr>
                <p:spPr>
                  <a:xfrm>
                    <a:off x="4042714" y="5832373"/>
                    <a:ext cx="183787" cy="77075"/>
                  </a:xfrm>
                  <a:custGeom>
                    <a:rect b="b" l="l" r="r" t="t"/>
                    <a:pathLst>
                      <a:path extrusionOk="0" h="77075" w="183787">
                        <a:moveTo>
                          <a:pt x="7732" y="1365"/>
                        </a:moveTo>
                        <a:cubicBezTo>
                          <a:pt x="5129" y="5972"/>
                          <a:pt x="2600" y="10743"/>
                          <a:pt x="0" y="15549"/>
                        </a:cubicBezTo>
                        <a:cubicBezTo>
                          <a:pt x="1122" y="15920"/>
                          <a:pt x="2359" y="16151"/>
                          <a:pt x="3517" y="16409"/>
                        </a:cubicBezTo>
                        <a:cubicBezTo>
                          <a:pt x="23676" y="20935"/>
                          <a:pt x="50835" y="27494"/>
                          <a:pt x="79987" y="35197"/>
                        </a:cubicBezTo>
                        <a:cubicBezTo>
                          <a:pt x="105235" y="41616"/>
                          <a:pt x="129888" y="50177"/>
                          <a:pt x="153680" y="60786"/>
                        </a:cubicBezTo>
                        <a:cubicBezTo>
                          <a:pt x="158352" y="63067"/>
                          <a:pt x="162552" y="65077"/>
                          <a:pt x="166243" y="66921"/>
                        </a:cubicBezTo>
                        <a:cubicBezTo>
                          <a:pt x="169898" y="69071"/>
                          <a:pt x="173008" y="70981"/>
                          <a:pt x="175576" y="72451"/>
                        </a:cubicBezTo>
                        <a:cubicBezTo>
                          <a:pt x="180857" y="75525"/>
                          <a:pt x="183788" y="77219"/>
                          <a:pt x="183788" y="77219"/>
                        </a:cubicBezTo>
                        <a:cubicBezTo>
                          <a:pt x="183788" y="77219"/>
                          <a:pt x="181925" y="74378"/>
                          <a:pt x="178233" y="69161"/>
                        </a:cubicBezTo>
                        <a:cubicBezTo>
                          <a:pt x="176335" y="66626"/>
                          <a:pt x="174039" y="63394"/>
                          <a:pt x="171167" y="59844"/>
                        </a:cubicBezTo>
                        <a:cubicBezTo>
                          <a:pt x="168146" y="56550"/>
                          <a:pt x="164513" y="52848"/>
                          <a:pt x="160480" y="48844"/>
                        </a:cubicBezTo>
                        <a:cubicBezTo>
                          <a:pt x="138999" y="29059"/>
                          <a:pt x="113056" y="14754"/>
                          <a:pt x="84857" y="7148"/>
                        </a:cubicBezTo>
                        <a:cubicBezTo>
                          <a:pt x="59714" y="551"/>
                          <a:pt x="33578" y="-1409"/>
                          <a:pt x="7732" y="1364"/>
                        </a:cubicBezTo>
                        <a:close/>
                      </a:path>
                    </a:pathLst>
                  </a:custGeom>
                  <a:solidFill>
                    <a:srgbClr val="4D250C">
                      <a:alpha val="201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grpSp>
        <p:nvGrpSpPr>
          <p:cNvPr id="750" name="Google Shape;750;p36"/>
          <p:cNvGrpSpPr/>
          <p:nvPr/>
        </p:nvGrpSpPr>
        <p:grpSpPr>
          <a:xfrm>
            <a:off x="1933054" y="455527"/>
            <a:ext cx="5258308" cy="3891675"/>
            <a:chOff x="1933054" y="455527"/>
            <a:chExt cx="5258308" cy="3891675"/>
          </a:xfrm>
        </p:grpSpPr>
        <p:grpSp>
          <p:nvGrpSpPr>
            <p:cNvPr id="751" name="Google Shape;751;p36"/>
            <p:cNvGrpSpPr/>
            <p:nvPr/>
          </p:nvGrpSpPr>
          <p:grpSpPr>
            <a:xfrm flipH="1" rot="-9779573">
              <a:off x="6880963" y="486744"/>
              <a:ext cx="265395" cy="347414"/>
              <a:chOff x="7973097" y="2470371"/>
              <a:chExt cx="265386" cy="347403"/>
            </a:xfrm>
          </p:grpSpPr>
          <p:sp>
            <p:nvSpPr>
              <p:cNvPr id="752" name="Google Shape;752;p36"/>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3" name="Google Shape;753;p36"/>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4" name="Google Shape;754;p36"/>
            <p:cNvGrpSpPr/>
            <p:nvPr/>
          </p:nvGrpSpPr>
          <p:grpSpPr>
            <a:xfrm flipH="1" rot="-1501034">
              <a:off x="1977917" y="761018"/>
              <a:ext cx="195156" cy="255470"/>
              <a:chOff x="6727447" y="2812193"/>
              <a:chExt cx="195152" cy="255465"/>
            </a:xfrm>
          </p:grpSpPr>
          <p:sp>
            <p:nvSpPr>
              <p:cNvPr id="755" name="Google Shape;755;p36"/>
              <p:cNvSpPr/>
              <p:nvPr/>
            </p:nvSpPr>
            <p:spPr>
              <a:xfrm>
                <a:off x="6750587" y="2812193"/>
                <a:ext cx="172012" cy="189986"/>
              </a:xfrm>
              <a:custGeom>
                <a:rect b="b" l="l" r="r" t="t"/>
                <a:pathLst>
                  <a:path extrusionOk="0" h="189986" w="172012">
                    <a:moveTo>
                      <a:pt x="3400" y="190089"/>
                    </a:moveTo>
                    <a:cubicBezTo>
                      <a:pt x="3400" y="190089"/>
                      <a:pt x="-38398" y="-14974"/>
                      <a:pt x="172028" y="1414"/>
                    </a:cubicBezTo>
                    <a:cubicBezTo>
                      <a:pt x="172028" y="1414"/>
                      <a:pt x="175645" y="200278"/>
                      <a:pt x="3400" y="190089"/>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6" name="Google Shape;756;p36"/>
              <p:cNvSpPr/>
              <p:nvPr/>
            </p:nvSpPr>
            <p:spPr>
              <a:xfrm>
                <a:off x="6727447" y="2848345"/>
                <a:ext cx="142294" cy="219313"/>
              </a:xfrm>
              <a:custGeom>
                <a:rect b="b" l="l" r="r" t="t"/>
                <a:pathLst>
                  <a:path extrusionOk="0" h="219313" w="142294">
                    <a:moveTo>
                      <a:pt x="142316" y="482"/>
                    </a:moveTo>
                    <a:cubicBezTo>
                      <a:pt x="142316" y="482"/>
                      <a:pt x="29305" y="93868"/>
                      <a:pt x="21" y="213885"/>
                    </a:cubicBezTo>
                    <a:cubicBezTo>
                      <a:pt x="21" y="213885"/>
                      <a:pt x="5055" y="221432"/>
                      <a:pt x="17578" y="219469"/>
                    </a:cubicBezTo>
                    <a:cubicBezTo>
                      <a:pt x="30100" y="217506"/>
                      <a:pt x="13650" y="161730"/>
                      <a:pt x="142316"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57" name="Google Shape;757;p36"/>
            <p:cNvGrpSpPr/>
            <p:nvPr/>
          </p:nvGrpSpPr>
          <p:grpSpPr>
            <a:xfrm rot="10203384">
              <a:off x="2574435" y="3979450"/>
              <a:ext cx="265419" cy="347446"/>
              <a:chOff x="7973097" y="2470371"/>
              <a:chExt cx="265386" cy="347403"/>
            </a:xfrm>
          </p:grpSpPr>
          <p:sp>
            <p:nvSpPr>
              <p:cNvPr id="758" name="Google Shape;758;p36"/>
              <p:cNvSpPr/>
              <p:nvPr/>
            </p:nvSpPr>
            <p:spPr>
              <a:xfrm>
                <a:off x="7973097" y="2470371"/>
                <a:ext cx="233917" cy="258359"/>
              </a:xfrm>
              <a:custGeom>
                <a:rect b="b" l="l" r="r" t="t"/>
                <a:pathLst>
                  <a:path extrusionOk="0" h="258359" w="233917">
                    <a:moveTo>
                      <a:pt x="229344" y="258326"/>
                    </a:moveTo>
                    <a:cubicBezTo>
                      <a:pt x="229344" y="258326"/>
                      <a:pt x="286185" y="-20536"/>
                      <a:pt x="29" y="1750"/>
                    </a:cubicBezTo>
                    <a:cubicBezTo>
                      <a:pt x="29" y="1750"/>
                      <a:pt x="-4889" y="272183"/>
                      <a:pt x="229344" y="258326"/>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9" name="Google Shape;759;p36"/>
              <p:cNvSpPr/>
              <p:nvPr/>
            </p:nvSpPr>
            <p:spPr>
              <a:xfrm>
                <a:off x="8044979" y="2519533"/>
                <a:ext cx="193504" cy="298241"/>
              </a:xfrm>
              <a:custGeom>
                <a:rect b="b" l="l" r="r" t="t"/>
                <a:pathLst>
                  <a:path extrusionOk="0" h="298241" w="193504">
                    <a:moveTo>
                      <a:pt x="21" y="482"/>
                    </a:moveTo>
                    <a:cubicBezTo>
                      <a:pt x="21" y="482"/>
                      <a:pt x="153703" y="127476"/>
                      <a:pt x="193525" y="290686"/>
                    </a:cubicBezTo>
                    <a:cubicBezTo>
                      <a:pt x="193525" y="290686"/>
                      <a:pt x="186681" y="300950"/>
                      <a:pt x="169651" y="298280"/>
                    </a:cubicBezTo>
                    <a:cubicBezTo>
                      <a:pt x="152622" y="295610"/>
                      <a:pt x="174992" y="219761"/>
                      <a:pt x="21" y="48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60" name="Google Shape;760;p36"/>
            <p:cNvSpPr/>
            <p:nvPr/>
          </p:nvSpPr>
          <p:spPr>
            <a:xfrm flipH="1">
              <a:off x="4911648" y="1225761"/>
              <a:ext cx="163068" cy="199388"/>
            </a:xfrm>
            <a:custGeom>
              <a:rect b="b" l="l" r="r" t="t"/>
              <a:pathLst>
                <a:path extrusionOk="0" h="199388" w="163068">
                  <a:moveTo>
                    <a:pt x="61771" y="82279"/>
                  </a:moveTo>
                  <a:cubicBezTo>
                    <a:pt x="61771" y="82279"/>
                    <a:pt x="73667" y="3285"/>
                    <a:pt x="81865" y="549"/>
                  </a:cubicBezTo>
                  <a:cubicBezTo>
                    <a:pt x="90063" y="-2188"/>
                    <a:pt x="99091" y="79910"/>
                    <a:pt x="109410" y="82725"/>
                  </a:cubicBezTo>
                  <a:cubicBezTo>
                    <a:pt x="131077" y="88636"/>
                    <a:pt x="163089" y="85259"/>
                    <a:pt x="163090" y="93066"/>
                  </a:cubicBezTo>
                  <a:cubicBezTo>
                    <a:pt x="163090" y="100178"/>
                    <a:pt x="112339" y="112899"/>
                    <a:pt x="108825" y="126626"/>
                  </a:cubicBezTo>
                  <a:cubicBezTo>
                    <a:pt x="105311" y="140353"/>
                    <a:pt x="94428" y="191046"/>
                    <a:pt x="90412" y="199241"/>
                  </a:cubicBezTo>
                  <a:cubicBezTo>
                    <a:pt x="86395" y="207436"/>
                    <a:pt x="66895" y="133155"/>
                    <a:pt x="65528" y="121434"/>
                  </a:cubicBezTo>
                  <a:cubicBezTo>
                    <a:pt x="64905" y="116090"/>
                    <a:pt x="21" y="110879"/>
                    <a:pt x="21" y="102592"/>
                  </a:cubicBezTo>
                  <a:cubicBezTo>
                    <a:pt x="21" y="92834"/>
                    <a:pt x="61771" y="82279"/>
                    <a:pt x="61771" y="8227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Environmental and Sustainability Topics - French - 8th Grade by Slidesgo">
  <a:themeElements>
    <a:clrScheme name="Simple Light">
      <a:dk1>
        <a:srgbClr val="2D4E3A"/>
      </a:dk1>
      <a:lt1>
        <a:srgbClr val="E6F1CC"/>
      </a:lt1>
      <a:dk2>
        <a:srgbClr val="E9AE2A"/>
      </a:dk2>
      <a:lt2>
        <a:srgbClr val="381B09"/>
      </a:lt2>
      <a:accent1>
        <a:srgbClr val="4D250C"/>
      </a:accent1>
      <a:accent2>
        <a:srgbClr val="2A2B2B"/>
      </a:accent2>
      <a:accent3>
        <a:srgbClr val="779329"/>
      </a:accent3>
      <a:accent4>
        <a:srgbClr val="B5C834"/>
      </a:accent4>
      <a:accent5>
        <a:srgbClr val="DE7125"/>
      </a:accent5>
      <a:accent6>
        <a:srgbClr val="FFFFFF"/>
      </a:accent6>
      <a:hlink>
        <a:srgbClr val="2D4E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